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57" r:id="rId4"/>
    <p:sldId id="281" r:id="rId5"/>
    <p:sldId id="274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  <p:sldId id="279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494CA"/>
    <a:srgbClr val="FFCCFF"/>
    <a:srgbClr val="CCCCFF"/>
    <a:srgbClr val="FFD12D"/>
    <a:srgbClr val="69D8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32DF9-12A0-4531-95BC-F7180BE8D11D}" type="datetimeFigureOut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FB5B2-9DE9-445A-8C7E-85DBD11155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520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CD9E7998-CF96-45C3-8EDD-A2BC5A421D16}"/>
              </a:ext>
            </a:extLst>
          </p:cNvPr>
          <p:cNvSpPr/>
          <p:nvPr userDrawn="1"/>
        </p:nvSpPr>
        <p:spPr>
          <a:xfrm flipV="1">
            <a:off x="5867280" y="1523925"/>
            <a:ext cx="6324720" cy="5343525"/>
          </a:xfrm>
          <a:custGeom>
            <a:avLst/>
            <a:gdLst>
              <a:gd name="connsiteX0" fmla="*/ 7638322 w 7638321"/>
              <a:gd name="connsiteY0" fmla="*/ 6442439 h 6453339"/>
              <a:gd name="connsiteX1" fmla="*/ 5413115 w 7638321"/>
              <a:gd name="connsiteY1" fmla="*/ 4567004 h 6453339"/>
              <a:gd name="connsiteX2" fmla="*/ 3114623 w 7638321"/>
              <a:gd name="connsiteY2" fmla="*/ 1875436 h 6453339"/>
              <a:gd name="connsiteX3" fmla="*/ 0 w 7638321"/>
              <a:gd name="connsiteY3" fmla="*/ 0 h 6453339"/>
              <a:gd name="connsiteX4" fmla="*/ 7638322 w 7638321"/>
              <a:gd name="connsiteY4" fmla="*/ 0 h 6453339"/>
              <a:gd name="connsiteX5" fmla="*/ 7638322 w 7638321"/>
              <a:gd name="connsiteY5" fmla="*/ 6442439 h 64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8321" h="6453339">
                <a:moveTo>
                  <a:pt x="7638322" y="6442439"/>
                </a:moveTo>
                <a:cubicBezTo>
                  <a:pt x="7638322" y="6442439"/>
                  <a:pt x="6259226" y="6712263"/>
                  <a:pt x="5413115" y="4567004"/>
                </a:cubicBezTo>
                <a:cubicBezTo>
                  <a:pt x="4567004" y="2421744"/>
                  <a:pt x="4413771" y="2361784"/>
                  <a:pt x="3114623" y="1875436"/>
                </a:cubicBezTo>
                <a:cubicBezTo>
                  <a:pt x="1815475" y="1389089"/>
                  <a:pt x="786151" y="1359108"/>
                  <a:pt x="0" y="0"/>
                </a:cubicBezTo>
                <a:lnTo>
                  <a:pt x="7638322" y="0"/>
                </a:lnTo>
                <a:lnTo>
                  <a:pt x="7638322" y="6442439"/>
                </a:lnTo>
                <a:close/>
              </a:path>
            </a:pathLst>
          </a:custGeom>
          <a:solidFill>
            <a:srgbClr val="69D8FF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D3B044BB-68C9-4A73-8B0B-269C73187AD1}"/>
              </a:ext>
            </a:extLst>
          </p:cNvPr>
          <p:cNvSpPr/>
          <p:nvPr userDrawn="1"/>
        </p:nvSpPr>
        <p:spPr>
          <a:xfrm flipV="1">
            <a:off x="9287239" y="4376453"/>
            <a:ext cx="2904761" cy="2508354"/>
          </a:xfrm>
          <a:custGeom>
            <a:avLst/>
            <a:gdLst>
              <a:gd name="connsiteX0" fmla="*/ 2904761 w 2904761"/>
              <a:gd name="connsiteY0" fmla="*/ 2508354 h 2508354"/>
              <a:gd name="connsiteX1" fmla="*/ 1622269 w 2904761"/>
              <a:gd name="connsiteY1" fmla="*/ 1232525 h 2508354"/>
              <a:gd name="connsiteX2" fmla="*/ 0 w 2904761"/>
              <a:gd name="connsiteY2" fmla="*/ 0 h 2508354"/>
              <a:gd name="connsiteX3" fmla="*/ 2904761 w 2904761"/>
              <a:gd name="connsiteY3" fmla="*/ 0 h 2508354"/>
              <a:gd name="connsiteX4" fmla="*/ 2904761 w 2904761"/>
              <a:gd name="connsiteY4" fmla="*/ 2508354 h 25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761" h="2508354">
                <a:moveTo>
                  <a:pt x="2904761" y="2508354"/>
                </a:moveTo>
                <a:cubicBezTo>
                  <a:pt x="2904761" y="2508354"/>
                  <a:pt x="2268512" y="2508354"/>
                  <a:pt x="1622269" y="1232525"/>
                </a:cubicBezTo>
                <a:cubicBezTo>
                  <a:pt x="1232525" y="469692"/>
                  <a:pt x="0" y="0"/>
                  <a:pt x="0" y="0"/>
                </a:cubicBezTo>
                <a:lnTo>
                  <a:pt x="2904761" y="0"/>
                </a:lnTo>
                <a:lnTo>
                  <a:pt x="2904761" y="2508354"/>
                </a:lnTo>
                <a:close/>
              </a:path>
            </a:pathLst>
          </a:custGeom>
          <a:solidFill>
            <a:srgbClr val="FFD12D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68B57481-5397-4E6B-B272-4567427AB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1784" y="61784"/>
            <a:ext cx="6096000" cy="5972432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69DC7456-AFFF-4BE8-BF6D-E7D4DEC248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-25936" y="0"/>
            <a:ext cx="1899064" cy="21989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FF58F9-05E5-45D5-9B0B-7212EE111883}"/>
              </a:ext>
            </a:extLst>
          </p:cNvPr>
          <p:cNvSpPr/>
          <p:nvPr userDrawn="1"/>
        </p:nvSpPr>
        <p:spPr>
          <a:xfrm>
            <a:off x="331694" y="261257"/>
            <a:ext cx="11613563" cy="6328229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5">
            <a:extLst>
              <a:ext uri="{FF2B5EF4-FFF2-40B4-BE49-F238E27FC236}">
                <a16:creationId xmlns:a16="http://schemas.microsoft.com/office/drawing/2014/main" id="{792860D2-C9DE-4782-A70E-859AA10D8D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2585" y="3425371"/>
            <a:ext cx="5117782" cy="325254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FCAA95B-37C7-458C-8E16-A2E4B48B225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40" y="346750"/>
            <a:ext cx="2468878" cy="7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61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CD9E7998-CF96-45C3-8EDD-A2BC5A421D16}"/>
              </a:ext>
            </a:extLst>
          </p:cNvPr>
          <p:cNvSpPr/>
          <p:nvPr userDrawn="1"/>
        </p:nvSpPr>
        <p:spPr>
          <a:xfrm flipV="1">
            <a:off x="5867280" y="1523925"/>
            <a:ext cx="6324720" cy="5343525"/>
          </a:xfrm>
          <a:custGeom>
            <a:avLst/>
            <a:gdLst>
              <a:gd name="connsiteX0" fmla="*/ 7638322 w 7638321"/>
              <a:gd name="connsiteY0" fmla="*/ 6442439 h 6453339"/>
              <a:gd name="connsiteX1" fmla="*/ 5413115 w 7638321"/>
              <a:gd name="connsiteY1" fmla="*/ 4567004 h 6453339"/>
              <a:gd name="connsiteX2" fmla="*/ 3114623 w 7638321"/>
              <a:gd name="connsiteY2" fmla="*/ 1875436 h 6453339"/>
              <a:gd name="connsiteX3" fmla="*/ 0 w 7638321"/>
              <a:gd name="connsiteY3" fmla="*/ 0 h 6453339"/>
              <a:gd name="connsiteX4" fmla="*/ 7638322 w 7638321"/>
              <a:gd name="connsiteY4" fmla="*/ 0 h 6453339"/>
              <a:gd name="connsiteX5" fmla="*/ 7638322 w 7638321"/>
              <a:gd name="connsiteY5" fmla="*/ 6442439 h 64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8321" h="6453339">
                <a:moveTo>
                  <a:pt x="7638322" y="6442439"/>
                </a:moveTo>
                <a:cubicBezTo>
                  <a:pt x="7638322" y="6442439"/>
                  <a:pt x="6259226" y="6712263"/>
                  <a:pt x="5413115" y="4567004"/>
                </a:cubicBezTo>
                <a:cubicBezTo>
                  <a:pt x="4567004" y="2421744"/>
                  <a:pt x="4413771" y="2361784"/>
                  <a:pt x="3114623" y="1875436"/>
                </a:cubicBezTo>
                <a:cubicBezTo>
                  <a:pt x="1815475" y="1389089"/>
                  <a:pt x="786151" y="1359108"/>
                  <a:pt x="0" y="0"/>
                </a:cubicBezTo>
                <a:lnTo>
                  <a:pt x="7638322" y="0"/>
                </a:lnTo>
                <a:lnTo>
                  <a:pt x="7638322" y="6442439"/>
                </a:lnTo>
                <a:close/>
              </a:path>
            </a:pathLst>
          </a:custGeom>
          <a:solidFill>
            <a:srgbClr val="69D8FF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D3B044BB-68C9-4A73-8B0B-269C73187AD1}"/>
              </a:ext>
            </a:extLst>
          </p:cNvPr>
          <p:cNvSpPr/>
          <p:nvPr userDrawn="1"/>
        </p:nvSpPr>
        <p:spPr>
          <a:xfrm flipV="1">
            <a:off x="9287239" y="4376453"/>
            <a:ext cx="2904761" cy="2508354"/>
          </a:xfrm>
          <a:custGeom>
            <a:avLst/>
            <a:gdLst>
              <a:gd name="connsiteX0" fmla="*/ 2904761 w 2904761"/>
              <a:gd name="connsiteY0" fmla="*/ 2508354 h 2508354"/>
              <a:gd name="connsiteX1" fmla="*/ 1622269 w 2904761"/>
              <a:gd name="connsiteY1" fmla="*/ 1232525 h 2508354"/>
              <a:gd name="connsiteX2" fmla="*/ 0 w 2904761"/>
              <a:gd name="connsiteY2" fmla="*/ 0 h 2508354"/>
              <a:gd name="connsiteX3" fmla="*/ 2904761 w 2904761"/>
              <a:gd name="connsiteY3" fmla="*/ 0 h 2508354"/>
              <a:gd name="connsiteX4" fmla="*/ 2904761 w 2904761"/>
              <a:gd name="connsiteY4" fmla="*/ 2508354 h 25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761" h="2508354">
                <a:moveTo>
                  <a:pt x="2904761" y="2508354"/>
                </a:moveTo>
                <a:cubicBezTo>
                  <a:pt x="2904761" y="2508354"/>
                  <a:pt x="2268512" y="2508354"/>
                  <a:pt x="1622269" y="1232525"/>
                </a:cubicBezTo>
                <a:cubicBezTo>
                  <a:pt x="1232525" y="469692"/>
                  <a:pt x="0" y="0"/>
                  <a:pt x="0" y="0"/>
                </a:cubicBezTo>
                <a:lnTo>
                  <a:pt x="2904761" y="0"/>
                </a:lnTo>
                <a:lnTo>
                  <a:pt x="2904761" y="2508354"/>
                </a:lnTo>
                <a:close/>
              </a:path>
            </a:pathLst>
          </a:custGeom>
          <a:solidFill>
            <a:srgbClr val="FFD12D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68B57481-5397-4E6B-B272-4567427AB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1784" y="61784"/>
            <a:ext cx="6096000" cy="5972432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69DC7456-AFFF-4BE8-BF6D-E7D4DEC248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-25936" y="0"/>
            <a:ext cx="1899064" cy="21989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FF58F9-05E5-45D5-9B0B-7212EE111883}"/>
              </a:ext>
            </a:extLst>
          </p:cNvPr>
          <p:cNvSpPr/>
          <p:nvPr userDrawn="1"/>
        </p:nvSpPr>
        <p:spPr>
          <a:xfrm>
            <a:off x="331694" y="261257"/>
            <a:ext cx="11613563" cy="6328229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0CF51ED6-433A-47C6-A1B2-D6432198905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58" y="168779"/>
            <a:ext cx="177119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28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20F263-E070-4F63-9030-8F4532E9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AE7B-C7DC-47F1-BD33-49570C04B650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F271F9-7C2C-47D8-BFF3-CAC446C0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95BB7-2D73-41C4-BA91-7E7947D2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8162C1CC-1E23-4B20-AD47-88019F58EF9A}"/>
              </a:ext>
            </a:extLst>
          </p:cNvPr>
          <p:cNvGrpSpPr/>
          <p:nvPr userDrawn="1"/>
        </p:nvGrpSpPr>
        <p:grpSpPr>
          <a:xfrm flipH="1">
            <a:off x="-2" y="0"/>
            <a:ext cx="8927185" cy="6858000"/>
            <a:chOff x="1638300" y="0"/>
            <a:chExt cx="10553700" cy="6858000"/>
          </a:xfrm>
        </p:grpSpPr>
        <p:sp>
          <p:nvSpPr>
            <p:cNvPr id="6" name="TextBox 8">
              <a:extLst>
                <a:ext uri="{FF2B5EF4-FFF2-40B4-BE49-F238E27FC236}">
                  <a16:creationId xmlns:a16="http://schemas.microsoft.com/office/drawing/2014/main" id="{75E420D4-2DFA-405D-B947-DE84A41583F2}"/>
                </a:ext>
              </a:extLst>
            </p:cNvPr>
            <p:cNvSpPr txBox="1"/>
            <p:nvPr/>
          </p:nvSpPr>
          <p:spPr>
            <a:xfrm>
              <a:off x="1638300" y="0"/>
              <a:ext cx="10553700" cy="6858000"/>
            </a:xfrm>
            <a:custGeom>
              <a:avLst/>
              <a:gdLst>
                <a:gd name="connsiteX0" fmla="*/ 0 w 10553700"/>
                <a:gd name="connsiteY0" fmla="*/ 0 h 6858000"/>
                <a:gd name="connsiteX1" fmla="*/ 8172450 w 10553700"/>
                <a:gd name="connsiteY1" fmla="*/ 0 h 6858000"/>
                <a:gd name="connsiteX2" fmla="*/ 8553450 w 10553700"/>
                <a:gd name="connsiteY2" fmla="*/ 0 h 6858000"/>
                <a:gd name="connsiteX3" fmla="*/ 10553700 w 10553700"/>
                <a:gd name="connsiteY3" fmla="*/ 0 h 6858000"/>
                <a:gd name="connsiteX4" fmla="*/ 10553700 w 10553700"/>
                <a:gd name="connsiteY4" fmla="*/ 6858000 h 6858000"/>
                <a:gd name="connsiteX5" fmla="*/ 8553450 w 10553700"/>
                <a:gd name="connsiteY5" fmla="*/ 6858000 h 6858000"/>
                <a:gd name="connsiteX6" fmla="*/ 8172450 w 10553700"/>
                <a:gd name="connsiteY6" fmla="*/ 6858000 h 6858000"/>
                <a:gd name="connsiteX7" fmla="*/ 4845011 w 10553700"/>
                <a:gd name="connsiteY7" fmla="*/ 6858000 h 6858000"/>
                <a:gd name="connsiteX8" fmla="*/ 4698864 w 10553700"/>
                <a:gd name="connsiteY8" fmla="*/ 6692007 h 6858000"/>
                <a:gd name="connsiteX9" fmla="*/ 4192944 w 10553700"/>
                <a:gd name="connsiteY9" fmla="*/ 5930900 h 6858000"/>
                <a:gd name="connsiteX10" fmla="*/ 3676568 w 10553700"/>
                <a:gd name="connsiteY10" fmla="*/ 3505200 h 6858000"/>
                <a:gd name="connsiteX11" fmla="*/ 796339 w 10553700"/>
                <a:gd name="connsiteY11" fmla="*/ 1828800 h 6858000"/>
                <a:gd name="connsiteX12" fmla="*/ 16038 w 10553700"/>
                <a:gd name="connsiteY12" fmla="*/ 381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53700" h="6858000">
                  <a:moveTo>
                    <a:pt x="0" y="0"/>
                  </a:moveTo>
                  <a:lnTo>
                    <a:pt x="8172450" y="0"/>
                  </a:lnTo>
                  <a:lnTo>
                    <a:pt x="8553450" y="0"/>
                  </a:lnTo>
                  <a:lnTo>
                    <a:pt x="10553700" y="0"/>
                  </a:lnTo>
                  <a:lnTo>
                    <a:pt x="10553700" y="6858000"/>
                  </a:lnTo>
                  <a:lnTo>
                    <a:pt x="8553450" y="6858000"/>
                  </a:lnTo>
                  <a:lnTo>
                    <a:pt x="8172450" y="6858000"/>
                  </a:lnTo>
                  <a:lnTo>
                    <a:pt x="4845011" y="6858000"/>
                  </a:lnTo>
                  <a:lnTo>
                    <a:pt x="4698864" y="6692007"/>
                  </a:lnTo>
                  <a:cubicBezTo>
                    <a:pt x="4501514" y="6449913"/>
                    <a:pt x="4331361" y="6187281"/>
                    <a:pt x="4192944" y="5930900"/>
                  </a:cubicBezTo>
                  <a:cubicBezTo>
                    <a:pt x="3823830" y="5247217"/>
                    <a:pt x="4242668" y="4188883"/>
                    <a:pt x="3676568" y="3505200"/>
                  </a:cubicBezTo>
                  <a:cubicBezTo>
                    <a:pt x="3110467" y="2821517"/>
                    <a:pt x="1406428" y="2406650"/>
                    <a:pt x="796339" y="1828800"/>
                  </a:cubicBezTo>
                  <a:cubicBezTo>
                    <a:pt x="186250" y="1250950"/>
                    <a:pt x="157563" y="372533"/>
                    <a:pt x="16038" y="38100"/>
                  </a:cubicBezTo>
                  <a:close/>
                </a:path>
              </a:pathLst>
            </a:custGeom>
            <a:solidFill>
              <a:srgbClr val="69D8FF">
                <a:alpha val="50000"/>
              </a:srgbClr>
            </a:solidFill>
            <a:ln w="3331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tx1"/>
                  </a:solidFill>
                </a:defRPr>
              </a:lvl1pPr>
              <a:lvl2pPr>
                <a:defRPr>
                  <a:solidFill>
                    <a:schemeClr val="tx1"/>
                  </a:solidFill>
                </a:defRPr>
              </a:lvl2pPr>
              <a:lvl3pPr>
                <a:defRPr>
                  <a:solidFill>
                    <a:schemeClr val="tx1"/>
                  </a:solidFill>
                </a:defRPr>
              </a:lvl3pPr>
              <a:lvl4pPr>
                <a:defRPr>
                  <a:solidFill>
                    <a:schemeClr val="tx1"/>
                  </a:solidFill>
                </a:defRPr>
              </a:lvl4pPr>
              <a:lvl5pPr>
                <a:defRPr>
                  <a:solidFill>
                    <a:schemeClr val="tx1"/>
                  </a:solidFill>
                </a:defRPr>
              </a:lvl5pPr>
              <a:lvl6pPr>
                <a:defRPr>
                  <a:solidFill>
                    <a:schemeClr val="tx1"/>
                  </a:solidFill>
                </a:defRPr>
              </a:lvl6pPr>
              <a:lvl7pPr>
                <a:defRPr>
                  <a:solidFill>
                    <a:schemeClr val="tx1"/>
                  </a:solidFill>
                </a:defRPr>
              </a:lvl7pPr>
              <a:lvl8pPr>
                <a:defRPr>
                  <a:solidFill>
                    <a:schemeClr val="tx1"/>
                  </a:solidFill>
                </a:defRPr>
              </a:lvl8pPr>
              <a:lvl9pPr>
                <a:defRPr>
                  <a:solidFill>
                    <a:schemeClr val="tx1"/>
                  </a:solidFill>
                </a:defRPr>
              </a:lvl9pPr>
            </a:lstStyle>
            <a:p>
              <a:pPr lvl="1"/>
              <a:endParaRPr lang="en-US">
                <a:sym typeface="Calibri" panose="020F0502020204030204" pitchFamily="34" charset="0"/>
              </a:endParaRPr>
            </a:p>
          </p:txBody>
        </p:sp>
        <p:pic>
          <p:nvPicPr>
            <p:cNvPr id="7" name="Graphic 9">
              <a:extLst>
                <a:ext uri="{FF2B5EF4-FFF2-40B4-BE49-F238E27FC236}">
                  <a16:creationId xmlns:a16="http://schemas.microsoft.com/office/drawing/2014/main" id="{B2206CDC-AE6A-4DA7-A3C5-8041AE427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 flipV="1">
              <a:off x="4962778" y="-371224"/>
              <a:ext cx="6857997" cy="7600447"/>
            </a:xfrm>
            <a:prstGeom prst="rect">
              <a:avLst/>
            </a:prstGeom>
          </p:spPr>
        </p:pic>
        <p:pic>
          <p:nvPicPr>
            <p:cNvPr id="8" name="Graphic 11">
              <a:extLst>
                <a:ext uri="{FF2B5EF4-FFF2-40B4-BE49-F238E27FC236}">
                  <a16:creationId xmlns:a16="http://schemas.microsoft.com/office/drawing/2014/main" id="{0CFD27A7-8159-43CF-91CF-1C974A76D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 flipV="1">
              <a:off x="9792559" y="-11840"/>
              <a:ext cx="2387600" cy="2411281"/>
            </a:xfrm>
            <a:prstGeom prst="rect">
              <a:avLst/>
            </a:prstGeom>
          </p:spPr>
        </p:pic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BDE51542-8AF4-4D7C-8F5B-88396457B507}"/>
              </a:ext>
            </a:extLst>
          </p:cNvPr>
          <p:cNvGrpSpPr/>
          <p:nvPr userDrawn="1"/>
        </p:nvGrpSpPr>
        <p:grpSpPr>
          <a:xfrm flipH="1">
            <a:off x="9394972" y="3429000"/>
            <a:ext cx="2806699" cy="3429000"/>
            <a:chOff x="-1" y="3428998"/>
            <a:chExt cx="2806701" cy="3429002"/>
          </a:xfrm>
        </p:grpSpPr>
        <p:sp>
          <p:nvSpPr>
            <p:cNvPr id="10" name="Freeform: Shape 5">
              <a:extLst>
                <a:ext uri="{FF2B5EF4-FFF2-40B4-BE49-F238E27FC236}">
                  <a16:creationId xmlns:a16="http://schemas.microsoft.com/office/drawing/2014/main" id="{AE916763-56B6-4E21-9CC0-51F4218C047D}"/>
                </a:ext>
              </a:extLst>
            </p:cNvPr>
            <p:cNvSpPr/>
            <p:nvPr/>
          </p:nvSpPr>
          <p:spPr>
            <a:xfrm rot="10800000">
              <a:off x="0" y="3428998"/>
              <a:ext cx="2806700" cy="3428999"/>
            </a:xfrm>
            <a:custGeom>
              <a:avLst/>
              <a:gdLst>
                <a:gd name="connsiteX0" fmla="*/ 7638322 w 7638321"/>
                <a:gd name="connsiteY0" fmla="*/ 6442439 h 6453339"/>
                <a:gd name="connsiteX1" fmla="*/ 5413115 w 7638321"/>
                <a:gd name="connsiteY1" fmla="*/ 4567004 h 6453339"/>
                <a:gd name="connsiteX2" fmla="*/ 3114623 w 7638321"/>
                <a:gd name="connsiteY2" fmla="*/ 1875436 h 6453339"/>
                <a:gd name="connsiteX3" fmla="*/ 0 w 7638321"/>
                <a:gd name="connsiteY3" fmla="*/ 0 h 6453339"/>
                <a:gd name="connsiteX4" fmla="*/ 7638322 w 7638321"/>
                <a:gd name="connsiteY4" fmla="*/ 0 h 6453339"/>
                <a:gd name="connsiteX5" fmla="*/ 7638322 w 7638321"/>
                <a:gd name="connsiteY5" fmla="*/ 6442439 h 6453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638321" h="6453339">
                  <a:moveTo>
                    <a:pt x="7638322" y="6442439"/>
                  </a:moveTo>
                  <a:cubicBezTo>
                    <a:pt x="7638322" y="6442439"/>
                    <a:pt x="6259226" y="6712263"/>
                    <a:pt x="5413115" y="4567004"/>
                  </a:cubicBezTo>
                  <a:cubicBezTo>
                    <a:pt x="4567004" y="2421744"/>
                    <a:pt x="4413771" y="2361784"/>
                    <a:pt x="3114623" y="1875436"/>
                  </a:cubicBezTo>
                  <a:cubicBezTo>
                    <a:pt x="1815475" y="1389089"/>
                    <a:pt x="786151" y="1359108"/>
                    <a:pt x="0" y="0"/>
                  </a:cubicBezTo>
                  <a:lnTo>
                    <a:pt x="7638322" y="0"/>
                  </a:lnTo>
                  <a:lnTo>
                    <a:pt x="7638322" y="6442439"/>
                  </a:lnTo>
                  <a:close/>
                </a:path>
              </a:pathLst>
            </a:custGeom>
            <a:solidFill>
              <a:srgbClr val="D3E3FF">
                <a:alpha val="30000"/>
              </a:srgbClr>
            </a:solidFill>
            <a:ln w="28107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365BDF4A-779B-4840-AA6B-EF4CB0D7879E}"/>
                </a:ext>
              </a:extLst>
            </p:cNvPr>
            <p:cNvSpPr/>
            <p:nvPr/>
          </p:nvSpPr>
          <p:spPr>
            <a:xfrm>
              <a:off x="-1" y="5150234"/>
              <a:ext cx="1320801" cy="1707766"/>
            </a:xfrm>
            <a:custGeom>
              <a:avLst/>
              <a:gdLst>
                <a:gd name="connsiteX0" fmla="*/ 0 w 2445467"/>
                <a:gd name="connsiteY0" fmla="*/ 0 h 2737444"/>
                <a:gd name="connsiteX1" fmla="*/ 64083 w 2445467"/>
                <a:gd name="connsiteY1" fmla="*/ 53704 h 2737444"/>
                <a:gd name="connsiteX2" fmla="*/ 435430 w 2445467"/>
                <a:gd name="connsiteY2" fmla="*/ 465958 h 2737444"/>
                <a:gd name="connsiteX3" fmla="*/ 508001 w 2445467"/>
                <a:gd name="connsiteY3" fmla="*/ 1525501 h 2737444"/>
                <a:gd name="connsiteX4" fmla="*/ 1553030 w 2445467"/>
                <a:gd name="connsiteY4" fmla="*/ 2106073 h 2737444"/>
                <a:gd name="connsiteX5" fmla="*/ 2327730 w 2445467"/>
                <a:gd name="connsiteY5" fmla="*/ 2650359 h 2737444"/>
                <a:gd name="connsiteX6" fmla="*/ 2445467 w 2445467"/>
                <a:gd name="connsiteY6" fmla="*/ 2737444 h 2737444"/>
                <a:gd name="connsiteX7" fmla="*/ 0 w 2445467"/>
                <a:gd name="connsiteY7" fmla="*/ 2737444 h 2737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45467" h="2737444">
                  <a:moveTo>
                    <a:pt x="0" y="0"/>
                  </a:moveTo>
                  <a:lnTo>
                    <a:pt x="64083" y="53704"/>
                  </a:lnTo>
                  <a:cubicBezTo>
                    <a:pt x="222478" y="195970"/>
                    <a:pt x="361952" y="349844"/>
                    <a:pt x="435430" y="465958"/>
                  </a:cubicBezTo>
                  <a:cubicBezTo>
                    <a:pt x="631373" y="775596"/>
                    <a:pt x="321734" y="1252149"/>
                    <a:pt x="508001" y="1525501"/>
                  </a:cubicBezTo>
                  <a:cubicBezTo>
                    <a:pt x="694268" y="1798854"/>
                    <a:pt x="1134535" y="1830302"/>
                    <a:pt x="1553030" y="2106073"/>
                  </a:cubicBezTo>
                  <a:cubicBezTo>
                    <a:pt x="1762278" y="2243959"/>
                    <a:pt x="2051958" y="2448369"/>
                    <a:pt x="2327730" y="2650359"/>
                  </a:cubicBezTo>
                  <a:lnTo>
                    <a:pt x="2445467" y="2737444"/>
                  </a:lnTo>
                  <a:lnTo>
                    <a:pt x="0" y="2737444"/>
                  </a:lnTo>
                  <a:close/>
                </a:path>
              </a:pathLst>
            </a:custGeom>
            <a:solidFill>
              <a:srgbClr val="FFD12D"/>
            </a:solidFill>
            <a:ln w="44951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17" name="Graphic 5">
            <a:extLst>
              <a:ext uri="{FF2B5EF4-FFF2-40B4-BE49-F238E27FC236}">
                <a16:creationId xmlns:a16="http://schemas.microsoft.com/office/drawing/2014/main" id="{5FDF8B12-D29F-4BBC-9B06-A05F399F8A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682" y="1005403"/>
            <a:ext cx="5669786" cy="468204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1D17C52E-3C18-4E3E-B0C7-282262E8C14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4440" y="252696"/>
            <a:ext cx="2468878" cy="7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3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AECC83-FF50-4A4D-970F-ED7AE8D5F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AF3755-06C7-4C45-A45C-A8D7D2942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D27DDBA-651B-4287-8F12-710D91458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6723AA-6C4C-4E03-883D-C8621089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0D253-DBDF-434F-9630-589766F8954A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115E68-10DE-444D-A101-FAAFDD7F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1A7E2D4-4F2F-4A5D-8458-524A7998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452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4E27D0-5D58-48F2-A5B6-0778A19B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3E7E8F8-7AC0-43A8-A7FD-4CA78A74B7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6CC6506-4523-438F-9B34-BCBC2CD91B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4A39CDF-1C66-467A-A5D6-EB0D5BD8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217C-0436-4C6E-80BE-C4693E351121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DF4DBF92-404B-46CE-8B60-9C241298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4E700B6-2C89-4BB5-BFE4-9E2B3216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0516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6209CD-DE1A-4FF3-8327-2D1CF523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487E8A3-55AE-46F2-9704-537D6A9A9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9602A14-414A-49E7-94D1-BB467B59A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3BFB1-424A-47AF-ACE6-4F3DC1545C2B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64E7AF-BEE2-46E4-BF3B-F68CA4F54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0A686CD-EDCC-4566-97C8-74AA573F9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967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22CD733-E7E5-490B-838F-DD9B0B5E51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E9AEF4D-9EBB-476A-9C10-22C9FFC09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12E5F7A-7FD9-43AE-83C6-9217E074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2C5A8-4235-4EA6-9B3C-B51BADDE2438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E5154D0-673D-4682-833C-F4468FCE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DDB310-1218-463F-A1E2-3A885644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14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0">
            <a:extLst>
              <a:ext uri="{FF2B5EF4-FFF2-40B4-BE49-F238E27FC236}">
                <a16:creationId xmlns:a16="http://schemas.microsoft.com/office/drawing/2014/main" id="{9900F309-8C92-4456-9AF6-6976AB4822A7}"/>
              </a:ext>
            </a:extLst>
          </p:cNvPr>
          <p:cNvCxnSpPr/>
          <p:nvPr userDrawn="1"/>
        </p:nvCxnSpPr>
        <p:spPr>
          <a:xfrm>
            <a:off x="841829" y="3613415"/>
            <a:ext cx="53848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45F268EF-5F9D-4507-A842-4CC88780F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D0688E6-6FC0-42BF-BA18-0110CCEDD3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B81DE5B-4F18-402F-A5D4-FB50603D0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D00F-BA66-4605-8C2A-DBAC84E21EC2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0BD7308-FA9D-4705-A634-52FF5288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467AE5A-2A62-4A73-BB7C-6FFD706B9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61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0AFC0E-2E72-4AF0-8B95-239ED729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6893C7-9BBB-4BFA-B8C3-0910F4EA93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2631120-F9B6-4DFA-9D3A-02FE0C13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899C-F568-4181-9A1E-37E671F9DEDB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35B717-84D6-4BF8-B42E-DCDF27FE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1B2F56-8B83-4C3C-A64C-04E0563B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8541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5DB2FA-2228-479A-91EA-BBE8064E0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169468-6D9F-4EED-892E-70D7B29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BE247FC-0496-4A55-A741-232807B2D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9D7D8-F5CB-4F08-B07E-35BF74B081D7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18D51C-6C86-48C0-B62E-EAB62D67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9168178-D3D7-4E96-927F-F2D8FE835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01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525B7B9-BF41-41EB-9DC2-372793E0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80D025-E7BE-4546-91F1-A2579FE3C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1C5A775-A4F0-41F7-98BE-2056F2144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B840F3C-1453-4233-953F-98070E419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76D2-86BD-4A99-A8C6-15DC8DEDE190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648A16-6A91-47CC-9D18-D316896BA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9C10E24-2513-42D7-94D3-74383FD14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044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7BD1E9E-EEDD-48C6-B72D-AD1BE0B6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AE08D97-8BEC-4266-9F30-BFBA7DC28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2804BF2-1C3E-4774-A315-8AC26761E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ED3B7A9-075E-4968-94D2-DB1BD5401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225D80-0E34-4D2D-90A4-0FD03EF32E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73A2C2E-5CE3-4661-BFD5-8E27CE1A5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91014-3C41-4729-8154-4E73FAC21F76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B3A7CFB-3AE5-404C-918F-AE80166BD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29E1402-4102-4A5B-8AD9-08E54290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20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9DF982-152F-4750-B90D-069B37C6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DAE6BA9-20B8-468F-A4CA-1088548F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3734D-71C2-4790-89DD-32F5E5582D5B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9868F40-5D3E-43DA-A62C-BF9481FA7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0A1E8B0-CD98-4843-8A95-4EF877EB6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235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1">
            <a:extLst>
              <a:ext uri="{FF2B5EF4-FFF2-40B4-BE49-F238E27FC236}">
                <a16:creationId xmlns:a16="http://schemas.microsoft.com/office/drawing/2014/main" id="{EB1DB1A2-840F-47E1-9197-577C0F8F9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85569"/>
            <a:ext cx="6096000" cy="5972432"/>
          </a:xfrm>
          <a:prstGeom prst="rect">
            <a:avLst/>
          </a:prstGeom>
        </p:spPr>
      </p:pic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F5688271-B8A3-48AB-A9FC-B965BBFAFD1B}"/>
              </a:ext>
            </a:extLst>
          </p:cNvPr>
          <p:cNvSpPr/>
          <p:nvPr userDrawn="1"/>
        </p:nvSpPr>
        <p:spPr>
          <a:xfrm>
            <a:off x="5873941" y="0"/>
            <a:ext cx="6324720" cy="5343525"/>
          </a:xfrm>
          <a:custGeom>
            <a:avLst/>
            <a:gdLst>
              <a:gd name="connsiteX0" fmla="*/ 7638322 w 7638321"/>
              <a:gd name="connsiteY0" fmla="*/ 6442439 h 6453339"/>
              <a:gd name="connsiteX1" fmla="*/ 5413115 w 7638321"/>
              <a:gd name="connsiteY1" fmla="*/ 4567004 h 6453339"/>
              <a:gd name="connsiteX2" fmla="*/ 3114623 w 7638321"/>
              <a:gd name="connsiteY2" fmla="*/ 1875436 h 6453339"/>
              <a:gd name="connsiteX3" fmla="*/ 0 w 7638321"/>
              <a:gd name="connsiteY3" fmla="*/ 0 h 6453339"/>
              <a:gd name="connsiteX4" fmla="*/ 7638322 w 7638321"/>
              <a:gd name="connsiteY4" fmla="*/ 0 h 6453339"/>
              <a:gd name="connsiteX5" fmla="*/ 7638322 w 7638321"/>
              <a:gd name="connsiteY5" fmla="*/ 6442439 h 64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8321" h="6453339">
                <a:moveTo>
                  <a:pt x="7638322" y="6442439"/>
                </a:moveTo>
                <a:cubicBezTo>
                  <a:pt x="7638322" y="6442439"/>
                  <a:pt x="6259226" y="6712263"/>
                  <a:pt x="5413115" y="4567004"/>
                </a:cubicBezTo>
                <a:cubicBezTo>
                  <a:pt x="4567004" y="2421744"/>
                  <a:pt x="4413771" y="2361784"/>
                  <a:pt x="3114623" y="1875436"/>
                </a:cubicBezTo>
                <a:cubicBezTo>
                  <a:pt x="1815475" y="1389089"/>
                  <a:pt x="786151" y="1359108"/>
                  <a:pt x="0" y="0"/>
                </a:cubicBezTo>
                <a:lnTo>
                  <a:pt x="7638322" y="0"/>
                </a:lnTo>
                <a:lnTo>
                  <a:pt x="7638322" y="6442439"/>
                </a:lnTo>
                <a:close/>
              </a:path>
            </a:pathLst>
          </a:custGeom>
          <a:solidFill>
            <a:srgbClr val="69D8FF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45FA2B5B-409E-4716-B386-042BCAAA27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659085"/>
            <a:ext cx="1899064" cy="2198915"/>
          </a:xfrm>
          <a:prstGeom prst="rect">
            <a:avLst/>
          </a:prstGeom>
        </p:spPr>
      </p:pic>
      <p:sp>
        <p:nvSpPr>
          <p:cNvPr id="8" name="Freeform: Shape 6">
            <a:extLst>
              <a:ext uri="{FF2B5EF4-FFF2-40B4-BE49-F238E27FC236}">
                <a16:creationId xmlns:a16="http://schemas.microsoft.com/office/drawing/2014/main" id="{B687BE09-DFD9-4C52-A575-A8940197C4F8}"/>
              </a:ext>
            </a:extLst>
          </p:cNvPr>
          <p:cNvSpPr/>
          <p:nvPr userDrawn="1"/>
        </p:nvSpPr>
        <p:spPr>
          <a:xfrm>
            <a:off x="9293901" y="0"/>
            <a:ext cx="2904761" cy="2508354"/>
          </a:xfrm>
          <a:custGeom>
            <a:avLst/>
            <a:gdLst>
              <a:gd name="connsiteX0" fmla="*/ 2904761 w 2904761"/>
              <a:gd name="connsiteY0" fmla="*/ 2508354 h 2508354"/>
              <a:gd name="connsiteX1" fmla="*/ 1622269 w 2904761"/>
              <a:gd name="connsiteY1" fmla="*/ 1232525 h 2508354"/>
              <a:gd name="connsiteX2" fmla="*/ 0 w 2904761"/>
              <a:gd name="connsiteY2" fmla="*/ 0 h 2508354"/>
              <a:gd name="connsiteX3" fmla="*/ 2904761 w 2904761"/>
              <a:gd name="connsiteY3" fmla="*/ 0 h 2508354"/>
              <a:gd name="connsiteX4" fmla="*/ 2904761 w 2904761"/>
              <a:gd name="connsiteY4" fmla="*/ 2508354 h 25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761" h="2508354">
                <a:moveTo>
                  <a:pt x="2904761" y="2508354"/>
                </a:moveTo>
                <a:cubicBezTo>
                  <a:pt x="2904761" y="2508354"/>
                  <a:pt x="2268512" y="2508354"/>
                  <a:pt x="1622269" y="1232525"/>
                </a:cubicBezTo>
                <a:cubicBezTo>
                  <a:pt x="1232525" y="469692"/>
                  <a:pt x="0" y="0"/>
                  <a:pt x="0" y="0"/>
                </a:cubicBezTo>
                <a:lnTo>
                  <a:pt x="2904761" y="0"/>
                </a:lnTo>
                <a:lnTo>
                  <a:pt x="2904761" y="2508354"/>
                </a:lnTo>
                <a:close/>
              </a:path>
            </a:pathLst>
          </a:custGeom>
          <a:solidFill>
            <a:srgbClr val="FFD12D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834F3B-B983-4D45-818A-7DF93023EE66}"/>
              </a:ext>
            </a:extLst>
          </p:cNvPr>
          <p:cNvSpPr/>
          <p:nvPr userDrawn="1"/>
        </p:nvSpPr>
        <p:spPr>
          <a:xfrm>
            <a:off x="331694" y="261257"/>
            <a:ext cx="11613563" cy="6328229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20F263-E070-4F63-9030-8F4532E90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2CBBD-E45A-43BB-8816-8733EEF00058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3F271F9-7C2C-47D8-BFF3-CAC446C0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C52A2EB3-BEF8-4A58-BDFC-A8EC4566AF7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75" y="197060"/>
            <a:ext cx="1771199" cy="540000"/>
          </a:xfrm>
          <a:prstGeom prst="rect">
            <a:avLst/>
          </a:prstGeom>
        </p:spPr>
      </p:pic>
      <p:sp>
        <p:nvSpPr>
          <p:cNvPr id="11" name="流程圖: 延遲 10">
            <a:extLst>
              <a:ext uri="{FF2B5EF4-FFF2-40B4-BE49-F238E27FC236}">
                <a16:creationId xmlns:a16="http://schemas.microsoft.com/office/drawing/2014/main" id="{CEE336E7-80C7-468A-B014-02E475EC9A89}"/>
              </a:ext>
            </a:extLst>
          </p:cNvPr>
          <p:cNvSpPr/>
          <p:nvPr userDrawn="1"/>
        </p:nvSpPr>
        <p:spPr>
          <a:xfrm flipH="1">
            <a:off x="11626058" y="6285560"/>
            <a:ext cx="591457" cy="443060"/>
          </a:xfrm>
          <a:prstGeom prst="flowChartDelay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95BB7-2D73-41C4-BA91-7E7947D2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74681" y="6340180"/>
            <a:ext cx="2743200" cy="365125"/>
          </a:xfrm>
        </p:spPr>
        <p:txBody>
          <a:bodyPr/>
          <a:lstStyle>
            <a:lvl1pPr>
              <a:defRPr sz="1400" b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fld id="{21F3FB6C-D1E4-4BB4-A137-CAA02610ED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070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12">
            <a:extLst>
              <a:ext uri="{FF2B5EF4-FFF2-40B4-BE49-F238E27FC236}">
                <a16:creationId xmlns:a16="http://schemas.microsoft.com/office/drawing/2014/main" id="{CD9E7998-CF96-45C3-8EDD-A2BC5A421D16}"/>
              </a:ext>
            </a:extLst>
          </p:cNvPr>
          <p:cNvSpPr/>
          <p:nvPr userDrawn="1"/>
        </p:nvSpPr>
        <p:spPr>
          <a:xfrm flipV="1">
            <a:off x="5867280" y="1523925"/>
            <a:ext cx="6324720" cy="5343525"/>
          </a:xfrm>
          <a:custGeom>
            <a:avLst/>
            <a:gdLst>
              <a:gd name="connsiteX0" fmla="*/ 7638322 w 7638321"/>
              <a:gd name="connsiteY0" fmla="*/ 6442439 h 6453339"/>
              <a:gd name="connsiteX1" fmla="*/ 5413115 w 7638321"/>
              <a:gd name="connsiteY1" fmla="*/ 4567004 h 6453339"/>
              <a:gd name="connsiteX2" fmla="*/ 3114623 w 7638321"/>
              <a:gd name="connsiteY2" fmla="*/ 1875436 h 6453339"/>
              <a:gd name="connsiteX3" fmla="*/ 0 w 7638321"/>
              <a:gd name="connsiteY3" fmla="*/ 0 h 6453339"/>
              <a:gd name="connsiteX4" fmla="*/ 7638322 w 7638321"/>
              <a:gd name="connsiteY4" fmla="*/ 0 h 6453339"/>
              <a:gd name="connsiteX5" fmla="*/ 7638322 w 7638321"/>
              <a:gd name="connsiteY5" fmla="*/ 6442439 h 645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38321" h="6453339">
                <a:moveTo>
                  <a:pt x="7638322" y="6442439"/>
                </a:moveTo>
                <a:cubicBezTo>
                  <a:pt x="7638322" y="6442439"/>
                  <a:pt x="6259226" y="6712263"/>
                  <a:pt x="5413115" y="4567004"/>
                </a:cubicBezTo>
                <a:cubicBezTo>
                  <a:pt x="4567004" y="2421744"/>
                  <a:pt x="4413771" y="2361784"/>
                  <a:pt x="3114623" y="1875436"/>
                </a:cubicBezTo>
                <a:cubicBezTo>
                  <a:pt x="1815475" y="1389089"/>
                  <a:pt x="786151" y="1359108"/>
                  <a:pt x="0" y="0"/>
                </a:cubicBezTo>
                <a:lnTo>
                  <a:pt x="7638322" y="0"/>
                </a:lnTo>
                <a:lnTo>
                  <a:pt x="7638322" y="6442439"/>
                </a:lnTo>
                <a:close/>
              </a:path>
            </a:pathLst>
          </a:custGeom>
          <a:solidFill>
            <a:srgbClr val="69D8FF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D3B044BB-68C9-4A73-8B0B-269C73187AD1}"/>
              </a:ext>
            </a:extLst>
          </p:cNvPr>
          <p:cNvSpPr/>
          <p:nvPr userDrawn="1"/>
        </p:nvSpPr>
        <p:spPr>
          <a:xfrm flipV="1">
            <a:off x="9287239" y="4376453"/>
            <a:ext cx="2904761" cy="2508354"/>
          </a:xfrm>
          <a:custGeom>
            <a:avLst/>
            <a:gdLst>
              <a:gd name="connsiteX0" fmla="*/ 2904761 w 2904761"/>
              <a:gd name="connsiteY0" fmla="*/ 2508354 h 2508354"/>
              <a:gd name="connsiteX1" fmla="*/ 1622269 w 2904761"/>
              <a:gd name="connsiteY1" fmla="*/ 1232525 h 2508354"/>
              <a:gd name="connsiteX2" fmla="*/ 0 w 2904761"/>
              <a:gd name="connsiteY2" fmla="*/ 0 h 2508354"/>
              <a:gd name="connsiteX3" fmla="*/ 2904761 w 2904761"/>
              <a:gd name="connsiteY3" fmla="*/ 0 h 2508354"/>
              <a:gd name="connsiteX4" fmla="*/ 2904761 w 2904761"/>
              <a:gd name="connsiteY4" fmla="*/ 2508354 h 2508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761" h="2508354">
                <a:moveTo>
                  <a:pt x="2904761" y="2508354"/>
                </a:moveTo>
                <a:cubicBezTo>
                  <a:pt x="2904761" y="2508354"/>
                  <a:pt x="2268512" y="2508354"/>
                  <a:pt x="1622269" y="1232525"/>
                </a:cubicBezTo>
                <a:cubicBezTo>
                  <a:pt x="1232525" y="469692"/>
                  <a:pt x="0" y="0"/>
                  <a:pt x="0" y="0"/>
                </a:cubicBezTo>
                <a:lnTo>
                  <a:pt x="2904761" y="0"/>
                </a:lnTo>
                <a:lnTo>
                  <a:pt x="2904761" y="2508354"/>
                </a:lnTo>
                <a:close/>
              </a:path>
            </a:pathLst>
          </a:custGeom>
          <a:solidFill>
            <a:srgbClr val="FFD12D"/>
          </a:solidFill>
          <a:ln w="33311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ID"/>
          </a:p>
        </p:txBody>
      </p:sp>
      <p:pic>
        <p:nvPicPr>
          <p:cNvPr id="5" name="Graphic 11">
            <a:extLst>
              <a:ext uri="{FF2B5EF4-FFF2-40B4-BE49-F238E27FC236}">
                <a16:creationId xmlns:a16="http://schemas.microsoft.com/office/drawing/2014/main" id="{68B57481-5397-4E6B-B272-4567427AB2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-61784" y="61784"/>
            <a:ext cx="6096000" cy="5972432"/>
          </a:xfrm>
          <a:prstGeom prst="rect">
            <a:avLst/>
          </a:prstGeom>
        </p:spPr>
      </p:pic>
      <p:pic>
        <p:nvPicPr>
          <p:cNvPr id="7" name="Graphic 7">
            <a:extLst>
              <a:ext uri="{FF2B5EF4-FFF2-40B4-BE49-F238E27FC236}">
                <a16:creationId xmlns:a16="http://schemas.microsoft.com/office/drawing/2014/main" id="{69DC7456-AFFF-4BE8-BF6D-E7D4DEC248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-25936" y="0"/>
            <a:ext cx="1899064" cy="21989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FF58F9-05E5-45D5-9B0B-7212EE111883}"/>
              </a:ext>
            </a:extLst>
          </p:cNvPr>
          <p:cNvSpPr/>
          <p:nvPr userDrawn="1"/>
        </p:nvSpPr>
        <p:spPr>
          <a:xfrm>
            <a:off x="331694" y="261257"/>
            <a:ext cx="11613563" cy="6328229"/>
          </a:xfrm>
          <a:prstGeom prst="roundRect">
            <a:avLst>
              <a:gd name="adj" fmla="val 30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1FCAA95B-37C7-458C-8E16-A2E4B48B225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4" y="5858629"/>
            <a:ext cx="2468878" cy="7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94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959F28D-9026-4328-AD0E-E8E5D0F23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CAAA369-609B-456B-8A12-0C78F3CAD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C2E44C-9044-43EC-92A6-6B7977AFC4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F193D-BCDB-4F23-9740-8C0DC1E3691C}" type="datetime1">
              <a:rPr lang="zh-TW" altLang="en-US" smtClean="0"/>
              <a:t>15/9/22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69F8D3-1A40-46E7-B6DC-7C972D1D8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1917F4-635D-4308-A628-9E837B35C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FB6C-D1E4-4BB4-A137-CAA02610ED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178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3" r:id="rId9"/>
    <p:sldLayoutId id="2147483664" r:id="rId10"/>
    <p:sldLayoutId id="2147483661" r:id="rId11"/>
    <p:sldLayoutId id="2147483656" r:id="rId12"/>
    <p:sldLayoutId id="2147483657" r:id="rId13"/>
    <p:sldLayoutId id="2147483658" r:id="rId14"/>
    <p:sldLayoutId id="214748365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35F610-B6C1-4534-9E42-1DEF1A6FF78A}"/>
              </a:ext>
            </a:extLst>
          </p:cNvPr>
          <p:cNvSpPr/>
          <p:nvPr/>
        </p:nvSpPr>
        <p:spPr>
          <a:xfrm>
            <a:off x="4930218" y="2207484"/>
            <a:ext cx="6894137" cy="3231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考生審查資料繳交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及高中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(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職</a:t>
            </a:r>
            <a:r>
              <a:rPr lang="en-US" altLang="zh-TW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)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第六學期</a:t>
            </a:r>
            <a:endParaRPr lang="en-US" altLang="zh-TW" sz="6000" b="1" dirty="0">
              <a:solidFill>
                <a:schemeClr val="accent6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  <a:p>
            <a:pPr lvl="0">
              <a:spcBef>
                <a:spcPts val="600"/>
              </a:spcBef>
              <a:spcAft>
                <a:spcPts val="1200"/>
              </a:spcAft>
              <a:defRPr/>
            </a:pP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Segoe UI" panose="020B0502040204020203" pitchFamily="34" charset="0"/>
              </a:rPr>
              <a:t>修課紀錄上傳說明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C32130E7-3DB4-4D23-83C3-3D851CDB88BC}"/>
              </a:ext>
            </a:extLst>
          </p:cNvPr>
          <p:cNvSpPr txBox="1"/>
          <p:nvPr/>
        </p:nvSpPr>
        <p:spPr>
          <a:xfrm>
            <a:off x="768620" y="877432"/>
            <a:ext cx="7200000" cy="10800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r>
              <a:rPr lang="en-US" altLang="zh-TW" sz="5400" b="1" dirty="0">
                <a:ln w="0"/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111</a:t>
            </a:r>
            <a:r>
              <a:rPr lang="zh-TW" altLang="en-US" sz="3600" b="1" dirty="0">
                <a:ln w="0"/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學年度 </a:t>
            </a:r>
            <a:r>
              <a:rPr lang="zh-TW" altLang="en-US" sz="5400" b="1" dirty="0">
                <a:ln w="0"/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大學申請入學</a:t>
            </a:r>
          </a:p>
        </p:txBody>
      </p:sp>
      <p:grpSp>
        <p:nvGrpSpPr>
          <p:cNvPr id="35" name="组合 8">
            <a:extLst>
              <a:ext uri="{FF2B5EF4-FFF2-40B4-BE49-F238E27FC236}">
                <a16:creationId xmlns:a16="http://schemas.microsoft.com/office/drawing/2014/main" id="{EE9D28A7-E0AD-46A7-BB2C-1156C6651051}"/>
              </a:ext>
            </a:extLst>
          </p:cNvPr>
          <p:cNvGrpSpPr/>
          <p:nvPr/>
        </p:nvGrpSpPr>
        <p:grpSpPr>
          <a:xfrm>
            <a:off x="6685313" y="5861914"/>
            <a:ext cx="4991307" cy="360257"/>
            <a:chOff x="4926015" y="5410200"/>
            <a:chExt cx="2522014" cy="48917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10E6F27B-CBF0-42B9-B39C-90617F38666D}"/>
                </a:ext>
              </a:extLst>
            </p:cNvPr>
            <p:cNvSpPr/>
            <p:nvPr/>
          </p:nvSpPr>
          <p:spPr>
            <a:xfrm>
              <a:off x="4926015" y="5410200"/>
              <a:ext cx="655937" cy="482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報告單位</a:t>
              </a:r>
              <a:endParaRPr lang="zh-CN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DF9230FA-462B-4247-BC49-D3A6C5720578}"/>
                </a:ext>
              </a:extLst>
            </p:cNvPr>
            <p:cNvSpPr/>
            <p:nvPr/>
          </p:nvSpPr>
          <p:spPr>
            <a:xfrm>
              <a:off x="5574446" y="5416775"/>
              <a:ext cx="1873583" cy="48259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大學甄選入學委員會  </a:t>
              </a:r>
              <a:r>
                <a:rPr lang="en-US" altLang="zh-TW" sz="1050" b="1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111.02.24-02.25</a:t>
              </a:r>
              <a:endParaRPr lang="zh-CN" altLang="en-US" sz="105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528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02677D5-6A57-4C82-B4BB-3370C9A63BB2}"/>
              </a:ext>
            </a:extLst>
          </p:cNvPr>
          <p:cNvSpPr/>
          <p:nvPr/>
        </p:nvSpPr>
        <p:spPr>
          <a:xfrm>
            <a:off x="342104" y="920539"/>
            <a:ext cx="6800781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zh-TW" sz="8000" dirty="0">
                <a:solidFill>
                  <a:schemeClr val="accent2"/>
                </a:solidFill>
                <a:latin typeface="Britannic Bold" panose="020B0903060703020204" pitchFamily="34" charset="0"/>
              </a:rPr>
              <a:t>PART 02</a:t>
            </a:r>
          </a:p>
          <a:p>
            <a:pPr lvl="0" algn="ctr">
              <a:defRPr/>
            </a:pPr>
            <a:r>
              <a:rPr lang="zh-TW" altLang="en-US" sz="6600" b="1" spc="-15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高中</a:t>
            </a:r>
            <a:r>
              <a:rPr lang="en-US" altLang="zh-TW" sz="6600" b="1" spc="-15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(</a:t>
            </a:r>
            <a:r>
              <a:rPr lang="zh-TW" altLang="en-US" sz="6600" b="1" spc="-15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職</a:t>
            </a:r>
            <a:r>
              <a:rPr lang="en-US" altLang="zh-TW" sz="6600" b="1" spc="-15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)</a:t>
            </a:r>
            <a:r>
              <a:rPr lang="zh-TW" altLang="en-US" sz="6600" b="1" spc="-150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第六學</a:t>
            </a:r>
            <a:r>
              <a:rPr lang="zh-TW" altLang="en-US" sz="6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期修課紀錄</a:t>
            </a:r>
            <a:r>
              <a:rPr lang="en-US" altLang="zh-TW" sz="4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(PDF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檔</a:t>
            </a:r>
            <a:r>
              <a:rPr lang="en-US" altLang="zh-TW" sz="4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)</a:t>
            </a:r>
          </a:p>
          <a:p>
            <a:pPr lvl="0" algn="ctr">
              <a:defRPr/>
            </a:pPr>
            <a:r>
              <a:rPr lang="zh-TW" altLang="en-US" sz="66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cs typeface="Segoe UI" panose="020B0502040204020203" pitchFamily="34" charset="0"/>
              </a:rPr>
              <a:t>上傳說明</a:t>
            </a:r>
          </a:p>
        </p:txBody>
      </p:sp>
      <p:grpSp>
        <p:nvGrpSpPr>
          <p:cNvPr id="264" name="Google Shape;9375;p55">
            <a:extLst>
              <a:ext uri="{FF2B5EF4-FFF2-40B4-BE49-F238E27FC236}">
                <a16:creationId xmlns:a16="http://schemas.microsoft.com/office/drawing/2014/main" id="{2CD7D594-69CC-4F84-9B25-3443362C710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193038" y="556691"/>
            <a:ext cx="6276072" cy="5907178"/>
            <a:chOff x="1354150" y="267550"/>
            <a:chExt cx="4967475" cy="4675500"/>
          </a:xfrm>
        </p:grpSpPr>
        <p:sp>
          <p:nvSpPr>
            <p:cNvPr id="265" name="Google Shape;9376;p55">
              <a:extLst>
                <a:ext uri="{FF2B5EF4-FFF2-40B4-BE49-F238E27FC236}">
                  <a16:creationId xmlns:a16="http://schemas.microsoft.com/office/drawing/2014/main" id="{F4467C58-C2D3-493B-84E4-C90DC896A0BE}"/>
                </a:ext>
              </a:extLst>
            </p:cNvPr>
            <p:cNvSpPr/>
            <p:nvPr/>
          </p:nvSpPr>
          <p:spPr>
            <a:xfrm>
              <a:off x="4517700" y="2132850"/>
              <a:ext cx="520700" cy="421100"/>
            </a:xfrm>
            <a:custGeom>
              <a:avLst/>
              <a:gdLst/>
              <a:ahLst/>
              <a:cxnLst/>
              <a:rect l="l" t="t" r="r" b="b"/>
              <a:pathLst>
                <a:path w="20828" h="16844" extrusionOk="0">
                  <a:moveTo>
                    <a:pt x="10401" y="1"/>
                  </a:moveTo>
                  <a:cubicBezTo>
                    <a:pt x="10351" y="1"/>
                    <a:pt x="10276" y="1"/>
                    <a:pt x="10201" y="26"/>
                  </a:cubicBezTo>
                  <a:cubicBezTo>
                    <a:pt x="9775" y="51"/>
                    <a:pt x="9374" y="151"/>
                    <a:pt x="8923" y="377"/>
                  </a:cubicBezTo>
                  <a:cubicBezTo>
                    <a:pt x="8572" y="552"/>
                    <a:pt x="8196" y="803"/>
                    <a:pt x="7820" y="1129"/>
                  </a:cubicBezTo>
                  <a:cubicBezTo>
                    <a:pt x="7419" y="1480"/>
                    <a:pt x="7093" y="1856"/>
                    <a:pt x="6843" y="2156"/>
                  </a:cubicBezTo>
                  <a:cubicBezTo>
                    <a:pt x="5464" y="3810"/>
                    <a:pt x="4437" y="5690"/>
                    <a:pt x="3609" y="7294"/>
                  </a:cubicBezTo>
                  <a:cubicBezTo>
                    <a:pt x="3334" y="7820"/>
                    <a:pt x="3083" y="8347"/>
                    <a:pt x="2807" y="8898"/>
                  </a:cubicBezTo>
                  <a:cubicBezTo>
                    <a:pt x="2632" y="9274"/>
                    <a:pt x="2432" y="9675"/>
                    <a:pt x="2231" y="10076"/>
                  </a:cubicBezTo>
                  <a:lnTo>
                    <a:pt x="2206" y="10151"/>
                  </a:lnTo>
                  <a:cubicBezTo>
                    <a:pt x="1730" y="11079"/>
                    <a:pt x="1229" y="12031"/>
                    <a:pt x="802" y="13008"/>
                  </a:cubicBezTo>
                  <a:cubicBezTo>
                    <a:pt x="502" y="13685"/>
                    <a:pt x="251" y="14337"/>
                    <a:pt x="25" y="14988"/>
                  </a:cubicBezTo>
                  <a:cubicBezTo>
                    <a:pt x="0" y="15013"/>
                    <a:pt x="25" y="15064"/>
                    <a:pt x="25" y="15114"/>
                  </a:cubicBezTo>
                  <a:cubicBezTo>
                    <a:pt x="51" y="15139"/>
                    <a:pt x="101" y="15189"/>
                    <a:pt x="151" y="15189"/>
                  </a:cubicBezTo>
                  <a:lnTo>
                    <a:pt x="201" y="15189"/>
                  </a:lnTo>
                  <a:cubicBezTo>
                    <a:pt x="276" y="15189"/>
                    <a:pt x="326" y="15139"/>
                    <a:pt x="351" y="15064"/>
                  </a:cubicBezTo>
                  <a:cubicBezTo>
                    <a:pt x="376" y="15039"/>
                    <a:pt x="376" y="14988"/>
                    <a:pt x="401" y="14963"/>
                  </a:cubicBezTo>
                  <a:cubicBezTo>
                    <a:pt x="652" y="15164"/>
                    <a:pt x="953" y="15314"/>
                    <a:pt x="1254" y="15490"/>
                  </a:cubicBezTo>
                  <a:cubicBezTo>
                    <a:pt x="1604" y="15640"/>
                    <a:pt x="2005" y="15790"/>
                    <a:pt x="2482" y="15941"/>
                  </a:cubicBezTo>
                  <a:cubicBezTo>
                    <a:pt x="3359" y="16191"/>
                    <a:pt x="4286" y="16317"/>
                    <a:pt x="5088" y="16442"/>
                  </a:cubicBezTo>
                  <a:cubicBezTo>
                    <a:pt x="5564" y="16492"/>
                    <a:pt x="6041" y="16542"/>
                    <a:pt x="6492" y="16618"/>
                  </a:cubicBezTo>
                  <a:cubicBezTo>
                    <a:pt x="7043" y="16668"/>
                    <a:pt x="7620" y="16718"/>
                    <a:pt x="8196" y="16768"/>
                  </a:cubicBezTo>
                  <a:cubicBezTo>
                    <a:pt x="9048" y="16818"/>
                    <a:pt x="9925" y="16843"/>
                    <a:pt x="10802" y="16843"/>
                  </a:cubicBezTo>
                  <a:lnTo>
                    <a:pt x="11579" y="16843"/>
                  </a:lnTo>
                  <a:cubicBezTo>
                    <a:pt x="12457" y="16818"/>
                    <a:pt x="13334" y="16768"/>
                    <a:pt x="14261" y="16693"/>
                  </a:cubicBezTo>
                  <a:cubicBezTo>
                    <a:pt x="15163" y="16618"/>
                    <a:pt x="15915" y="16492"/>
                    <a:pt x="16567" y="16367"/>
                  </a:cubicBezTo>
                  <a:cubicBezTo>
                    <a:pt x="17344" y="16217"/>
                    <a:pt x="18021" y="15991"/>
                    <a:pt x="18672" y="15715"/>
                  </a:cubicBezTo>
                  <a:cubicBezTo>
                    <a:pt x="19274" y="15465"/>
                    <a:pt x="19875" y="15139"/>
                    <a:pt x="20402" y="14738"/>
                  </a:cubicBezTo>
                  <a:cubicBezTo>
                    <a:pt x="20427" y="14838"/>
                    <a:pt x="20452" y="14938"/>
                    <a:pt x="20477" y="15039"/>
                  </a:cubicBezTo>
                  <a:cubicBezTo>
                    <a:pt x="20502" y="15114"/>
                    <a:pt x="20577" y="15164"/>
                    <a:pt x="20652" y="15164"/>
                  </a:cubicBezTo>
                  <a:lnTo>
                    <a:pt x="20702" y="15164"/>
                  </a:lnTo>
                  <a:cubicBezTo>
                    <a:pt x="20777" y="15139"/>
                    <a:pt x="20828" y="15039"/>
                    <a:pt x="20828" y="14938"/>
                  </a:cubicBezTo>
                  <a:cubicBezTo>
                    <a:pt x="20777" y="14788"/>
                    <a:pt x="20727" y="14638"/>
                    <a:pt x="20677" y="14487"/>
                  </a:cubicBezTo>
                  <a:cubicBezTo>
                    <a:pt x="20702" y="14437"/>
                    <a:pt x="20702" y="14362"/>
                    <a:pt x="20677" y="14312"/>
                  </a:cubicBezTo>
                  <a:cubicBezTo>
                    <a:pt x="20652" y="14312"/>
                    <a:pt x="20627" y="14287"/>
                    <a:pt x="20602" y="14262"/>
                  </a:cubicBezTo>
                  <a:cubicBezTo>
                    <a:pt x="20502" y="13986"/>
                    <a:pt x="20402" y="13685"/>
                    <a:pt x="20276" y="13384"/>
                  </a:cubicBezTo>
                  <a:cubicBezTo>
                    <a:pt x="20076" y="12883"/>
                    <a:pt x="19875" y="12382"/>
                    <a:pt x="19650" y="11906"/>
                  </a:cubicBezTo>
                  <a:cubicBezTo>
                    <a:pt x="19249" y="10978"/>
                    <a:pt x="18798" y="10026"/>
                    <a:pt x="18246" y="8973"/>
                  </a:cubicBezTo>
                  <a:cubicBezTo>
                    <a:pt x="17770" y="8071"/>
                    <a:pt x="17269" y="7144"/>
                    <a:pt x="16667" y="6141"/>
                  </a:cubicBezTo>
                  <a:cubicBezTo>
                    <a:pt x="16391" y="5665"/>
                    <a:pt x="16116" y="5214"/>
                    <a:pt x="15840" y="4738"/>
                  </a:cubicBezTo>
                  <a:cubicBezTo>
                    <a:pt x="15589" y="4337"/>
                    <a:pt x="15364" y="3986"/>
                    <a:pt x="15163" y="3685"/>
                  </a:cubicBezTo>
                  <a:cubicBezTo>
                    <a:pt x="14612" y="2858"/>
                    <a:pt x="14086" y="2206"/>
                    <a:pt x="13534" y="1655"/>
                  </a:cubicBezTo>
                  <a:cubicBezTo>
                    <a:pt x="13234" y="1329"/>
                    <a:pt x="12908" y="1054"/>
                    <a:pt x="12557" y="803"/>
                  </a:cubicBezTo>
                  <a:cubicBezTo>
                    <a:pt x="12231" y="552"/>
                    <a:pt x="11880" y="377"/>
                    <a:pt x="11504" y="226"/>
                  </a:cubicBezTo>
                  <a:cubicBezTo>
                    <a:pt x="11153" y="76"/>
                    <a:pt x="10777" y="1"/>
                    <a:pt x="1040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377;p55">
              <a:extLst>
                <a:ext uri="{FF2B5EF4-FFF2-40B4-BE49-F238E27FC236}">
                  <a16:creationId xmlns:a16="http://schemas.microsoft.com/office/drawing/2014/main" id="{640ABF02-53B8-4B6A-9234-3739F34D53F9}"/>
                </a:ext>
              </a:extLst>
            </p:cNvPr>
            <p:cNvSpPr/>
            <p:nvPr/>
          </p:nvSpPr>
          <p:spPr>
            <a:xfrm>
              <a:off x="4526475" y="2134750"/>
              <a:ext cx="502525" cy="365250"/>
            </a:xfrm>
            <a:custGeom>
              <a:avLst/>
              <a:gdLst/>
              <a:ahLst/>
              <a:cxnLst/>
              <a:rect l="l" t="t" r="r" b="b"/>
              <a:pathLst>
                <a:path w="20101" h="14610" extrusionOk="0">
                  <a:moveTo>
                    <a:pt x="9449" y="0"/>
                  </a:moveTo>
                  <a:cubicBezTo>
                    <a:pt x="9148" y="50"/>
                    <a:pt x="8873" y="150"/>
                    <a:pt x="8572" y="301"/>
                  </a:cubicBezTo>
                  <a:cubicBezTo>
                    <a:pt x="8221" y="476"/>
                    <a:pt x="7845" y="727"/>
                    <a:pt x="7444" y="1053"/>
                  </a:cubicBezTo>
                  <a:cubicBezTo>
                    <a:pt x="7068" y="1379"/>
                    <a:pt x="6767" y="1729"/>
                    <a:pt x="6492" y="2080"/>
                  </a:cubicBezTo>
                  <a:cubicBezTo>
                    <a:pt x="5113" y="3734"/>
                    <a:pt x="4086" y="5614"/>
                    <a:pt x="3258" y="7218"/>
                  </a:cubicBezTo>
                  <a:cubicBezTo>
                    <a:pt x="2983" y="7744"/>
                    <a:pt x="2732" y="8271"/>
                    <a:pt x="2456" y="8797"/>
                  </a:cubicBezTo>
                  <a:lnTo>
                    <a:pt x="2306" y="9123"/>
                  </a:lnTo>
                  <a:cubicBezTo>
                    <a:pt x="2156" y="9424"/>
                    <a:pt x="2005" y="9724"/>
                    <a:pt x="1880" y="10000"/>
                  </a:cubicBezTo>
                  <a:lnTo>
                    <a:pt x="1830" y="10050"/>
                  </a:lnTo>
                  <a:cubicBezTo>
                    <a:pt x="1429" y="10877"/>
                    <a:pt x="903" y="11905"/>
                    <a:pt x="451" y="12932"/>
                  </a:cubicBezTo>
                  <a:cubicBezTo>
                    <a:pt x="276" y="13283"/>
                    <a:pt x="151" y="13634"/>
                    <a:pt x="0" y="13985"/>
                  </a:cubicBezTo>
                  <a:cubicBezTo>
                    <a:pt x="1329" y="14211"/>
                    <a:pt x="2657" y="14361"/>
                    <a:pt x="3985" y="14461"/>
                  </a:cubicBezTo>
                  <a:cubicBezTo>
                    <a:pt x="5349" y="14567"/>
                    <a:pt x="6712" y="14609"/>
                    <a:pt x="8075" y="14609"/>
                  </a:cubicBezTo>
                  <a:cubicBezTo>
                    <a:pt x="8967" y="14609"/>
                    <a:pt x="9860" y="14591"/>
                    <a:pt x="10752" y="14562"/>
                  </a:cubicBezTo>
                  <a:cubicBezTo>
                    <a:pt x="11304" y="14562"/>
                    <a:pt x="11880" y="14536"/>
                    <a:pt x="12431" y="14511"/>
                  </a:cubicBezTo>
                  <a:cubicBezTo>
                    <a:pt x="12958" y="14486"/>
                    <a:pt x="13459" y="14461"/>
                    <a:pt x="13960" y="14436"/>
                  </a:cubicBezTo>
                  <a:cubicBezTo>
                    <a:pt x="14888" y="14386"/>
                    <a:pt x="15815" y="14361"/>
                    <a:pt x="16717" y="14286"/>
                  </a:cubicBezTo>
                  <a:lnTo>
                    <a:pt x="16692" y="14286"/>
                  </a:lnTo>
                  <a:cubicBezTo>
                    <a:pt x="17394" y="14236"/>
                    <a:pt x="18096" y="14161"/>
                    <a:pt x="18797" y="14035"/>
                  </a:cubicBezTo>
                  <a:cubicBezTo>
                    <a:pt x="19223" y="13960"/>
                    <a:pt x="19675" y="13860"/>
                    <a:pt x="20101" y="13734"/>
                  </a:cubicBezTo>
                  <a:cubicBezTo>
                    <a:pt x="20051" y="13609"/>
                    <a:pt x="20000" y="13459"/>
                    <a:pt x="19950" y="13333"/>
                  </a:cubicBezTo>
                  <a:cubicBezTo>
                    <a:pt x="19825" y="13359"/>
                    <a:pt x="19700" y="13384"/>
                    <a:pt x="19574" y="13409"/>
                  </a:cubicBezTo>
                  <a:cubicBezTo>
                    <a:pt x="19098" y="13534"/>
                    <a:pt x="18597" y="13609"/>
                    <a:pt x="18096" y="13659"/>
                  </a:cubicBezTo>
                  <a:cubicBezTo>
                    <a:pt x="17569" y="13709"/>
                    <a:pt x="17043" y="13734"/>
                    <a:pt x="16517" y="13734"/>
                  </a:cubicBezTo>
                  <a:cubicBezTo>
                    <a:pt x="16015" y="13734"/>
                    <a:pt x="15539" y="13734"/>
                    <a:pt x="15038" y="13709"/>
                  </a:cubicBezTo>
                  <a:cubicBezTo>
                    <a:pt x="14537" y="13659"/>
                    <a:pt x="14010" y="13634"/>
                    <a:pt x="13509" y="13534"/>
                  </a:cubicBezTo>
                  <a:cubicBezTo>
                    <a:pt x="13259" y="13509"/>
                    <a:pt x="12983" y="13459"/>
                    <a:pt x="12732" y="13384"/>
                  </a:cubicBezTo>
                  <a:cubicBezTo>
                    <a:pt x="12607" y="13359"/>
                    <a:pt x="12482" y="13308"/>
                    <a:pt x="12381" y="13283"/>
                  </a:cubicBezTo>
                  <a:cubicBezTo>
                    <a:pt x="12256" y="13258"/>
                    <a:pt x="12131" y="13208"/>
                    <a:pt x="12030" y="13158"/>
                  </a:cubicBezTo>
                  <a:cubicBezTo>
                    <a:pt x="11830" y="13083"/>
                    <a:pt x="11629" y="13008"/>
                    <a:pt x="11429" y="12857"/>
                  </a:cubicBezTo>
                  <a:cubicBezTo>
                    <a:pt x="11304" y="12757"/>
                    <a:pt x="11153" y="12657"/>
                    <a:pt x="11028" y="12531"/>
                  </a:cubicBezTo>
                  <a:cubicBezTo>
                    <a:pt x="10903" y="12406"/>
                    <a:pt x="10777" y="12281"/>
                    <a:pt x="10652" y="12156"/>
                  </a:cubicBezTo>
                  <a:cubicBezTo>
                    <a:pt x="10527" y="12005"/>
                    <a:pt x="10376" y="11880"/>
                    <a:pt x="10226" y="11755"/>
                  </a:cubicBezTo>
                  <a:cubicBezTo>
                    <a:pt x="10076" y="11654"/>
                    <a:pt x="9925" y="11554"/>
                    <a:pt x="9750" y="11479"/>
                  </a:cubicBezTo>
                  <a:lnTo>
                    <a:pt x="9775" y="11479"/>
                  </a:lnTo>
                  <a:cubicBezTo>
                    <a:pt x="9649" y="11429"/>
                    <a:pt x="9524" y="11404"/>
                    <a:pt x="9399" y="11379"/>
                  </a:cubicBezTo>
                  <a:lnTo>
                    <a:pt x="9098" y="11379"/>
                  </a:lnTo>
                  <a:cubicBezTo>
                    <a:pt x="8973" y="11404"/>
                    <a:pt x="8847" y="11454"/>
                    <a:pt x="8747" y="11479"/>
                  </a:cubicBezTo>
                  <a:cubicBezTo>
                    <a:pt x="8572" y="11554"/>
                    <a:pt x="8371" y="11679"/>
                    <a:pt x="8196" y="11805"/>
                  </a:cubicBezTo>
                  <a:cubicBezTo>
                    <a:pt x="8196" y="11805"/>
                    <a:pt x="8196" y="11805"/>
                    <a:pt x="8196" y="11830"/>
                  </a:cubicBezTo>
                  <a:cubicBezTo>
                    <a:pt x="7820" y="12105"/>
                    <a:pt x="7519" y="12456"/>
                    <a:pt x="7193" y="12757"/>
                  </a:cubicBezTo>
                  <a:cubicBezTo>
                    <a:pt x="7018" y="12932"/>
                    <a:pt x="6842" y="13083"/>
                    <a:pt x="6667" y="13233"/>
                  </a:cubicBezTo>
                  <a:cubicBezTo>
                    <a:pt x="6517" y="13359"/>
                    <a:pt x="6341" y="13484"/>
                    <a:pt x="6166" y="13559"/>
                  </a:cubicBezTo>
                  <a:cubicBezTo>
                    <a:pt x="5990" y="13659"/>
                    <a:pt x="5790" y="13709"/>
                    <a:pt x="5589" y="13734"/>
                  </a:cubicBezTo>
                  <a:cubicBezTo>
                    <a:pt x="5539" y="13741"/>
                    <a:pt x="5489" y="13744"/>
                    <a:pt x="5439" y="13744"/>
                  </a:cubicBezTo>
                  <a:cubicBezTo>
                    <a:pt x="5289" y="13744"/>
                    <a:pt x="5138" y="13716"/>
                    <a:pt x="4988" y="13659"/>
                  </a:cubicBezTo>
                  <a:cubicBezTo>
                    <a:pt x="4888" y="13609"/>
                    <a:pt x="4762" y="13559"/>
                    <a:pt x="4662" y="13484"/>
                  </a:cubicBezTo>
                  <a:cubicBezTo>
                    <a:pt x="4562" y="13409"/>
                    <a:pt x="4436" y="13333"/>
                    <a:pt x="4336" y="13258"/>
                  </a:cubicBezTo>
                  <a:cubicBezTo>
                    <a:pt x="4211" y="13133"/>
                    <a:pt x="4060" y="12983"/>
                    <a:pt x="3960" y="12832"/>
                  </a:cubicBezTo>
                  <a:cubicBezTo>
                    <a:pt x="3885" y="12682"/>
                    <a:pt x="3785" y="12531"/>
                    <a:pt x="3735" y="12381"/>
                  </a:cubicBezTo>
                  <a:cubicBezTo>
                    <a:pt x="3634" y="12055"/>
                    <a:pt x="3584" y="11679"/>
                    <a:pt x="3609" y="11328"/>
                  </a:cubicBezTo>
                  <a:cubicBezTo>
                    <a:pt x="3634" y="10953"/>
                    <a:pt x="3710" y="10577"/>
                    <a:pt x="3810" y="10201"/>
                  </a:cubicBezTo>
                  <a:cubicBezTo>
                    <a:pt x="3935" y="9825"/>
                    <a:pt x="4060" y="9424"/>
                    <a:pt x="4211" y="9073"/>
                  </a:cubicBezTo>
                  <a:cubicBezTo>
                    <a:pt x="4361" y="8722"/>
                    <a:pt x="4487" y="8371"/>
                    <a:pt x="4637" y="8045"/>
                  </a:cubicBezTo>
                  <a:cubicBezTo>
                    <a:pt x="4938" y="7268"/>
                    <a:pt x="5238" y="6491"/>
                    <a:pt x="5589" y="5714"/>
                  </a:cubicBezTo>
                  <a:cubicBezTo>
                    <a:pt x="5965" y="4912"/>
                    <a:pt x="6366" y="4110"/>
                    <a:pt x="6817" y="3333"/>
                  </a:cubicBezTo>
                  <a:cubicBezTo>
                    <a:pt x="7269" y="2582"/>
                    <a:pt x="7770" y="1830"/>
                    <a:pt x="8321" y="1153"/>
                  </a:cubicBezTo>
                  <a:cubicBezTo>
                    <a:pt x="8597" y="827"/>
                    <a:pt x="8898" y="501"/>
                    <a:pt x="9198" y="201"/>
                  </a:cubicBezTo>
                  <a:cubicBezTo>
                    <a:pt x="9274" y="125"/>
                    <a:pt x="9349" y="50"/>
                    <a:pt x="9449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378;p55">
              <a:extLst>
                <a:ext uri="{FF2B5EF4-FFF2-40B4-BE49-F238E27FC236}">
                  <a16:creationId xmlns:a16="http://schemas.microsoft.com/office/drawing/2014/main" id="{98973AAA-5B8A-4311-8714-80C3DD623A0E}"/>
                </a:ext>
              </a:extLst>
            </p:cNvPr>
            <p:cNvSpPr/>
            <p:nvPr/>
          </p:nvSpPr>
          <p:spPr>
            <a:xfrm>
              <a:off x="4510800" y="2485625"/>
              <a:ext cx="531350" cy="1569575"/>
            </a:xfrm>
            <a:custGeom>
              <a:avLst/>
              <a:gdLst/>
              <a:ahLst/>
              <a:cxnLst/>
              <a:rect l="l" t="t" r="r" b="b"/>
              <a:pathLst>
                <a:path w="21254" h="62783" extrusionOk="0">
                  <a:moveTo>
                    <a:pt x="21204" y="0"/>
                  </a:moveTo>
                  <a:cubicBezTo>
                    <a:pt x="21154" y="0"/>
                    <a:pt x="21104" y="25"/>
                    <a:pt x="21053" y="50"/>
                  </a:cubicBezTo>
                  <a:cubicBezTo>
                    <a:pt x="21003" y="50"/>
                    <a:pt x="20978" y="50"/>
                    <a:pt x="20928" y="75"/>
                  </a:cubicBezTo>
                  <a:lnTo>
                    <a:pt x="20903" y="75"/>
                  </a:lnTo>
                  <a:lnTo>
                    <a:pt x="20803" y="100"/>
                  </a:lnTo>
                  <a:lnTo>
                    <a:pt x="20602" y="151"/>
                  </a:lnTo>
                  <a:lnTo>
                    <a:pt x="20452" y="176"/>
                  </a:lnTo>
                  <a:lnTo>
                    <a:pt x="20352" y="176"/>
                  </a:lnTo>
                  <a:lnTo>
                    <a:pt x="20302" y="201"/>
                  </a:lnTo>
                  <a:lnTo>
                    <a:pt x="20201" y="201"/>
                  </a:lnTo>
                  <a:cubicBezTo>
                    <a:pt x="19976" y="251"/>
                    <a:pt x="19725" y="301"/>
                    <a:pt x="19500" y="326"/>
                  </a:cubicBezTo>
                  <a:lnTo>
                    <a:pt x="19449" y="326"/>
                  </a:lnTo>
                  <a:lnTo>
                    <a:pt x="19424" y="351"/>
                  </a:lnTo>
                  <a:lnTo>
                    <a:pt x="19324" y="351"/>
                  </a:lnTo>
                  <a:cubicBezTo>
                    <a:pt x="19299" y="351"/>
                    <a:pt x="19249" y="351"/>
                    <a:pt x="19224" y="376"/>
                  </a:cubicBezTo>
                  <a:cubicBezTo>
                    <a:pt x="19048" y="401"/>
                    <a:pt x="18873" y="426"/>
                    <a:pt x="18673" y="451"/>
                  </a:cubicBezTo>
                  <a:cubicBezTo>
                    <a:pt x="17094" y="652"/>
                    <a:pt x="15414" y="802"/>
                    <a:pt x="13535" y="902"/>
                  </a:cubicBezTo>
                  <a:cubicBezTo>
                    <a:pt x="12256" y="953"/>
                    <a:pt x="10978" y="978"/>
                    <a:pt x="9675" y="978"/>
                  </a:cubicBezTo>
                  <a:cubicBezTo>
                    <a:pt x="8196" y="978"/>
                    <a:pt x="6718" y="953"/>
                    <a:pt x="5239" y="877"/>
                  </a:cubicBezTo>
                  <a:cubicBezTo>
                    <a:pt x="4938" y="852"/>
                    <a:pt x="4662" y="827"/>
                    <a:pt x="4387" y="802"/>
                  </a:cubicBezTo>
                  <a:lnTo>
                    <a:pt x="4061" y="802"/>
                  </a:lnTo>
                  <a:cubicBezTo>
                    <a:pt x="3735" y="777"/>
                    <a:pt x="3409" y="752"/>
                    <a:pt x="3058" y="702"/>
                  </a:cubicBezTo>
                  <a:lnTo>
                    <a:pt x="2908" y="702"/>
                  </a:lnTo>
                  <a:lnTo>
                    <a:pt x="2758" y="677"/>
                  </a:lnTo>
                  <a:lnTo>
                    <a:pt x="2733" y="677"/>
                  </a:lnTo>
                  <a:lnTo>
                    <a:pt x="2307" y="652"/>
                  </a:lnTo>
                  <a:lnTo>
                    <a:pt x="1956" y="602"/>
                  </a:lnTo>
                  <a:lnTo>
                    <a:pt x="1906" y="602"/>
                  </a:lnTo>
                  <a:lnTo>
                    <a:pt x="1755" y="577"/>
                  </a:lnTo>
                  <a:cubicBezTo>
                    <a:pt x="1404" y="552"/>
                    <a:pt x="1078" y="501"/>
                    <a:pt x="753" y="476"/>
                  </a:cubicBezTo>
                  <a:lnTo>
                    <a:pt x="702" y="451"/>
                  </a:lnTo>
                  <a:lnTo>
                    <a:pt x="577" y="451"/>
                  </a:lnTo>
                  <a:lnTo>
                    <a:pt x="427" y="426"/>
                  </a:lnTo>
                  <a:lnTo>
                    <a:pt x="377" y="426"/>
                  </a:lnTo>
                  <a:cubicBezTo>
                    <a:pt x="327" y="401"/>
                    <a:pt x="301" y="401"/>
                    <a:pt x="301" y="401"/>
                  </a:cubicBezTo>
                  <a:cubicBezTo>
                    <a:pt x="276" y="401"/>
                    <a:pt x="251" y="426"/>
                    <a:pt x="226" y="426"/>
                  </a:cubicBezTo>
                  <a:cubicBezTo>
                    <a:pt x="126" y="426"/>
                    <a:pt x="26" y="501"/>
                    <a:pt x="26" y="602"/>
                  </a:cubicBezTo>
                  <a:lnTo>
                    <a:pt x="26" y="19800"/>
                  </a:lnTo>
                  <a:lnTo>
                    <a:pt x="1" y="30878"/>
                  </a:lnTo>
                  <a:lnTo>
                    <a:pt x="1" y="41955"/>
                  </a:lnTo>
                  <a:lnTo>
                    <a:pt x="1" y="61580"/>
                  </a:lnTo>
                  <a:lnTo>
                    <a:pt x="1" y="61630"/>
                  </a:lnTo>
                  <a:cubicBezTo>
                    <a:pt x="1" y="61730"/>
                    <a:pt x="51" y="61780"/>
                    <a:pt x="126" y="61805"/>
                  </a:cubicBezTo>
                  <a:cubicBezTo>
                    <a:pt x="1229" y="62231"/>
                    <a:pt x="2357" y="62356"/>
                    <a:pt x="3234" y="62457"/>
                  </a:cubicBezTo>
                  <a:cubicBezTo>
                    <a:pt x="3635" y="62482"/>
                    <a:pt x="4036" y="62507"/>
                    <a:pt x="4437" y="62532"/>
                  </a:cubicBezTo>
                  <a:lnTo>
                    <a:pt x="4813" y="62557"/>
                  </a:lnTo>
                  <a:lnTo>
                    <a:pt x="5063" y="62582"/>
                  </a:lnTo>
                  <a:lnTo>
                    <a:pt x="5088" y="62582"/>
                  </a:lnTo>
                  <a:cubicBezTo>
                    <a:pt x="5565" y="62607"/>
                    <a:pt x="6016" y="62657"/>
                    <a:pt x="6492" y="62682"/>
                  </a:cubicBezTo>
                  <a:cubicBezTo>
                    <a:pt x="7720" y="62757"/>
                    <a:pt x="8823" y="62783"/>
                    <a:pt x="9901" y="62783"/>
                  </a:cubicBezTo>
                  <a:lnTo>
                    <a:pt x="10076" y="62783"/>
                  </a:lnTo>
                  <a:cubicBezTo>
                    <a:pt x="11078" y="62783"/>
                    <a:pt x="12131" y="62757"/>
                    <a:pt x="13209" y="62682"/>
                  </a:cubicBezTo>
                  <a:cubicBezTo>
                    <a:pt x="14412" y="62582"/>
                    <a:pt x="15815" y="62482"/>
                    <a:pt x="17244" y="62181"/>
                  </a:cubicBezTo>
                  <a:cubicBezTo>
                    <a:pt x="17971" y="62056"/>
                    <a:pt x="18647" y="61855"/>
                    <a:pt x="19249" y="61655"/>
                  </a:cubicBezTo>
                  <a:cubicBezTo>
                    <a:pt x="19575" y="61554"/>
                    <a:pt x="19876" y="61429"/>
                    <a:pt x="20176" y="61279"/>
                  </a:cubicBezTo>
                  <a:cubicBezTo>
                    <a:pt x="20477" y="61153"/>
                    <a:pt x="20678" y="61028"/>
                    <a:pt x="20878" y="60928"/>
                  </a:cubicBezTo>
                  <a:lnTo>
                    <a:pt x="21204" y="60702"/>
                  </a:lnTo>
                  <a:lnTo>
                    <a:pt x="21229" y="52306"/>
                  </a:lnTo>
                  <a:lnTo>
                    <a:pt x="21229" y="45615"/>
                  </a:lnTo>
                  <a:lnTo>
                    <a:pt x="21229" y="33835"/>
                  </a:lnTo>
                  <a:lnTo>
                    <a:pt x="21254" y="22030"/>
                  </a:lnTo>
                  <a:lnTo>
                    <a:pt x="21254" y="21880"/>
                  </a:lnTo>
                  <a:lnTo>
                    <a:pt x="21254" y="21830"/>
                  </a:lnTo>
                  <a:cubicBezTo>
                    <a:pt x="21254" y="14587"/>
                    <a:pt x="21254" y="7344"/>
                    <a:pt x="21254" y="126"/>
                  </a:cubicBezTo>
                  <a:cubicBezTo>
                    <a:pt x="21254" y="75"/>
                    <a:pt x="21229" y="25"/>
                    <a:pt x="21204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379;p55">
              <a:extLst>
                <a:ext uri="{FF2B5EF4-FFF2-40B4-BE49-F238E27FC236}">
                  <a16:creationId xmlns:a16="http://schemas.microsoft.com/office/drawing/2014/main" id="{DD866816-1D92-495D-8718-0B087D55E3D3}"/>
                </a:ext>
              </a:extLst>
            </p:cNvPr>
            <p:cNvSpPr/>
            <p:nvPr/>
          </p:nvSpPr>
          <p:spPr>
            <a:xfrm>
              <a:off x="4594775" y="2561425"/>
              <a:ext cx="447375" cy="1493775"/>
            </a:xfrm>
            <a:custGeom>
              <a:avLst/>
              <a:gdLst/>
              <a:ahLst/>
              <a:cxnLst/>
              <a:rect l="l" t="t" r="r" b="b"/>
              <a:pathLst>
                <a:path w="17895" h="59751" extrusionOk="0">
                  <a:moveTo>
                    <a:pt x="17745" y="1"/>
                  </a:moveTo>
                  <a:lnTo>
                    <a:pt x="17644" y="26"/>
                  </a:lnTo>
                  <a:cubicBezTo>
                    <a:pt x="17068" y="76"/>
                    <a:pt x="16466" y="126"/>
                    <a:pt x="15865" y="151"/>
                  </a:cubicBezTo>
                  <a:cubicBezTo>
                    <a:pt x="15614" y="176"/>
                    <a:pt x="15389" y="176"/>
                    <a:pt x="15138" y="201"/>
                  </a:cubicBezTo>
                  <a:cubicBezTo>
                    <a:pt x="14436" y="251"/>
                    <a:pt x="13760" y="277"/>
                    <a:pt x="13058" y="327"/>
                  </a:cubicBezTo>
                  <a:cubicBezTo>
                    <a:pt x="12256" y="352"/>
                    <a:pt x="11479" y="402"/>
                    <a:pt x="10677" y="427"/>
                  </a:cubicBezTo>
                  <a:lnTo>
                    <a:pt x="10552" y="427"/>
                  </a:lnTo>
                  <a:cubicBezTo>
                    <a:pt x="9499" y="452"/>
                    <a:pt x="8471" y="477"/>
                    <a:pt x="7444" y="477"/>
                  </a:cubicBezTo>
                  <a:cubicBezTo>
                    <a:pt x="6742" y="502"/>
                    <a:pt x="6040" y="502"/>
                    <a:pt x="5313" y="502"/>
                  </a:cubicBezTo>
                  <a:lnTo>
                    <a:pt x="4336" y="502"/>
                  </a:lnTo>
                  <a:cubicBezTo>
                    <a:pt x="4261" y="502"/>
                    <a:pt x="4161" y="502"/>
                    <a:pt x="4060" y="477"/>
                  </a:cubicBezTo>
                  <a:lnTo>
                    <a:pt x="2531" y="477"/>
                  </a:lnTo>
                  <a:cubicBezTo>
                    <a:pt x="2406" y="452"/>
                    <a:pt x="2281" y="452"/>
                    <a:pt x="2130" y="452"/>
                  </a:cubicBezTo>
                  <a:cubicBezTo>
                    <a:pt x="1654" y="452"/>
                    <a:pt x="1203" y="427"/>
                    <a:pt x="727" y="427"/>
                  </a:cubicBezTo>
                  <a:cubicBezTo>
                    <a:pt x="652" y="427"/>
                    <a:pt x="577" y="427"/>
                    <a:pt x="476" y="402"/>
                  </a:cubicBezTo>
                  <a:lnTo>
                    <a:pt x="25" y="402"/>
                  </a:lnTo>
                  <a:cubicBezTo>
                    <a:pt x="25" y="1630"/>
                    <a:pt x="25" y="2858"/>
                    <a:pt x="25" y="4086"/>
                  </a:cubicBezTo>
                  <a:cubicBezTo>
                    <a:pt x="25" y="4086"/>
                    <a:pt x="25" y="4111"/>
                    <a:pt x="25" y="4111"/>
                  </a:cubicBezTo>
                  <a:cubicBezTo>
                    <a:pt x="25" y="8297"/>
                    <a:pt x="25" y="12457"/>
                    <a:pt x="25" y="16643"/>
                  </a:cubicBezTo>
                  <a:cubicBezTo>
                    <a:pt x="25" y="24763"/>
                    <a:pt x="25" y="32883"/>
                    <a:pt x="25" y="40979"/>
                  </a:cubicBezTo>
                  <a:cubicBezTo>
                    <a:pt x="0" y="47144"/>
                    <a:pt x="0" y="53284"/>
                    <a:pt x="0" y="59425"/>
                  </a:cubicBezTo>
                  <a:cubicBezTo>
                    <a:pt x="351" y="59450"/>
                    <a:pt x="727" y="59475"/>
                    <a:pt x="1078" y="59500"/>
                  </a:cubicBezTo>
                  <a:lnTo>
                    <a:pt x="1454" y="59525"/>
                  </a:lnTo>
                  <a:lnTo>
                    <a:pt x="1704" y="59550"/>
                  </a:lnTo>
                  <a:cubicBezTo>
                    <a:pt x="2181" y="59575"/>
                    <a:pt x="2657" y="59600"/>
                    <a:pt x="3133" y="59625"/>
                  </a:cubicBezTo>
                  <a:cubicBezTo>
                    <a:pt x="4336" y="59700"/>
                    <a:pt x="5464" y="59751"/>
                    <a:pt x="6542" y="59751"/>
                  </a:cubicBezTo>
                  <a:lnTo>
                    <a:pt x="6717" y="59751"/>
                  </a:lnTo>
                  <a:cubicBezTo>
                    <a:pt x="7719" y="59751"/>
                    <a:pt x="8797" y="59700"/>
                    <a:pt x="9850" y="59625"/>
                  </a:cubicBezTo>
                  <a:cubicBezTo>
                    <a:pt x="11053" y="59550"/>
                    <a:pt x="12481" y="59425"/>
                    <a:pt x="13885" y="59149"/>
                  </a:cubicBezTo>
                  <a:cubicBezTo>
                    <a:pt x="14612" y="58999"/>
                    <a:pt x="15263" y="58823"/>
                    <a:pt x="15890" y="58623"/>
                  </a:cubicBezTo>
                  <a:cubicBezTo>
                    <a:pt x="16216" y="58497"/>
                    <a:pt x="16517" y="58372"/>
                    <a:pt x="16817" y="58247"/>
                  </a:cubicBezTo>
                  <a:cubicBezTo>
                    <a:pt x="17093" y="58121"/>
                    <a:pt x="17319" y="57996"/>
                    <a:pt x="17494" y="57896"/>
                  </a:cubicBezTo>
                  <a:cubicBezTo>
                    <a:pt x="17619" y="57821"/>
                    <a:pt x="17745" y="57746"/>
                    <a:pt x="17845" y="57645"/>
                  </a:cubicBezTo>
                  <a:cubicBezTo>
                    <a:pt x="17845" y="54863"/>
                    <a:pt x="17845" y="52081"/>
                    <a:pt x="17845" y="49274"/>
                  </a:cubicBezTo>
                  <a:lnTo>
                    <a:pt x="17870" y="42583"/>
                  </a:lnTo>
                  <a:lnTo>
                    <a:pt x="17870" y="30803"/>
                  </a:lnTo>
                  <a:lnTo>
                    <a:pt x="17870" y="18998"/>
                  </a:lnTo>
                  <a:lnTo>
                    <a:pt x="17870" y="18848"/>
                  </a:lnTo>
                  <a:cubicBezTo>
                    <a:pt x="17870" y="12557"/>
                    <a:pt x="17870" y="6292"/>
                    <a:pt x="17895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380;p55">
              <a:extLst>
                <a:ext uri="{FF2B5EF4-FFF2-40B4-BE49-F238E27FC236}">
                  <a16:creationId xmlns:a16="http://schemas.microsoft.com/office/drawing/2014/main" id="{6C29AB7F-181C-4F8A-9FFB-B4632C6E19B3}"/>
                </a:ext>
              </a:extLst>
            </p:cNvPr>
            <p:cNvSpPr/>
            <p:nvPr/>
          </p:nvSpPr>
          <p:spPr>
            <a:xfrm>
              <a:off x="4511425" y="2681100"/>
              <a:ext cx="530725" cy="94800"/>
            </a:xfrm>
            <a:custGeom>
              <a:avLst/>
              <a:gdLst/>
              <a:ahLst/>
              <a:cxnLst/>
              <a:rect l="l" t="t" r="r" b="b"/>
              <a:pathLst>
                <a:path w="21229" h="3792" extrusionOk="0">
                  <a:moveTo>
                    <a:pt x="1" y="1"/>
                  </a:moveTo>
                  <a:lnTo>
                    <a:pt x="1" y="3535"/>
                  </a:lnTo>
                  <a:cubicBezTo>
                    <a:pt x="728" y="3560"/>
                    <a:pt x="1480" y="3610"/>
                    <a:pt x="2206" y="3635"/>
                  </a:cubicBezTo>
                  <a:cubicBezTo>
                    <a:pt x="5423" y="3739"/>
                    <a:pt x="8622" y="3792"/>
                    <a:pt x="11832" y="3792"/>
                  </a:cubicBezTo>
                  <a:cubicBezTo>
                    <a:pt x="12474" y="3792"/>
                    <a:pt x="13117" y="3789"/>
                    <a:pt x="13760" y="3785"/>
                  </a:cubicBezTo>
                  <a:cubicBezTo>
                    <a:pt x="16241" y="3760"/>
                    <a:pt x="18748" y="3685"/>
                    <a:pt x="21229" y="3585"/>
                  </a:cubicBezTo>
                  <a:cubicBezTo>
                    <a:pt x="21229" y="2407"/>
                    <a:pt x="21229" y="1229"/>
                    <a:pt x="21229" y="51"/>
                  </a:cubicBezTo>
                  <a:cubicBezTo>
                    <a:pt x="17846" y="201"/>
                    <a:pt x="14437" y="251"/>
                    <a:pt x="11028" y="251"/>
                  </a:cubicBezTo>
                  <a:lnTo>
                    <a:pt x="10878" y="251"/>
                  </a:lnTo>
                  <a:cubicBezTo>
                    <a:pt x="9700" y="251"/>
                    <a:pt x="8497" y="251"/>
                    <a:pt x="7319" y="226"/>
                  </a:cubicBezTo>
                  <a:lnTo>
                    <a:pt x="6893" y="226"/>
                  </a:lnTo>
                  <a:cubicBezTo>
                    <a:pt x="6843" y="201"/>
                    <a:pt x="6768" y="201"/>
                    <a:pt x="6693" y="201"/>
                  </a:cubicBezTo>
                  <a:lnTo>
                    <a:pt x="5815" y="201"/>
                  </a:lnTo>
                  <a:cubicBezTo>
                    <a:pt x="4637" y="176"/>
                    <a:pt x="3459" y="126"/>
                    <a:pt x="2307" y="101"/>
                  </a:cubicBezTo>
                  <a:lnTo>
                    <a:pt x="2256" y="101"/>
                  </a:lnTo>
                  <a:lnTo>
                    <a:pt x="2156" y="76"/>
                  </a:lnTo>
                  <a:cubicBezTo>
                    <a:pt x="1429" y="51"/>
                    <a:pt x="703" y="26"/>
                    <a:pt x="1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381;p55">
              <a:extLst>
                <a:ext uri="{FF2B5EF4-FFF2-40B4-BE49-F238E27FC236}">
                  <a16:creationId xmlns:a16="http://schemas.microsoft.com/office/drawing/2014/main" id="{117AEE37-C874-493E-B06D-1BAAB511FBB2}"/>
                </a:ext>
              </a:extLst>
            </p:cNvPr>
            <p:cNvSpPr/>
            <p:nvPr/>
          </p:nvSpPr>
          <p:spPr>
            <a:xfrm>
              <a:off x="4510800" y="3239375"/>
              <a:ext cx="531350" cy="123925"/>
            </a:xfrm>
            <a:custGeom>
              <a:avLst/>
              <a:gdLst/>
              <a:ahLst/>
              <a:cxnLst/>
              <a:rect l="l" t="t" r="r" b="b"/>
              <a:pathLst>
                <a:path w="21254" h="4957" extrusionOk="0">
                  <a:moveTo>
                    <a:pt x="21254" y="1"/>
                  </a:moveTo>
                  <a:cubicBezTo>
                    <a:pt x="17422" y="199"/>
                    <a:pt x="13571" y="281"/>
                    <a:pt x="9734" y="281"/>
                  </a:cubicBezTo>
                  <a:cubicBezTo>
                    <a:pt x="9205" y="281"/>
                    <a:pt x="8675" y="280"/>
                    <a:pt x="8146" y="276"/>
                  </a:cubicBezTo>
                  <a:lnTo>
                    <a:pt x="8121" y="276"/>
                  </a:lnTo>
                  <a:cubicBezTo>
                    <a:pt x="5414" y="276"/>
                    <a:pt x="2708" y="201"/>
                    <a:pt x="1" y="101"/>
                  </a:cubicBezTo>
                  <a:lnTo>
                    <a:pt x="1" y="728"/>
                  </a:lnTo>
                  <a:lnTo>
                    <a:pt x="1" y="4763"/>
                  </a:lnTo>
                  <a:cubicBezTo>
                    <a:pt x="2848" y="4896"/>
                    <a:pt x="5695" y="4957"/>
                    <a:pt x="8542" y="4957"/>
                  </a:cubicBezTo>
                  <a:cubicBezTo>
                    <a:pt x="9455" y="4957"/>
                    <a:pt x="10367" y="4950"/>
                    <a:pt x="11279" y="4938"/>
                  </a:cubicBezTo>
                  <a:cubicBezTo>
                    <a:pt x="14612" y="4888"/>
                    <a:pt x="17921" y="4763"/>
                    <a:pt x="21229" y="4537"/>
                  </a:cubicBezTo>
                  <a:lnTo>
                    <a:pt x="21254" y="3685"/>
                  </a:lnTo>
                  <a:lnTo>
                    <a:pt x="21254" y="1"/>
                  </a:ln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382;p55">
              <a:extLst>
                <a:ext uri="{FF2B5EF4-FFF2-40B4-BE49-F238E27FC236}">
                  <a16:creationId xmlns:a16="http://schemas.microsoft.com/office/drawing/2014/main" id="{DD2D5E9A-D34C-4BEA-998C-34A36ED58E88}"/>
                </a:ext>
              </a:extLst>
            </p:cNvPr>
            <p:cNvSpPr/>
            <p:nvPr/>
          </p:nvSpPr>
          <p:spPr>
            <a:xfrm>
              <a:off x="4878600" y="4089625"/>
              <a:ext cx="806425" cy="852800"/>
            </a:xfrm>
            <a:custGeom>
              <a:avLst/>
              <a:gdLst/>
              <a:ahLst/>
              <a:cxnLst/>
              <a:rect l="l" t="t" r="r" b="b"/>
              <a:pathLst>
                <a:path w="32257" h="34112" extrusionOk="0">
                  <a:moveTo>
                    <a:pt x="25063" y="1"/>
                  </a:moveTo>
                  <a:cubicBezTo>
                    <a:pt x="25038" y="1"/>
                    <a:pt x="24988" y="1"/>
                    <a:pt x="24963" y="51"/>
                  </a:cubicBezTo>
                  <a:lnTo>
                    <a:pt x="23033" y="1881"/>
                  </a:lnTo>
                  <a:lnTo>
                    <a:pt x="22081" y="2808"/>
                  </a:lnTo>
                  <a:cubicBezTo>
                    <a:pt x="22056" y="2808"/>
                    <a:pt x="22031" y="2833"/>
                    <a:pt x="22031" y="2858"/>
                  </a:cubicBezTo>
                  <a:cubicBezTo>
                    <a:pt x="19725" y="5064"/>
                    <a:pt x="17419" y="7294"/>
                    <a:pt x="15113" y="9500"/>
                  </a:cubicBezTo>
                  <a:cubicBezTo>
                    <a:pt x="11454" y="13059"/>
                    <a:pt x="8246" y="16192"/>
                    <a:pt x="5339" y="19049"/>
                  </a:cubicBezTo>
                  <a:cubicBezTo>
                    <a:pt x="3534" y="20853"/>
                    <a:pt x="1755" y="22608"/>
                    <a:pt x="76" y="24312"/>
                  </a:cubicBezTo>
                  <a:cubicBezTo>
                    <a:pt x="26" y="24362"/>
                    <a:pt x="1" y="24412"/>
                    <a:pt x="26" y="24487"/>
                  </a:cubicBezTo>
                  <a:cubicBezTo>
                    <a:pt x="26" y="24487"/>
                    <a:pt x="26" y="24512"/>
                    <a:pt x="26" y="24512"/>
                  </a:cubicBezTo>
                  <a:cubicBezTo>
                    <a:pt x="502" y="25966"/>
                    <a:pt x="1404" y="27344"/>
                    <a:pt x="2833" y="28798"/>
                  </a:cubicBezTo>
                  <a:cubicBezTo>
                    <a:pt x="3434" y="29400"/>
                    <a:pt x="4136" y="30001"/>
                    <a:pt x="4888" y="30578"/>
                  </a:cubicBezTo>
                  <a:cubicBezTo>
                    <a:pt x="5565" y="31079"/>
                    <a:pt x="6291" y="31555"/>
                    <a:pt x="7043" y="32006"/>
                  </a:cubicBezTo>
                  <a:cubicBezTo>
                    <a:pt x="7444" y="32257"/>
                    <a:pt x="7895" y="32507"/>
                    <a:pt x="8472" y="32808"/>
                  </a:cubicBezTo>
                  <a:cubicBezTo>
                    <a:pt x="9073" y="33109"/>
                    <a:pt x="9625" y="33360"/>
                    <a:pt x="10151" y="33560"/>
                  </a:cubicBezTo>
                  <a:cubicBezTo>
                    <a:pt x="10828" y="33811"/>
                    <a:pt x="11404" y="33986"/>
                    <a:pt x="11956" y="34061"/>
                  </a:cubicBezTo>
                  <a:cubicBezTo>
                    <a:pt x="12181" y="34111"/>
                    <a:pt x="12407" y="34111"/>
                    <a:pt x="12607" y="34111"/>
                  </a:cubicBezTo>
                  <a:cubicBezTo>
                    <a:pt x="12958" y="34111"/>
                    <a:pt x="13284" y="34061"/>
                    <a:pt x="13585" y="33961"/>
                  </a:cubicBezTo>
                  <a:cubicBezTo>
                    <a:pt x="13685" y="33961"/>
                    <a:pt x="13735" y="33911"/>
                    <a:pt x="13760" y="33861"/>
                  </a:cubicBezTo>
                  <a:cubicBezTo>
                    <a:pt x="14712" y="32457"/>
                    <a:pt x="15715" y="31054"/>
                    <a:pt x="16692" y="29700"/>
                  </a:cubicBezTo>
                  <a:cubicBezTo>
                    <a:pt x="17018" y="29224"/>
                    <a:pt x="17344" y="28773"/>
                    <a:pt x="17670" y="28322"/>
                  </a:cubicBezTo>
                  <a:cubicBezTo>
                    <a:pt x="18798" y="26718"/>
                    <a:pt x="20026" y="24938"/>
                    <a:pt x="21530" y="22733"/>
                  </a:cubicBezTo>
                  <a:cubicBezTo>
                    <a:pt x="22958" y="20653"/>
                    <a:pt x="24387" y="18522"/>
                    <a:pt x="25790" y="16467"/>
                  </a:cubicBezTo>
                  <a:cubicBezTo>
                    <a:pt x="26893" y="14813"/>
                    <a:pt x="28021" y="13159"/>
                    <a:pt x="29149" y="11505"/>
                  </a:cubicBezTo>
                  <a:cubicBezTo>
                    <a:pt x="30251" y="9901"/>
                    <a:pt x="31254" y="8422"/>
                    <a:pt x="32231" y="7019"/>
                  </a:cubicBezTo>
                  <a:cubicBezTo>
                    <a:pt x="32256" y="6994"/>
                    <a:pt x="32256" y="6943"/>
                    <a:pt x="32256" y="6893"/>
                  </a:cubicBezTo>
                  <a:cubicBezTo>
                    <a:pt x="32231" y="6843"/>
                    <a:pt x="32206" y="6793"/>
                    <a:pt x="32156" y="6768"/>
                  </a:cubicBezTo>
                  <a:cubicBezTo>
                    <a:pt x="32131" y="6768"/>
                    <a:pt x="32106" y="6743"/>
                    <a:pt x="32081" y="6743"/>
                  </a:cubicBezTo>
                  <a:cubicBezTo>
                    <a:pt x="32006" y="6743"/>
                    <a:pt x="31956" y="6793"/>
                    <a:pt x="31931" y="6843"/>
                  </a:cubicBezTo>
                  <a:cubicBezTo>
                    <a:pt x="31354" y="7645"/>
                    <a:pt x="30803" y="8472"/>
                    <a:pt x="30226" y="9274"/>
                  </a:cubicBezTo>
                  <a:cubicBezTo>
                    <a:pt x="29976" y="8547"/>
                    <a:pt x="29449" y="7971"/>
                    <a:pt x="28898" y="7369"/>
                  </a:cubicBezTo>
                  <a:cubicBezTo>
                    <a:pt x="28246" y="6693"/>
                    <a:pt x="27595" y="6041"/>
                    <a:pt x="26918" y="5465"/>
                  </a:cubicBezTo>
                  <a:cubicBezTo>
                    <a:pt x="25464" y="4262"/>
                    <a:pt x="23986" y="3384"/>
                    <a:pt x="22507" y="2858"/>
                  </a:cubicBezTo>
                  <a:lnTo>
                    <a:pt x="23835" y="1580"/>
                  </a:lnTo>
                  <a:lnTo>
                    <a:pt x="25189" y="302"/>
                  </a:lnTo>
                  <a:cubicBezTo>
                    <a:pt x="25264" y="227"/>
                    <a:pt x="25264" y="126"/>
                    <a:pt x="25189" y="51"/>
                  </a:cubicBezTo>
                  <a:cubicBezTo>
                    <a:pt x="25164" y="26"/>
                    <a:pt x="25114" y="1"/>
                    <a:pt x="25063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383;p55">
              <a:extLst>
                <a:ext uri="{FF2B5EF4-FFF2-40B4-BE49-F238E27FC236}">
                  <a16:creationId xmlns:a16="http://schemas.microsoft.com/office/drawing/2014/main" id="{3A1FDFB3-29EE-44D0-B20E-82DDD88FED0C}"/>
                </a:ext>
              </a:extLst>
            </p:cNvPr>
            <p:cNvSpPr/>
            <p:nvPr/>
          </p:nvSpPr>
          <p:spPr>
            <a:xfrm>
              <a:off x="5124225" y="4089000"/>
              <a:ext cx="560800" cy="854050"/>
            </a:xfrm>
            <a:custGeom>
              <a:avLst/>
              <a:gdLst/>
              <a:ahLst/>
              <a:cxnLst/>
              <a:rect l="l" t="t" r="r" b="b"/>
              <a:pathLst>
                <a:path w="22432" h="34162" extrusionOk="0">
                  <a:moveTo>
                    <a:pt x="15238" y="1"/>
                  </a:moveTo>
                  <a:cubicBezTo>
                    <a:pt x="15188" y="1"/>
                    <a:pt x="15163" y="26"/>
                    <a:pt x="15113" y="51"/>
                  </a:cubicBezTo>
                  <a:lnTo>
                    <a:pt x="13183" y="1906"/>
                  </a:lnTo>
                  <a:lnTo>
                    <a:pt x="12256" y="2808"/>
                  </a:lnTo>
                  <a:cubicBezTo>
                    <a:pt x="12231" y="2833"/>
                    <a:pt x="12206" y="2858"/>
                    <a:pt x="12206" y="2858"/>
                  </a:cubicBezTo>
                  <a:cubicBezTo>
                    <a:pt x="11930" y="3109"/>
                    <a:pt x="11679" y="3384"/>
                    <a:pt x="11404" y="3635"/>
                  </a:cubicBezTo>
                  <a:cubicBezTo>
                    <a:pt x="11429" y="3735"/>
                    <a:pt x="11454" y="3810"/>
                    <a:pt x="11479" y="3911"/>
                  </a:cubicBezTo>
                  <a:cubicBezTo>
                    <a:pt x="11479" y="3911"/>
                    <a:pt x="11479" y="3911"/>
                    <a:pt x="11479" y="3886"/>
                  </a:cubicBezTo>
                  <a:cubicBezTo>
                    <a:pt x="11579" y="4237"/>
                    <a:pt x="11705" y="4562"/>
                    <a:pt x="11880" y="4863"/>
                  </a:cubicBezTo>
                  <a:cubicBezTo>
                    <a:pt x="12030" y="5189"/>
                    <a:pt x="12181" y="5490"/>
                    <a:pt x="12381" y="5790"/>
                  </a:cubicBezTo>
                  <a:cubicBezTo>
                    <a:pt x="12632" y="6166"/>
                    <a:pt x="12908" y="6517"/>
                    <a:pt x="13208" y="6868"/>
                  </a:cubicBezTo>
                  <a:cubicBezTo>
                    <a:pt x="13484" y="7194"/>
                    <a:pt x="13810" y="7495"/>
                    <a:pt x="14136" y="7795"/>
                  </a:cubicBezTo>
                  <a:lnTo>
                    <a:pt x="14111" y="7795"/>
                  </a:lnTo>
                  <a:cubicBezTo>
                    <a:pt x="14963" y="8547"/>
                    <a:pt x="15915" y="9174"/>
                    <a:pt x="16918" y="9700"/>
                  </a:cubicBezTo>
                  <a:lnTo>
                    <a:pt x="16893" y="9700"/>
                  </a:lnTo>
                  <a:cubicBezTo>
                    <a:pt x="17319" y="9926"/>
                    <a:pt x="17770" y="10101"/>
                    <a:pt x="18246" y="10302"/>
                  </a:cubicBezTo>
                  <a:cubicBezTo>
                    <a:pt x="18271" y="10302"/>
                    <a:pt x="18296" y="10352"/>
                    <a:pt x="18296" y="10402"/>
                  </a:cubicBezTo>
                  <a:cubicBezTo>
                    <a:pt x="18271" y="10427"/>
                    <a:pt x="18246" y="10452"/>
                    <a:pt x="18221" y="10452"/>
                  </a:cubicBezTo>
                  <a:cubicBezTo>
                    <a:pt x="18221" y="10452"/>
                    <a:pt x="18221" y="10477"/>
                    <a:pt x="18221" y="10477"/>
                  </a:cubicBezTo>
                  <a:cubicBezTo>
                    <a:pt x="17218" y="11730"/>
                    <a:pt x="16241" y="12983"/>
                    <a:pt x="15263" y="14237"/>
                  </a:cubicBezTo>
                  <a:cubicBezTo>
                    <a:pt x="12507" y="17745"/>
                    <a:pt x="9750" y="21304"/>
                    <a:pt x="6968" y="24813"/>
                  </a:cubicBezTo>
                  <a:cubicBezTo>
                    <a:pt x="4662" y="27720"/>
                    <a:pt x="2356" y="30603"/>
                    <a:pt x="0" y="33460"/>
                  </a:cubicBezTo>
                  <a:cubicBezTo>
                    <a:pt x="100" y="33510"/>
                    <a:pt x="201" y="33535"/>
                    <a:pt x="301" y="33585"/>
                  </a:cubicBezTo>
                  <a:cubicBezTo>
                    <a:pt x="978" y="33861"/>
                    <a:pt x="1554" y="34011"/>
                    <a:pt x="2131" y="34086"/>
                  </a:cubicBezTo>
                  <a:cubicBezTo>
                    <a:pt x="2356" y="34136"/>
                    <a:pt x="2582" y="34162"/>
                    <a:pt x="2782" y="34162"/>
                  </a:cubicBezTo>
                  <a:cubicBezTo>
                    <a:pt x="3133" y="34162"/>
                    <a:pt x="3459" y="34086"/>
                    <a:pt x="3760" y="33986"/>
                  </a:cubicBezTo>
                  <a:cubicBezTo>
                    <a:pt x="3860" y="33986"/>
                    <a:pt x="3910" y="33961"/>
                    <a:pt x="3935" y="33911"/>
                  </a:cubicBezTo>
                  <a:cubicBezTo>
                    <a:pt x="4862" y="32532"/>
                    <a:pt x="5840" y="31179"/>
                    <a:pt x="6767" y="29876"/>
                  </a:cubicBezTo>
                  <a:lnTo>
                    <a:pt x="6867" y="29725"/>
                  </a:lnTo>
                  <a:cubicBezTo>
                    <a:pt x="7193" y="29249"/>
                    <a:pt x="7519" y="28798"/>
                    <a:pt x="7845" y="28347"/>
                  </a:cubicBezTo>
                  <a:cubicBezTo>
                    <a:pt x="9023" y="26693"/>
                    <a:pt x="10251" y="24938"/>
                    <a:pt x="11730" y="22758"/>
                  </a:cubicBezTo>
                  <a:cubicBezTo>
                    <a:pt x="13033" y="20853"/>
                    <a:pt x="14336" y="18898"/>
                    <a:pt x="15614" y="17019"/>
                  </a:cubicBezTo>
                  <a:lnTo>
                    <a:pt x="15790" y="16768"/>
                  </a:lnTo>
                  <a:lnTo>
                    <a:pt x="15965" y="16492"/>
                  </a:lnTo>
                  <a:lnTo>
                    <a:pt x="16366" y="15916"/>
                  </a:lnTo>
                  <a:lnTo>
                    <a:pt x="16867" y="15164"/>
                  </a:lnTo>
                  <a:cubicBezTo>
                    <a:pt x="17695" y="13961"/>
                    <a:pt x="18497" y="12733"/>
                    <a:pt x="19324" y="11530"/>
                  </a:cubicBezTo>
                  <a:cubicBezTo>
                    <a:pt x="20451" y="9876"/>
                    <a:pt x="21454" y="8422"/>
                    <a:pt x="22406" y="7044"/>
                  </a:cubicBezTo>
                  <a:cubicBezTo>
                    <a:pt x="22431" y="7019"/>
                    <a:pt x="22431" y="6968"/>
                    <a:pt x="22431" y="6918"/>
                  </a:cubicBezTo>
                  <a:cubicBezTo>
                    <a:pt x="22406" y="6868"/>
                    <a:pt x="22381" y="6818"/>
                    <a:pt x="22356" y="6793"/>
                  </a:cubicBezTo>
                  <a:cubicBezTo>
                    <a:pt x="22306" y="6768"/>
                    <a:pt x="22281" y="6768"/>
                    <a:pt x="22256" y="6768"/>
                  </a:cubicBezTo>
                  <a:cubicBezTo>
                    <a:pt x="22181" y="6768"/>
                    <a:pt x="22131" y="6793"/>
                    <a:pt x="22081" y="6868"/>
                  </a:cubicBezTo>
                  <a:cubicBezTo>
                    <a:pt x="21529" y="7670"/>
                    <a:pt x="20953" y="8472"/>
                    <a:pt x="20401" y="9299"/>
                  </a:cubicBezTo>
                  <a:cubicBezTo>
                    <a:pt x="20151" y="8572"/>
                    <a:pt x="19624" y="7971"/>
                    <a:pt x="19073" y="7369"/>
                  </a:cubicBezTo>
                  <a:cubicBezTo>
                    <a:pt x="18446" y="6718"/>
                    <a:pt x="17770" y="6066"/>
                    <a:pt x="17093" y="5490"/>
                  </a:cubicBezTo>
                  <a:cubicBezTo>
                    <a:pt x="15639" y="4262"/>
                    <a:pt x="14161" y="3384"/>
                    <a:pt x="12682" y="2883"/>
                  </a:cubicBezTo>
                  <a:lnTo>
                    <a:pt x="14035" y="1630"/>
                  </a:lnTo>
                  <a:lnTo>
                    <a:pt x="15364" y="327"/>
                  </a:lnTo>
                  <a:cubicBezTo>
                    <a:pt x="15439" y="252"/>
                    <a:pt x="15439" y="151"/>
                    <a:pt x="15389" y="76"/>
                  </a:cubicBezTo>
                  <a:cubicBezTo>
                    <a:pt x="15339" y="26"/>
                    <a:pt x="15289" y="1"/>
                    <a:pt x="15238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384;p55">
              <a:extLst>
                <a:ext uri="{FF2B5EF4-FFF2-40B4-BE49-F238E27FC236}">
                  <a16:creationId xmlns:a16="http://schemas.microsoft.com/office/drawing/2014/main" id="{F368B7D0-FDB0-4264-9A50-640FEEC7FA8A}"/>
                </a:ext>
              </a:extLst>
            </p:cNvPr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385;p55">
              <a:extLst>
                <a:ext uri="{FF2B5EF4-FFF2-40B4-BE49-F238E27FC236}">
                  <a16:creationId xmlns:a16="http://schemas.microsoft.com/office/drawing/2014/main" id="{055ADB24-0C8A-48B5-BBC9-B766342EBBA8}"/>
                </a:ext>
              </a:extLst>
            </p:cNvPr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386;p55">
              <a:extLst>
                <a:ext uri="{FF2B5EF4-FFF2-40B4-BE49-F238E27FC236}">
                  <a16:creationId xmlns:a16="http://schemas.microsoft.com/office/drawing/2014/main" id="{190BE954-E8C3-4753-ACCA-DABFECFA0806}"/>
                </a:ext>
              </a:extLst>
            </p:cNvPr>
            <p:cNvSpPr/>
            <p:nvPr/>
          </p:nvSpPr>
          <p:spPr>
            <a:xfrm>
              <a:off x="5424350" y="4005675"/>
              <a:ext cx="349025" cy="330225"/>
            </a:xfrm>
            <a:custGeom>
              <a:avLst/>
              <a:gdLst/>
              <a:ahLst/>
              <a:cxnLst/>
              <a:rect l="l" t="t" r="r" b="b"/>
              <a:pathLst>
                <a:path w="13961" h="13209" extrusionOk="0">
                  <a:moveTo>
                    <a:pt x="4637" y="1"/>
                  </a:moveTo>
                  <a:cubicBezTo>
                    <a:pt x="4512" y="1"/>
                    <a:pt x="4386" y="1"/>
                    <a:pt x="4261" y="26"/>
                  </a:cubicBezTo>
                  <a:cubicBezTo>
                    <a:pt x="3835" y="76"/>
                    <a:pt x="3409" y="226"/>
                    <a:pt x="3008" y="477"/>
                  </a:cubicBezTo>
                  <a:cubicBezTo>
                    <a:pt x="2832" y="602"/>
                    <a:pt x="2657" y="752"/>
                    <a:pt x="2507" y="878"/>
                  </a:cubicBezTo>
                  <a:cubicBezTo>
                    <a:pt x="2356" y="1028"/>
                    <a:pt x="2231" y="1179"/>
                    <a:pt x="2106" y="1329"/>
                  </a:cubicBezTo>
                  <a:cubicBezTo>
                    <a:pt x="1905" y="1630"/>
                    <a:pt x="1755" y="1955"/>
                    <a:pt x="1679" y="2306"/>
                  </a:cubicBezTo>
                  <a:cubicBezTo>
                    <a:pt x="1629" y="2482"/>
                    <a:pt x="1604" y="2682"/>
                    <a:pt x="1604" y="2858"/>
                  </a:cubicBezTo>
                  <a:cubicBezTo>
                    <a:pt x="1454" y="2908"/>
                    <a:pt x="1278" y="2983"/>
                    <a:pt x="1128" y="3083"/>
                  </a:cubicBezTo>
                  <a:cubicBezTo>
                    <a:pt x="827" y="3259"/>
                    <a:pt x="577" y="3484"/>
                    <a:pt x="401" y="3760"/>
                  </a:cubicBezTo>
                  <a:cubicBezTo>
                    <a:pt x="226" y="4036"/>
                    <a:pt x="101" y="4336"/>
                    <a:pt x="50" y="4687"/>
                  </a:cubicBezTo>
                  <a:cubicBezTo>
                    <a:pt x="0" y="5013"/>
                    <a:pt x="25" y="5364"/>
                    <a:pt x="75" y="5740"/>
                  </a:cubicBezTo>
                  <a:cubicBezTo>
                    <a:pt x="226" y="6467"/>
                    <a:pt x="527" y="7244"/>
                    <a:pt x="1053" y="8096"/>
                  </a:cubicBezTo>
                  <a:cubicBezTo>
                    <a:pt x="1529" y="8873"/>
                    <a:pt x="2156" y="9650"/>
                    <a:pt x="2908" y="10402"/>
                  </a:cubicBezTo>
                  <a:cubicBezTo>
                    <a:pt x="3634" y="11128"/>
                    <a:pt x="4436" y="11730"/>
                    <a:pt x="5263" y="12231"/>
                  </a:cubicBezTo>
                  <a:cubicBezTo>
                    <a:pt x="6141" y="12732"/>
                    <a:pt x="6993" y="13058"/>
                    <a:pt x="7820" y="13159"/>
                  </a:cubicBezTo>
                  <a:cubicBezTo>
                    <a:pt x="8020" y="13184"/>
                    <a:pt x="8221" y="13209"/>
                    <a:pt x="8421" y="13209"/>
                  </a:cubicBezTo>
                  <a:cubicBezTo>
                    <a:pt x="8998" y="13209"/>
                    <a:pt x="9549" y="13083"/>
                    <a:pt x="10025" y="12833"/>
                  </a:cubicBezTo>
                  <a:cubicBezTo>
                    <a:pt x="10201" y="12758"/>
                    <a:pt x="10376" y="12657"/>
                    <a:pt x="10552" y="12532"/>
                  </a:cubicBezTo>
                  <a:cubicBezTo>
                    <a:pt x="10677" y="12432"/>
                    <a:pt x="10852" y="12281"/>
                    <a:pt x="11028" y="12106"/>
                  </a:cubicBezTo>
                  <a:cubicBezTo>
                    <a:pt x="11228" y="11880"/>
                    <a:pt x="11429" y="11605"/>
                    <a:pt x="11604" y="11304"/>
                  </a:cubicBezTo>
                  <a:cubicBezTo>
                    <a:pt x="11705" y="11128"/>
                    <a:pt x="11805" y="10903"/>
                    <a:pt x="11855" y="10702"/>
                  </a:cubicBezTo>
                  <a:lnTo>
                    <a:pt x="11880" y="10602"/>
                  </a:lnTo>
                  <a:lnTo>
                    <a:pt x="11930" y="10552"/>
                  </a:lnTo>
                  <a:lnTo>
                    <a:pt x="12030" y="10527"/>
                  </a:lnTo>
                  <a:cubicBezTo>
                    <a:pt x="12306" y="10427"/>
                    <a:pt x="12582" y="10301"/>
                    <a:pt x="12832" y="10126"/>
                  </a:cubicBezTo>
                  <a:cubicBezTo>
                    <a:pt x="13083" y="9951"/>
                    <a:pt x="13309" y="9750"/>
                    <a:pt x="13459" y="9499"/>
                  </a:cubicBezTo>
                  <a:cubicBezTo>
                    <a:pt x="13634" y="9249"/>
                    <a:pt x="13785" y="8948"/>
                    <a:pt x="13860" y="8622"/>
                  </a:cubicBezTo>
                  <a:cubicBezTo>
                    <a:pt x="13935" y="8321"/>
                    <a:pt x="13960" y="7996"/>
                    <a:pt x="13935" y="7620"/>
                  </a:cubicBezTo>
                  <a:cubicBezTo>
                    <a:pt x="13910" y="7269"/>
                    <a:pt x="13835" y="6918"/>
                    <a:pt x="13710" y="6592"/>
                  </a:cubicBezTo>
                  <a:cubicBezTo>
                    <a:pt x="13584" y="6266"/>
                    <a:pt x="13409" y="5966"/>
                    <a:pt x="13183" y="5715"/>
                  </a:cubicBezTo>
                  <a:cubicBezTo>
                    <a:pt x="12958" y="5439"/>
                    <a:pt x="12682" y="5214"/>
                    <a:pt x="12381" y="5063"/>
                  </a:cubicBezTo>
                  <a:cubicBezTo>
                    <a:pt x="12356" y="5038"/>
                    <a:pt x="12331" y="5038"/>
                    <a:pt x="12281" y="5038"/>
                  </a:cubicBezTo>
                  <a:lnTo>
                    <a:pt x="12256" y="5038"/>
                  </a:lnTo>
                  <a:cubicBezTo>
                    <a:pt x="12106" y="4888"/>
                    <a:pt x="11930" y="4737"/>
                    <a:pt x="11654" y="4512"/>
                  </a:cubicBezTo>
                  <a:cubicBezTo>
                    <a:pt x="11354" y="4236"/>
                    <a:pt x="11053" y="4011"/>
                    <a:pt x="10652" y="3710"/>
                  </a:cubicBezTo>
                  <a:cubicBezTo>
                    <a:pt x="10376" y="3484"/>
                    <a:pt x="10151" y="3309"/>
                    <a:pt x="9900" y="3108"/>
                  </a:cubicBezTo>
                  <a:cubicBezTo>
                    <a:pt x="9725" y="2958"/>
                    <a:pt x="9549" y="2808"/>
                    <a:pt x="9374" y="2657"/>
                  </a:cubicBezTo>
                  <a:cubicBezTo>
                    <a:pt x="8421" y="1880"/>
                    <a:pt x="7419" y="1053"/>
                    <a:pt x="6291" y="477"/>
                  </a:cubicBezTo>
                  <a:cubicBezTo>
                    <a:pt x="6065" y="351"/>
                    <a:pt x="5815" y="226"/>
                    <a:pt x="5539" y="151"/>
                  </a:cubicBezTo>
                  <a:cubicBezTo>
                    <a:pt x="5238" y="51"/>
                    <a:pt x="4938" y="1"/>
                    <a:pt x="4637" y="1"/>
                  </a:cubicBezTo>
                  <a:close/>
                </a:path>
              </a:pathLst>
            </a:custGeom>
            <a:solidFill>
              <a:srgbClr val="80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387;p55">
              <a:extLst>
                <a:ext uri="{FF2B5EF4-FFF2-40B4-BE49-F238E27FC236}">
                  <a16:creationId xmlns:a16="http://schemas.microsoft.com/office/drawing/2014/main" id="{AA0A3ADE-11FE-4D40-8A63-F01175B2C1A6}"/>
                </a:ext>
              </a:extLst>
            </p:cNvPr>
            <p:cNvSpPr/>
            <p:nvPr/>
          </p:nvSpPr>
          <p:spPr>
            <a:xfrm>
              <a:off x="5443775" y="4037625"/>
              <a:ext cx="329600" cy="297650"/>
            </a:xfrm>
            <a:custGeom>
              <a:avLst/>
              <a:gdLst/>
              <a:ahLst/>
              <a:cxnLst/>
              <a:rect l="l" t="t" r="r" b="b"/>
              <a:pathLst>
                <a:path w="13184" h="11906" extrusionOk="0">
                  <a:moveTo>
                    <a:pt x="6792" y="1"/>
                  </a:moveTo>
                  <a:cubicBezTo>
                    <a:pt x="6642" y="26"/>
                    <a:pt x="6517" y="51"/>
                    <a:pt x="6366" y="76"/>
                  </a:cubicBezTo>
                  <a:cubicBezTo>
                    <a:pt x="6166" y="126"/>
                    <a:pt x="5965" y="176"/>
                    <a:pt x="5765" y="251"/>
                  </a:cubicBezTo>
                  <a:cubicBezTo>
                    <a:pt x="5614" y="327"/>
                    <a:pt x="5439" y="402"/>
                    <a:pt x="5288" y="477"/>
                  </a:cubicBezTo>
                  <a:cubicBezTo>
                    <a:pt x="5138" y="552"/>
                    <a:pt x="4988" y="652"/>
                    <a:pt x="4862" y="753"/>
                  </a:cubicBezTo>
                  <a:cubicBezTo>
                    <a:pt x="4687" y="878"/>
                    <a:pt x="4537" y="1003"/>
                    <a:pt x="4386" y="1129"/>
                  </a:cubicBezTo>
                  <a:cubicBezTo>
                    <a:pt x="4261" y="1254"/>
                    <a:pt x="4136" y="1379"/>
                    <a:pt x="4010" y="1530"/>
                  </a:cubicBezTo>
                  <a:cubicBezTo>
                    <a:pt x="3910" y="1630"/>
                    <a:pt x="3835" y="1755"/>
                    <a:pt x="3760" y="1880"/>
                  </a:cubicBezTo>
                  <a:cubicBezTo>
                    <a:pt x="3684" y="1981"/>
                    <a:pt x="3634" y="2081"/>
                    <a:pt x="3584" y="2206"/>
                  </a:cubicBezTo>
                  <a:cubicBezTo>
                    <a:pt x="3534" y="2281"/>
                    <a:pt x="3509" y="2357"/>
                    <a:pt x="3484" y="2432"/>
                  </a:cubicBezTo>
                  <a:cubicBezTo>
                    <a:pt x="3484" y="2482"/>
                    <a:pt x="3459" y="2507"/>
                    <a:pt x="3459" y="2532"/>
                  </a:cubicBezTo>
                  <a:cubicBezTo>
                    <a:pt x="3484" y="2507"/>
                    <a:pt x="3484" y="2482"/>
                    <a:pt x="3509" y="2457"/>
                  </a:cubicBezTo>
                  <a:cubicBezTo>
                    <a:pt x="3534" y="2432"/>
                    <a:pt x="3559" y="2432"/>
                    <a:pt x="3584" y="2432"/>
                  </a:cubicBezTo>
                  <a:cubicBezTo>
                    <a:pt x="3609" y="2432"/>
                    <a:pt x="3634" y="2432"/>
                    <a:pt x="3634" y="2457"/>
                  </a:cubicBezTo>
                  <a:cubicBezTo>
                    <a:pt x="3659" y="2482"/>
                    <a:pt x="3684" y="2532"/>
                    <a:pt x="3659" y="2557"/>
                  </a:cubicBezTo>
                  <a:cubicBezTo>
                    <a:pt x="3659" y="2582"/>
                    <a:pt x="3684" y="2582"/>
                    <a:pt x="3684" y="2607"/>
                  </a:cubicBezTo>
                  <a:cubicBezTo>
                    <a:pt x="3710" y="2557"/>
                    <a:pt x="3760" y="2532"/>
                    <a:pt x="3810" y="2482"/>
                  </a:cubicBezTo>
                  <a:cubicBezTo>
                    <a:pt x="3835" y="2482"/>
                    <a:pt x="3860" y="2457"/>
                    <a:pt x="3885" y="2457"/>
                  </a:cubicBezTo>
                  <a:cubicBezTo>
                    <a:pt x="3910" y="2457"/>
                    <a:pt x="3910" y="2482"/>
                    <a:pt x="3935" y="2482"/>
                  </a:cubicBezTo>
                  <a:cubicBezTo>
                    <a:pt x="3960" y="2532"/>
                    <a:pt x="3960" y="2582"/>
                    <a:pt x="3935" y="2607"/>
                  </a:cubicBezTo>
                  <a:cubicBezTo>
                    <a:pt x="3885" y="2632"/>
                    <a:pt x="3860" y="2657"/>
                    <a:pt x="3810" y="2708"/>
                  </a:cubicBezTo>
                  <a:cubicBezTo>
                    <a:pt x="3785" y="2733"/>
                    <a:pt x="3760" y="2758"/>
                    <a:pt x="3735" y="2808"/>
                  </a:cubicBezTo>
                  <a:cubicBezTo>
                    <a:pt x="3684" y="2833"/>
                    <a:pt x="3659" y="2883"/>
                    <a:pt x="3634" y="2958"/>
                  </a:cubicBezTo>
                  <a:cubicBezTo>
                    <a:pt x="3609" y="2958"/>
                    <a:pt x="3609" y="2983"/>
                    <a:pt x="3609" y="3008"/>
                  </a:cubicBezTo>
                  <a:cubicBezTo>
                    <a:pt x="3634" y="3008"/>
                    <a:pt x="3634" y="3033"/>
                    <a:pt x="3659" y="3058"/>
                  </a:cubicBezTo>
                  <a:cubicBezTo>
                    <a:pt x="3684" y="3209"/>
                    <a:pt x="3710" y="3384"/>
                    <a:pt x="3760" y="3535"/>
                  </a:cubicBezTo>
                  <a:cubicBezTo>
                    <a:pt x="3785" y="3660"/>
                    <a:pt x="3835" y="3810"/>
                    <a:pt x="3885" y="3936"/>
                  </a:cubicBezTo>
                  <a:cubicBezTo>
                    <a:pt x="3910" y="4011"/>
                    <a:pt x="3935" y="4086"/>
                    <a:pt x="3985" y="4161"/>
                  </a:cubicBezTo>
                  <a:cubicBezTo>
                    <a:pt x="4010" y="4236"/>
                    <a:pt x="4035" y="4287"/>
                    <a:pt x="4085" y="4337"/>
                  </a:cubicBezTo>
                  <a:cubicBezTo>
                    <a:pt x="4186" y="4537"/>
                    <a:pt x="4286" y="4713"/>
                    <a:pt x="4411" y="4863"/>
                  </a:cubicBezTo>
                  <a:cubicBezTo>
                    <a:pt x="4512" y="4988"/>
                    <a:pt x="4612" y="5114"/>
                    <a:pt x="4712" y="5239"/>
                  </a:cubicBezTo>
                  <a:cubicBezTo>
                    <a:pt x="4762" y="5314"/>
                    <a:pt x="4812" y="5364"/>
                    <a:pt x="4862" y="5414"/>
                  </a:cubicBezTo>
                  <a:cubicBezTo>
                    <a:pt x="4938" y="5464"/>
                    <a:pt x="5013" y="5540"/>
                    <a:pt x="5063" y="5590"/>
                  </a:cubicBezTo>
                  <a:cubicBezTo>
                    <a:pt x="5263" y="5765"/>
                    <a:pt x="5464" y="5916"/>
                    <a:pt x="5639" y="6066"/>
                  </a:cubicBezTo>
                  <a:cubicBezTo>
                    <a:pt x="6216" y="6517"/>
                    <a:pt x="6817" y="6893"/>
                    <a:pt x="7444" y="7269"/>
                  </a:cubicBezTo>
                  <a:lnTo>
                    <a:pt x="7419" y="7269"/>
                  </a:lnTo>
                  <a:cubicBezTo>
                    <a:pt x="8070" y="7645"/>
                    <a:pt x="8722" y="8021"/>
                    <a:pt x="9399" y="8347"/>
                  </a:cubicBezTo>
                  <a:cubicBezTo>
                    <a:pt x="9449" y="8372"/>
                    <a:pt x="9474" y="8422"/>
                    <a:pt x="9449" y="8472"/>
                  </a:cubicBezTo>
                  <a:cubicBezTo>
                    <a:pt x="9449" y="8497"/>
                    <a:pt x="9374" y="8522"/>
                    <a:pt x="9349" y="8522"/>
                  </a:cubicBezTo>
                  <a:cubicBezTo>
                    <a:pt x="9349" y="8522"/>
                    <a:pt x="9349" y="8497"/>
                    <a:pt x="9324" y="8497"/>
                  </a:cubicBezTo>
                  <a:cubicBezTo>
                    <a:pt x="9324" y="8505"/>
                    <a:pt x="9321" y="8508"/>
                    <a:pt x="9316" y="8508"/>
                  </a:cubicBezTo>
                  <a:cubicBezTo>
                    <a:pt x="9307" y="8508"/>
                    <a:pt x="9290" y="8497"/>
                    <a:pt x="9273" y="8497"/>
                  </a:cubicBezTo>
                  <a:cubicBezTo>
                    <a:pt x="9073" y="8447"/>
                    <a:pt x="8872" y="8372"/>
                    <a:pt x="8672" y="8271"/>
                  </a:cubicBezTo>
                  <a:cubicBezTo>
                    <a:pt x="8497" y="8221"/>
                    <a:pt x="8346" y="8146"/>
                    <a:pt x="8196" y="8071"/>
                  </a:cubicBezTo>
                  <a:cubicBezTo>
                    <a:pt x="7870" y="7921"/>
                    <a:pt x="7544" y="7770"/>
                    <a:pt x="7243" y="7595"/>
                  </a:cubicBezTo>
                  <a:cubicBezTo>
                    <a:pt x="6642" y="7244"/>
                    <a:pt x="6040" y="6893"/>
                    <a:pt x="5489" y="6492"/>
                  </a:cubicBezTo>
                  <a:cubicBezTo>
                    <a:pt x="5439" y="6467"/>
                    <a:pt x="5414" y="6417"/>
                    <a:pt x="5364" y="6392"/>
                  </a:cubicBezTo>
                  <a:cubicBezTo>
                    <a:pt x="5364" y="6392"/>
                    <a:pt x="5339" y="6392"/>
                    <a:pt x="5314" y="6367"/>
                  </a:cubicBezTo>
                  <a:cubicBezTo>
                    <a:pt x="5314" y="6367"/>
                    <a:pt x="5314" y="6367"/>
                    <a:pt x="5288" y="6342"/>
                  </a:cubicBezTo>
                  <a:cubicBezTo>
                    <a:pt x="4286" y="5590"/>
                    <a:pt x="3359" y="4738"/>
                    <a:pt x="2557" y="3785"/>
                  </a:cubicBezTo>
                  <a:lnTo>
                    <a:pt x="2306" y="3785"/>
                  </a:lnTo>
                  <a:cubicBezTo>
                    <a:pt x="2231" y="3810"/>
                    <a:pt x="2156" y="3810"/>
                    <a:pt x="2080" y="3835"/>
                  </a:cubicBezTo>
                  <a:cubicBezTo>
                    <a:pt x="2005" y="3860"/>
                    <a:pt x="1930" y="3860"/>
                    <a:pt x="1855" y="3911"/>
                  </a:cubicBezTo>
                  <a:cubicBezTo>
                    <a:pt x="1755" y="3936"/>
                    <a:pt x="1679" y="3986"/>
                    <a:pt x="1579" y="4036"/>
                  </a:cubicBezTo>
                  <a:cubicBezTo>
                    <a:pt x="1487" y="4082"/>
                    <a:pt x="1416" y="4128"/>
                    <a:pt x="1328" y="4193"/>
                  </a:cubicBezTo>
                  <a:lnTo>
                    <a:pt x="1328" y="4193"/>
                  </a:lnTo>
                  <a:cubicBezTo>
                    <a:pt x="1328" y="4191"/>
                    <a:pt x="1329" y="4189"/>
                    <a:pt x="1329" y="4186"/>
                  </a:cubicBezTo>
                  <a:lnTo>
                    <a:pt x="1329" y="4186"/>
                  </a:lnTo>
                  <a:cubicBezTo>
                    <a:pt x="1178" y="4287"/>
                    <a:pt x="1053" y="4412"/>
                    <a:pt x="928" y="4537"/>
                  </a:cubicBezTo>
                  <a:cubicBezTo>
                    <a:pt x="827" y="4637"/>
                    <a:pt x="727" y="4738"/>
                    <a:pt x="627" y="4838"/>
                  </a:cubicBezTo>
                  <a:lnTo>
                    <a:pt x="652" y="4838"/>
                  </a:lnTo>
                  <a:cubicBezTo>
                    <a:pt x="552" y="4938"/>
                    <a:pt x="451" y="5063"/>
                    <a:pt x="376" y="5189"/>
                  </a:cubicBezTo>
                  <a:cubicBezTo>
                    <a:pt x="326" y="5289"/>
                    <a:pt x="276" y="5414"/>
                    <a:pt x="201" y="5515"/>
                  </a:cubicBezTo>
                  <a:cubicBezTo>
                    <a:pt x="201" y="5540"/>
                    <a:pt x="201" y="5540"/>
                    <a:pt x="201" y="5540"/>
                  </a:cubicBezTo>
                  <a:cubicBezTo>
                    <a:pt x="151" y="5640"/>
                    <a:pt x="100" y="5740"/>
                    <a:pt x="75" y="5865"/>
                  </a:cubicBezTo>
                  <a:cubicBezTo>
                    <a:pt x="50" y="5966"/>
                    <a:pt x="25" y="6091"/>
                    <a:pt x="0" y="6191"/>
                  </a:cubicBezTo>
                  <a:cubicBezTo>
                    <a:pt x="0" y="6216"/>
                    <a:pt x="0" y="6266"/>
                    <a:pt x="0" y="6317"/>
                  </a:cubicBezTo>
                  <a:cubicBezTo>
                    <a:pt x="75" y="6467"/>
                    <a:pt x="176" y="6642"/>
                    <a:pt x="276" y="6818"/>
                  </a:cubicBezTo>
                  <a:cubicBezTo>
                    <a:pt x="752" y="7595"/>
                    <a:pt x="1379" y="8372"/>
                    <a:pt x="2131" y="9124"/>
                  </a:cubicBezTo>
                  <a:cubicBezTo>
                    <a:pt x="2857" y="9825"/>
                    <a:pt x="3659" y="10452"/>
                    <a:pt x="4486" y="10953"/>
                  </a:cubicBezTo>
                  <a:cubicBezTo>
                    <a:pt x="5364" y="11454"/>
                    <a:pt x="6216" y="11755"/>
                    <a:pt x="7043" y="11881"/>
                  </a:cubicBezTo>
                  <a:cubicBezTo>
                    <a:pt x="7243" y="11906"/>
                    <a:pt x="7444" y="11906"/>
                    <a:pt x="7619" y="11906"/>
                  </a:cubicBezTo>
                  <a:cubicBezTo>
                    <a:pt x="8221" y="11906"/>
                    <a:pt x="8772" y="11780"/>
                    <a:pt x="9248" y="11555"/>
                  </a:cubicBezTo>
                  <a:cubicBezTo>
                    <a:pt x="9424" y="11454"/>
                    <a:pt x="9599" y="11354"/>
                    <a:pt x="9750" y="11254"/>
                  </a:cubicBezTo>
                  <a:cubicBezTo>
                    <a:pt x="9900" y="11129"/>
                    <a:pt x="10075" y="11003"/>
                    <a:pt x="10226" y="10828"/>
                  </a:cubicBezTo>
                  <a:cubicBezTo>
                    <a:pt x="10451" y="10602"/>
                    <a:pt x="10652" y="10327"/>
                    <a:pt x="10802" y="10026"/>
                  </a:cubicBezTo>
                  <a:cubicBezTo>
                    <a:pt x="10928" y="9825"/>
                    <a:pt x="11003" y="9625"/>
                    <a:pt x="11078" y="9399"/>
                  </a:cubicBezTo>
                  <a:lnTo>
                    <a:pt x="11103" y="9324"/>
                  </a:lnTo>
                  <a:lnTo>
                    <a:pt x="11153" y="9274"/>
                  </a:lnTo>
                  <a:lnTo>
                    <a:pt x="11253" y="9249"/>
                  </a:lnTo>
                  <a:cubicBezTo>
                    <a:pt x="11529" y="9149"/>
                    <a:pt x="11805" y="8998"/>
                    <a:pt x="12055" y="8848"/>
                  </a:cubicBezTo>
                  <a:cubicBezTo>
                    <a:pt x="12306" y="8673"/>
                    <a:pt x="12507" y="8447"/>
                    <a:pt x="12682" y="8221"/>
                  </a:cubicBezTo>
                  <a:cubicBezTo>
                    <a:pt x="12857" y="7971"/>
                    <a:pt x="12983" y="7670"/>
                    <a:pt x="13058" y="7344"/>
                  </a:cubicBezTo>
                  <a:cubicBezTo>
                    <a:pt x="13158" y="7043"/>
                    <a:pt x="13183" y="6718"/>
                    <a:pt x="13158" y="6342"/>
                  </a:cubicBezTo>
                  <a:cubicBezTo>
                    <a:pt x="13133" y="5991"/>
                    <a:pt x="13058" y="5640"/>
                    <a:pt x="12908" y="5314"/>
                  </a:cubicBezTo>
                  <a:cubicBezTo>
                    <a:pt x="12782" y="4988"/>
                    <a:pt x="12607" y="4688"/>
                    <a:pt x="12406" y="4437"/>
                  </a:cubicBezTo>
                  <a:cubicBezTo>
                    <a:pt x="12181" y="4161"/>
                    <a:pt x="11905" y="3936"/>
                    <a:pt x="11579" y="3785"/>
                  </a:cubicBezTo>
                  <a:cubicBezTo>
                    <a:pt x="11554" y="3785"/>
                    <a:pt x="11529" y="3760"/>
                    <a:pt x="11504" y="3760"/>
                  </a:cubicBezTo>
                  <a:lnTo>
                    <a:pt x="11479" y="3760"/>
                  </a:lnTo>
                  <a:cubicBezTo>
                    <a:pt x="11304" y="3610"/>
                    <a:pt x="11128" y="3434"/>
                    <a:pt x="10877" y="3234"/>
                  </a:cubicBezTo>
                  <a:cubicBezTo>
                    <a:pt x="10552" y="2958"/>
                    <a:pt x="10226" y="2708"/>
                    <a:pt x="9875" y="2432"/>
                  </a:cubicBezTo>
                  <a:cubicBezTo>
                    <a:pt x="9599" y="2231"/>
                    <a:pt x="9349" y="2031"/>
                    <a:pt x="9123" y="1830"/>
                  </a:cubicBezTo>
                  <a:cubicBezTo>
                    <a:pt x="8948" y="1705"/>
                    <a:pt x="8772" y="1555"/>
                    <a:pt x="8572" y="1404"/>
                  </a:cubicBezTo>
                  <a:cubicBezTo>
                    <a:pt x="7995" y="928"/>
                    <a:pt x="7419" y="427"/>
                    <a:pt x="6792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388;p55">
              <a:extLst>
                <a:ext uri="{FF2B5EF4-FFF2-40B4-BE49-F238E27FC236}">
                  <a16:creationId xmlns:a16="http://schemas.microsoft.com/office/drawing/2014/main" id="{3E6F4BAA-07DC-4FA7-8B6C-0E9554EAC4B2}"/>
                </a:ext>
              </a:extLst>
            </p:cNvPr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389;p55">
              <a:extLst>
                <a:ext uri="{FF2B5EF4-FFF2-40B4-BE49-F238E27FC236}">
                  <a16:creationId xmlns:a16="http://schemas.microsoft.com/office/drawing/2014/main" id="{B3F820A4-126C-44FD-994E-053A8E296063}"/>
                </a:ext>
              </a:extLst>
            </p:cNvPr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390;p55">
              <a:extLst>
                <a:ext uri="{FF2B5EF4-FFF2-40B4-BE49-F238E27FC236}">
                  <a16:creationId xmlns:a16="http://schemas.microsoft.com/office/drawing/2014/main" id="{F9A45780-39F9-409B-AB5D-0B7BFE981822}"/>
                </a:ext>
              </a:extLst>
            </p:cNvPr>
            <p:cNvSpPr/>
            <p:nvPr/>
          </p:nvSpPr>
          <p:spPr>
            <a:xfrm>
              <a:off x="5544025" y="407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391;p55">
              <a:extLst>
                <a:ext uri="{FF2B5EF4-FFF2-40B4-BE49-F238E27FC236}">
                  <a16:creationId xmlns:a16="http://schemas.microsoft.com/office/drawing/2014/main" id="{256E0731-5912-4995-AECB-185E3DE0B967}"/>
                </a:ext>
              </a:extLst>
            </p:cNvPr>
            <p:cNvSpPr/>
            <p:nvPr/>
          </p:nvSpPr>
          <p:spPr>
            <a:xfrm>
              <a:off x="5533375" y="40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392;p55">
              <a:extLst>
                <a:ext uri="{FF2B5EF4-FFF2-40B4-BE49-F238E27FC236}">
                  <a16:creationId xmlns:a16="http://schemas.microsoft.com/office/drawing/2014/main" id="{CF6180C4-D5AC-4709-9E26-893CFA0F391C}"/>
                </a:ext>
              </a:extLst>
            </p:cNvPr>
            <p:cNvSpPr/>
            <p:nvPr/>
          </p:nvSpPr>
          <p:spPr>
            <a:xfrm>
              <a:off x="5449400" y="417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393;p55">
              <a:extLst>
                <a:ext uri="{FF2B5EF4-FFF2-40B4-BE49-F238E27FC236}">
                  <a16:creationId xmlns:a16="http://schemas.microsoft.com/office/drawing/2014/main" id="{4B8F30B8-61DF-457F-8794-32111F4F641C}"/>
                </a:ext>
              </a:extLst>
            </p:cNvPr>
            <p:cNvSpPr/>
            <p:nvPr/>
          </p:nvSpPr>
          <p:spPr>
            <a:xfrm>
              <a:off x="5448775" y="417547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394;p55">
              <a:extLst>
                <a:ext uri="{FF2B5EF4-FFF2-40B4-BE49-F238E27FC236}">
                  <a16:creationId xmlns:a16="http://schemas.microsoft.com/office/drawing/2014/main" id="{BE5A7DBB-2F47-4A2A-AC4D-3CF575496B26}"/>
                </a:ext>
              </a:extLst>
            </p:cNvPr>
            <p:cNvSpPr/>
            <p:nvPr/>
          </p:nvSpPr>
          <p:spPr>
            <a:xfrm>
              <a:off x="5448775" y="41754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cubicBezTo>
                    <a:pt x="1" y="26"/>
                    <a:pt x="1" y="26"/>
                    <a:pt x="1" y="1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395;p55">
              <a:extLst>
                <a:ext uri="{FF2B5EF4-FFF2-40B4-BE49-F238E27FC236}">
                  <a16:creationId xmlns:a16="http://schemas.microsoft.com/office/drawing/2014/main" id="{DA0A245A-2138-4F46-B96A-4E868D7D26E5}"/>
                </a:ext>
              </a:extLst>
            </p:cNvPr>
            <p:cNvSpPr/>
            <p:nvPr/>
          </p:nvSpPr>
          <p:spPr>
            <a:xfrm>
              <a:off x="5539625" y="3291375"/>
              <a:ext cx="782000" cy="914825"/>
            </a:xfrm>
            <a:custGeom>
              <a:avLst/>
              <a:gdLst/>
              <a:ahLst/>
              <a:cxnLst/>
              <a:rect l="l" t="t" r="r" b="b"/>
              <a:pathLst>
                <a:path w="31280" h="36593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101"/>
                  </a:cubicBezTo>
                  <a:cubicBezTo>
                    <a:pt x="26442" y="176"/>
                    <a:pt x="26041" y="427"/>
                    <a:pt x="25665" y="753"/>
                  </a:cubicBezTo>
                  <a:cubicBezTo>
                    <a:pt x="25465" y="953"/>
                    <a:pt x="25314" y="1179"/>
                    <a:pt x="25189" y="1430"/>
                  </a:cubicBezTo>
                  <a:cubicBezTo>
                    <a:pt x="25039" y="1680"/>
                    <a:pt x="24963" y="1956"/>
                    <a:pt x="24938" y="2232"/>
                  </a:cubicBezTo>
                  <a:cubicBezTo>
                    <a:pt x="24938" y="2357"/>
                    <a:pt x="24963" y="2507"/>
                    <a:pt x="24963" y="2608"/>
                  </a:cubicBezTo>
                  <a:cubicBezTo>
                    <a:pt x="24988" y="2758"/>
                    <a:pt x="25039" y="2883"/>
                    <a:pt x="25089" y="3009"/>
                  </a:cubicBezTo>
                  <a:cubicBezTo>
                    <a:pt x="25164" y="3209"/>
                    <a:pt x="25314" y="3410"/>
                    <a:pt x="25540" y="3585"/>
                  </a:cubicBezTo>
                  <a:cubicBezTo>
                    <a:pt x="25314" y="3811"/>
                    <a:pt x="25089" y="4011"/>
                    <a:pt x="24863" y="4212"/>
                  </a:cubicBezTo>
                  <a:cubicBezTo>
                    <a:pt x="24387" y="4562"/>
                    <a:pt x="23836" y="4863"/>
                    <a:pt x="23234" y="5139"/>
                  </a:cubicBezTo>
                  <a:cubicBezTo>
                    <a:pt x="22282" y="5515"/>
                    <a:pt x="21204" y="5790"/>
                    <a:pt x="19800" y="5991"/>
                  </a:cubicBezTo>
                  <a:cubicBezTo>
                    <a:pt x="18948" y="6091"/>
                    <a:pt x="18096" y="6166"/>
                    <a:pt x="17244" y="6242"/>
                  </a:cubicBezTo>
                  <a:cubicBezTo>
                    <a:pt x="16492" y="6292"/>
                    <a:pt x="15740" y="6367"/>
                    <a:pt x="14988" y="6467"/>
                  </a:cubicBezTo>
                  <a:cubicBezTo>
                    <a:pt x="14587" y="6517"/>
                    <a:pt x="14211" y="6567"/>
                    <a:pt x="13861" y="6618"/>
                  </a:cubicBezTo>
                  <a:cubicBezTo>
                    <a:pt x="13485" y="6693"/>
                    <a:pt x="13109" y="6768"/>
                    <a:pt x="12683" y="6893"/>
                  </a:cubicBezTo>
                  <a:cubicBezTo>
                    <a:pt x="11931" y="7094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89" y="11154"/>
                    <a:pt x="4387" y="12332"/>
                    <a:pt x="3585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29" y="19349"/>
                    <a:pt x="1104" y="20928"/>
                    <a:pt x="1104" y="22532"/>
                  </a:cubicBezTo>
                  <a:cubicBezTo>
                    <a:pt x="1104" y="23410"/>
                    <a:pt x="1154" y="24262"/>
                    <a:pt x="1304" y="25039"/>
                  </a:cubicBezTo>
                  <a:cubicBezTo>
                    <a:pt x="1429" y="25891"/>
                    <a:pt x="1630" y="26718"/>
                    <a:pt x="1830" y="27545"/>
                  </a:cubicBezTo>
                  <a:lnTo>
                    <a:pt x="1956" y="28021"/>
                  </a:lnTo>
                  <a:cubicBezTo>
                    <a:pt x="1805" y="28347"/>
                    <a:pt x="1605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402"/>
                    <a:pt x="101" y="30402"/>
                    <a:pt x="76" y="30427"/>
                  </a:cubicBezTo>
                  <a:cubicBezTo>
                    <a:pt x="26" y="30452"/>
                    <a:pt x="1" y="30502"/>
                    <a:pt x="26" y="30578"/>
                  </a:cubicBezTo>
                  <a:cubicBezTo>
                    <a:pt x="126" y="31154"/>
                    <a:pt x="352" y="31756"/>
                    <a:pt x="703" y="32407"/>
                  </a:cubicBezTo>
                  <a:cubicBezTo>
                    <a:pt x="1053" y="33009"/>
                    <a:pt x="1505" y="33585"/>
                    <a:pt x="2081" y="34187"/>
                  </a:cubicBezTo>
                  <a:cubicBezTo>
                    <a:pt x="2607" y="34738"/>
                    <a:pt x="3209" y="35214"/>
                    <a:pt x="3886" y="35640"/>
                  </a:cubicBezTo>
                  <a:cubicBezTo>
                    <a:pt x="4537" y="36041"/>
                    <a:pt x="5214" y="36342"/>
                    <a:pt x="5891" y="36492"/>
                  </a:cubicBezTo>
                  <a:cubicBezTo>
                    <a:pt x="6191" y="36543"/>
                    <a:pt x="6492" y="36593"/>
                    <a:pt x="6818" y="36593"/>
                  </a:cubicBezTo>
                  <a:cubicBezTo>
                    <a:pt x="7119" y="36593"/>
                    <a:pt x="7419" y="36543"/>
                    <a:pt x="7720" y="36467"/>
                  </a:cubicBezTo>
                  <a:cubicBezTo>
                    <a:pt x="7745" y="36467"/>
                    <a:pt x="7770" y="36442"/>
                    <a:pt x="7795" y="36417"/>
                  </a:cubicBezTo>
                  <a:cubicBezTo>
                    <a:pt x="7845" y="36392"/>
                    <a:pt x="7871" y="36367"/>
                    <a:pt x="7871" y="36317"/>
                  </a:cubicBezTo>
                  <a:cubicBezTo>
                    <a:pt x="7896" y="36217"/>
                    <a:pt x="7921" y="36142"/>
                    <a:pt x="7946" y="36041"/>
                  </a:cubicBezTo>
                  <a:cubicBezTo>
                    <a:pt x="8046" y="35816"/>
                    <a:pt x="8171" y="35590"/>
                    <a:pt x="8372" y="35314"/>
                  </a:cubicBezTo>
                  <a:lnTo>
                    <a:pt x="8372" y="35340"/>
                  </a:lnTo>
                  <a:cubicBezTo>
                    <a:pt x="8723" y="34888"/>
                    <a:pt x="9099" y="34512"/>
                    <a:pt x="9550" y="34162"/>
                  </a:cubicBezTo>
                  <a:cubicBezTo>
                    <a:pt x="9600" y="34111"/>
                    <a:pt x="9650" y="34086"/>
                    <a:pt x="9700" y="34036"/>
                  </a:cubicBezTo>
                  <a:lnTo>
                    <a:pt x="10151" y="34061"/>
                  </a:lnTo>
                  <a:lnTo>
                    <a:pt x="11229" y="34061"/>
                  </a:lnTo>
                  <a:cubicBezTo>
                    <a:pt x="11805" y="34061"/>
                    <a:pt x="12282" y="34061"/>
                    <a:pt x="12733" y="34011"/>
                  </a:cubicBezTo>
                  <a:cubicBezTo>
                    <a:pt x="13535" y="33961"/>
                    <a:pt x="14362" y="33836"/>
                    <a:pt x="15214" y="33635"/>
                  </a:cubicBezTo>
                  <a:cubicBezTo>
                    <a:pt x="16793" y="33259"/>
                    <a:pt x="18272" y="32708"/>
                    <a:pt x="19625" y="31956"/>
                  </a:cubicBezTo>
                  <a:cubicBezTo>
                    <a:pt x="21003" y="31179"/>
                    <a:pt x="22232" y="30277"/>
                    <a:pt x="23309" y="29199"/>
                  </a:cubicBezTo>
                  <a:cubicBezTo>
                    <a:pt x="24412" y="28121"/>
                    <a:pt x="25314" y="26893"/>
                    <a:pt x="26016" y="25565"/>
                  </a:cubicBezTo>
                  <a:cubicBezTo>
                    <a:pt x="26768" y="24187"/>
                    <a:pt x="27294" y="22708"/>
                    <a:pt x="27570" y="21204"/>
                  </a:cubicBezTo>
                  <a:cubicBezTo>
                    <a:pt x="27720" y="20377"/>
                    <a:pt x="27795" y="19575"/>
                    <a:pt x="27821" y="18798"/>
                  </a:cubicBezTo>
                  <a:cubicBezTo>
                    <a:pt x="27846" y="18372"/>
                    <a:pt x="27821" y="17971"/>
                    <a:pt x="27821" y="17595"/>
                  </a:cubicBezTo>
                  <a:cubicBezTo>
                    <a:pt x="27795" y="17244"/>
                    <a:pt x="27770" y="16893"/>
                    <a:pt x="27720" y="16467"/>
                  </a:cubicBezTo>
                  <a:cubicBezTo>
                    <a:pt x="27645" y="15715"/>
                    <a:pt x="27520" y="14963"/>
                    <a:pt x="27420" y="14237"/>
                  </a:cubicBezTo>
                  <a:cubicBezTo>
                    <a:pt x="27294" y="13385"/>
                    <a:pt x="27169" y="12507"/>
                    <a:pt x="27094" y="11655"/>
                  </a:cubicBezTo>
                  <a:lnTo>
                    <a:pt x="27094" y="11705"/>
                  </a:lnTo>
                  <a:cubicBezTo>
                    <a:pt x="26943" y="10277"/>
                    <a:pt x="26968" y="9149"/>
                    <a:pt x="27144" y="8146"/>
                  </a:cubicBezTo>
                  <a:cubicBezTo>
                    <a:pt x="27244" y="7470"/>
                    <a:pt x="27420" y="6868"/>
                    <a:pt x="27670" y="6342"/>
                  </a:cubicBezTo>
                  <a:cubicBezTo>
                    <a:pt x="27795" y="6066"/>
                    <a:pt x="27946" y="5790"/>
                    <a:pt x="28121" y="5540"/>
                  </a:cubicBezTo>
                  <a:cubicBezTo>
                    <a:pt x="28347" y="5715"/>
                    <a:pt x="28572" y="5816"/>
                    <a:pt x="28798" y="5841"/>
                  </a:cubicBezTo>
                  <a:cubicBezTo>
                    <a:pt x="28873" y="5866"/>
                    <a:pt x="28973" y="5866"/>
                    <a:pt x="29099" y="5866"/>
                  </a:cubicBezTo>
                  <a:lnTo>
                    <a:pt x="29199" y="5866"/>
                  </a:lnTo>
                  <a:cubicBezTo>
                    <a:pt x="29299" y="5866"/>
                    <a:pt x="29450" y="5841"/>
                    <a:pt x="29575" y="5790"/>
                  </a:cubicBezTo>
                  <a:cubicBezTo>
                    <a:pt x="29851" y="5715"/>
                    <a:pt x="30076" y="5565"/>
                    <a:pt x="30302" y="5389"/>
                  </a:cubicBezTo>
                  <a:cubicBezTo>
                    <a:pt x="30527" y="5214"/>
                    <a:pt x="30703" y="4988"/>
                    <a:pt x="30828" y="4763"/>
                  </a:cubicBezTo>
                  <a:cubicBezTo>
                    <a:pt x="31154" y="4237"/>
                    <a:pt x="31279" y="3635"/>
                    <a:pt x="31179" y="3109"/>
                  </a:cubicBezTo>
                  <a:lnTo>
                    <a:pt x="31179" y="3059"/>
                  </a:lnTo>
                  <a:cubicBezTo>
                    <a:pt x="31154" y="2883"/>
                    <a:pt x="31104" y="2708"/>
                    <a:pt x="31029" y="2532"/>
                  </a:cubicBezTo>
                  <a:cubicBezTo>
                    <a:pt x="30953" y="2282"/>
                    <a:pt x="30828" y="2056"/>
                    <a:pt x="30653" y="1780"/>
                  </a:cubicBezTo>
                  <a:cubicBezTo>
                    <a:pt x="30502" y="1580"/>
                    <a:pt x="30327" y="1354"/>
                    <a:pt x="30126" y="1179"/>
                  </a:cubicBezTo>
                  <a:cubicBezTo>
                    <a:pt x="29374" y="2106"/>
                    <a:pt x="28648" y="3034"/>
                    <a:pt x="27896" y="3961"/>
                  </a:cubicBezTo>
                  <a:cubicBezTo>
                    <a:pt x="25339" y="7169"/>
                    <a:pt x="22783" y="10402"/>
                    <a:pt x="20227" y="13610"/>
                  </a:cubicBezTo>
                  <a:cubicBezTo>
                    <a:pt x="18723" y="15490"/>
                    <a:pt x="17219" y="17370"/>
                    <a:pt x="15715" y="19274"/>
                  </a:cubicBezTo>
                  <a:cubicBezTo>
                    <a:pt x="15715" y="19274"/>
                    <a:pt x="15690" y="19299"/>
                    <a:pt x="15690" y="19324"/>
                  </a:cubicBezTo>
                  <a:cubicBezTo>
                    <a:pt x="15665" y="19324"/>
                    <a:pt x="15640" y="19349"/>
                    <a:pt x="15615" y="19349"/>
                  </a:cubicBezTo>
                  <a:cubicBezTo>
                    <a:pt x="15590" y="19324"/>
                    <a:pt x="15540" y="19324"/>
                    <a:pt x="15515" y="19324"/>
                  </a:cubicBezTo>
                  <a:cubicBezTo>
                    <a:pt x="15490" y="19324"/>
                    <a:pt x="15465" y="19299"/>
                    <a:pt x="15440" y="19299"/>
                  </a:cubicBezTo>
                  <a:cubicBezTo>
                    <a:pt x="15364" y="19274"/>
                    <a:pt x="15314" y="19224"/>
                    <a:pt x="15264" y="19174"/>
                  </a:cubicBezTo>
                  <a:cubicBezTo>
                    <a:pt x="15214" y="19149"/>
                    <a:pt x="15189" y="19099"/>
                    <a:pt x="15139" y="19074"/>
                  </a:cubicBezTo>
                  <a:cubicBezTo>
                    <a:pt x="15139" y="19049"/>
                    <a:pt x="15114" y="19024"/>
                    <a:pt x="15114" y="18999"/>
                  </a:cubicBezTo>
                  <a:cubicBezTo>
                    <a:pt x="15089" y="18974"/>
                    <a:pt x="15064" y="18923"/>
                    <a:pt x="15039" y="18873"/>
                  </a:cubicBezTo>
                  <a:cubicBezTo>
                    <a:pt x="15039" y="18848"/>
                    <a:pt x="15013" y="18823"/>
                    <a:pt x="15013" y="18798"/>
                  </a:cubicBezTo>
                  <a:cubicBezTo>
                    <a:pt x="15013" y="18798"/>
                    <a:pt x="15013" y="18773"/>
                    <a:pt x="15013" y="18748"/>
                  </a:cubicBezTo>
                  <a:cubicBezTo>
                    <a:pt x="15013" y="18723"/>
                    <a:pt x="15039" y="18723"/>
                    <a:pt x="15039" y="18698"/>
                  </a:cubicBezTo>
                  <a:cubicBezTo>
                    <a:pt x="15139" y="18573"/>
                    <a:pt x="15239" y="18472"/>
                    <a:pt x="15314" y="18347"/>
                  </a:cubicBezTo>
                  <a:cubicBezTo>
                    <a:pt x="17545" y="15565"/>
                    <a:pt x="19775" y="12758"/>
                    <a:pt x="22006" y="9951"/>
                  </a:cubicBezTo>
                  <a:cubicBezTo>
                    <a:pt x="24487" y="6868"/>
                    <a:pt x="26943" y="3760"/>
                    <a:pt x="29425" y="653"/>
                  </a:cubicBezTo>
                  <a:cubicBezTo>
                    <a:pt x="29299" y="577"/>
                    <a:pt x="29149" y="477"/>
                    <a:pt x="28998" y="402"/>
                  </a:cubicBezTo>
                  <a:cubicBezTo>
                    <a:pt x="28723" y="277"/>
                    <a:pt x="28447" y="151"/>
                    <a:pt x="28171" y="101"/>
                  </a:cubicBezTo>
                  <a:cubicBezTo>
                    <a:pt x="27921" y="26"/>
                    <a:pt x="27695" y="1"/>
                    <a:pt x="27495" y="1"/>
                  </a:cubicBezTo>
                  <a:close/>
                </a:path>
              </a:pathLst>
            </a:custGeom>
            <a:solidFill>
              <a:srgbClr val="84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396;p55">
              <a:extLst>
                <a:ext uri="{FF2B5EF4-FFF2-40B4-BE49-F238E27FC236}">
                  <a16:creationId xmlns:a16="http://schemas.microsoft.com/office/drawing/2014/main" id="{06A2F2D6-F1A2-4513-802A-DD0F8FF5D84B}"/>
                </a:ext>
              </a:extLst>
            </p:cNvPr>
            <p:cNvSpPr/>
            <p:nvPr/>
          </p:nvSpPr>
          <p:spPr>
            <a:xfrm>
              <a:off x="5539625" y="3291375"/>
              <a:ext cx="695525" cy="813950"/>
            </a:xfrm>
            <a:custGeom>
              <a:avLst/>
              <a:gdLst/>
              <a:ahLst/>
              <a:cxnLst/>
              <a:rect l="l" t="t" r="r" b="b"/>
              <a:pathLst>
                <a:path w="27821" h="32558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76"/>
                  </a:cubicBezTo>
                  <a:cubicBezTo>
                    <a:pt x="26442" y="176"/>
                    <a:pt x="26016" y="402"/>
                    <a:pt x="25665" y="753"/>
                  </a:cubicBezTo>
                  <a:cubicBezTo>
                    <a:pt x="25465" y="953"/>
                    <a:pt x="25289" y="1179"/>
                    <a:pt x="25164" y="1430"/>
                  </a:cubicBezTo>
                  <a:cubicBezTo>
                    <a:pt x="25039" y="1680"/>
                    <a:pt x="24963" y="1931"/>
                    <a:pt x="24938" y="2232"/>
                  </a:cubicBezTo>
                  <a:cubicBezTo>
                    <a:pt x="24938" y="2382"/>
                    <a:pt x="24938" y="2507"/>
                    <a:pt x="24963" y="2608"/>
                  </a:cubicBezTo>
                  <a:cubicBezTo>
                    <a:pt x="24988" y="2758"/>
                    <a:pt x="25039" y="2883"/>
                    <a:pt x="25064" y="3009"/>
                  </a:cubicBezTo>
                  <a:cubicBezTo>
                    <a:pt x="25164" y="3209"/>
                    <a:pt x="25314" y="3410"/>
                    <a:pt x="25515" y="3610"/>
                  </a:cubicBezTo>
                  <a:cubicBezTo>
                    <a:pt x="25314" y="3811"/>
                    <a:pt x="25089" y="4011"/>
                    <a:pt x="24838" y="4186"/>
                  </a:cubicBezTo>
                  <a:cubicBezTo>
                    <a:pt x="24387" y="4562"/>
                    <a:pt x="23836" y="4863"/>
                    <a:pt x="23209" y="5139"/>
                  </a:cubicBezTo>
                  <a:cubicBezTo>
                    <a:pt x="22282" y="5515"/>
                    <a:pt x="21179" y="5790"/>
                    <a:pt x="19800" y="5966"/>
                  </a:cubicBezTo>
                  <a:cubicBezTo>
                    <a:pt x="18998" y="6091"/>
                    <a:pt x="18171" y="6166"/>
                    <a:pt x="17344" y="6217"/>
                  </a:cubicBezTo>
                  <a:lnTo>
                    <a:pt x="17294" y="6217"/>
                  </a:lnTo>
                  <a:lnTo>
                    <a:pt x="17244" y="6242"/>
                  </a:lnTo>
                  <a:lnTo>
                    <a:pt x="17169" y="6242"/>
                  </a:lnTo>
                  <a:cubicBezTo>
                    <a:pt x="16467" y="6292"/>
                    <a:pt x="15715" y="6367"/>
                    <a:pt x="14988" y="6442"/>
                  </a:cubicBezTo>
                  <a:cubicBezTo>
                    <a:pt x="14562" y="6492"/>
                    <a:pt x="14186" y="6567"/>
                    <a:pt x="13861" y="6618"/>
                  </a:cubicBezTo>
                  <a:cubicBezTo>
                    <a:pt x="13510" y="6693"/>
                    <a:pt x="13109" y="6768"/>
                    <a:pt x="12683" y="6868"/>
                  </a:cubicBezTo>
                  <a:cubicBezTo>
                    <a:pt x="11931" y="7069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64" y="11154"/>
                    <a:pt x="4387" y="12332"/>
                    <a:pt x="3560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04" y="19349"/>
                    <a:pt x="1104" y="20928"/>
                    <a:pt x="1104" y="22532"/>
                  </a:cubicBezTo>
                  <a:cubicBezTo>
                    <a:pt x="1104" y="23410"/>
                    <a:pt x="1154" y="24237"/>
                    <a:pt x="1279" y="25039"/>
                  </a:cubicBezTo>
                  <a:cubicBezTo>
                    <a:pt x="1429" y="25866"/>
                    <a:pt x="1630" y="26693"/>
                    <a:pt x="1830" y="27495"/>
                  </a:cubicBezTo>
                  <a:lnTo>
                    <a:pt x="1830" y="27545"/>
                  </a:lnTo>
                  <a:lnTo>
                    <a:pt x="1956" y="28021"/>
                  </a:lnTo>
                  <a:cubicBezTo>
                    <a:pt x="1780" y="28347"/>
                    <a:pt x="1580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377"/>
                    <a:pt x="76" y="30402"/>
                    <a:pt x="76" y="30402"/>
                  </a:cubicBezTo>
                  <a:cubicBezTo>
                    <a:pt x="26" y="30452"/>
                    <a:pt x="1" y="30502"/>
                    <a:pt x="1" y="30578"/>
                  </a:cubicBezTo>
                  <a:cubicBezTo>
                    <a:pt x="101" y="31154"/>
                    <a:pt x="327" y="31756"/>
                    <a:pt x="703" y="32407"/>
                  </a:cubicBezTo>
                  <a:cubicBezTo>
                    <a:pt x="728" y="32457"/>
                    <a:pt x="778" y="32507"/>
                    <a:pt x="803" y="32558"/>
                  </a:cubicBezTo>
                  <a:cubicBezTo>
                    <a:pt x="1505" y="31856"/>
                    <a:pt x="2131" y="31104"/>
                    <a:pt x="2657" y="30252"/>
                  </a:cubicBezTo>
                  <a:cubicBezTo>
                    <a:pt x="2858" y="29901"/>
                    <a:pt x="3059" y="29550"/>
                    <a:pt x="3209" y="29174"/>
                  </a:cubicBezTo>
                  <a:cubicBezTo>
                    <a:pt x="3359" y="28848"/>
                    <a:pt x="3485" y="28522"/>
                    <a:pt x="3585" y="28172"/>
                  </a:cubicBezTo>
                  <a:cubicBezTo>
                    <a:pt x="3585" y="28172"/>
                    <a:pt x="3585" y="28172"/>
                    <a:pt x="3585" y="28197"/>
                  </a:cubicBezTo>
                  <a:cubicBezTo>
                    <a:pt x="3710" y="27771"/>
                    <a:pt x="3810" y="27319"/>
                    <a:pt x="3861" y="26893"/>
                  </a:cubicBezTo>
                  <a:cubicBezTo>
                    <a:pt x="3911" y="26467"/>
                    <a:pt x="3961" y="26016"/>
                    <a:pt x="3961" y="25590"/>
                  </a:cubicBezTo>
                  <a:cubicBezTo>
                    <a:pt x="3961" y="25224"/>
                    <a:pt x="3961" y="24881"/>
                    <a:pt x="3961" y="24537"/>
                  </a:cubicBezTo>
                  <a:cubicBezTo>
                    <a:pt x="3936" y="24337"/>
                    <a:pt x="3936" y="24136"/>
                    <a:pt x="3911" y="23936"/>
                  </a:cubicBezTo>
                  <a:cubicBezTo>
                    <a:pt x="3911" y="23735"/>
                    <a:pt x="3886" y="23560"/>
                    <a:pt x="3886" y="23360"/>
                  </a:cubicBezTo>
                  <a:cubicBezTo>
                    <a:pt x="3861" y="22558"/>
                    <a:pt x="3886" y="21755"/>
                    <a:pt x="4011" y="20979"/>
                  </a:cubicBezTo>
                  <a:cubicBezTo>
                    <a:pt x="4061" y="20552"/>
                    <a:pt x="4161" y="20151"/>
                    <a:pt x="4287" y="19750"/>
                  </a:cubicBezTo>
                  <a:cubicBezTo>
                    <a:pt x="4387" y="19375"/>
                    <a:pt x="4512" y="18999"/>
                    <a:pt x="4663" y="18648"/>
                  </a:cubicBezTo>
                  <a:cubicBezTo>
                    <a:pt x="4938" y="17996"/>
                    <a:pt x="5264" y="17395"/>
                    <a:pt x="5640" y="16793"/>
                  </a:cubicBezTo>
                  <a:cubicBezTo>
                    <a:pt x="6166" y="16016"/>
                    <a:pt x="6793" y="15264"/>
                    <a:pt x="7470" y="14588"/>
                  </a:cubicBezTo>
                  <a:cubicBezTo>
                    <a:pt x="8121" y="13936"/>
                    <a:pt x="8848" y="13309"/>
                    <a:pt x="9625" y="12783"/>
                  </a:cubicBezTo>
                  <a:cubicBezTo>
                    <a:pt x="10001" y="12507"/>
                    <a:pt x="10377" y="12257"/>
                    <a:pt x="10753" y="12031"/>
                  </a:cubicBezTo>
                  <a:cubicBezTo>
                    <a:pt x="11054" y="11856"/>
                    <a:pt x="11354" y="11680"/>
                    <a:pt x="11655" y="11530"/>
                  </a:cubicBezTo>
                  <a:cubicBezTo>
                    <a:pt x="12307" y="11204"/>
                    <a:pt x="12958" y="10928"/>
                    <a:pt x="13635" y="10678"/>
                  </a:cubicBezTo>
                  <a:cubicBezTo>
                    <a:pt x="15039" y="10126"/>
                    <a:pt x="16492" y="9700"/>
                    <a:pt x="17921" y="9224"/>
                  </a:cubicBezTo>
                  <a:cubicBezTo>
                    <a:pt x="19324" y="8748"/>
                    <a:pt x="20728" y="8247"/>
                    <a:pt x="22031" y="7570"/>
                  </a:cubicBezTo>
                  <a:cubicBezTo>
                    <a:pt x="22056" y="7545"/>
                    <a:pt x="22056" y="7545"/>
                    <a:pt x="22056" y="7545"/>
                  </a:cubicBezTo>
                  <a:cubicBezTo>
                    <a:pt x="22507" y="7319"/>
                    <a:pt x="22958" y="7044"/>
                    <a:pt x="23384" y="6743"/>
                  </a:cubicBezTo>
                  <a:cubicBezTo>
                    <a:pt x="23785" y="6467"/>
                    <a:pt x="24161" y="6166"/>
                    <a:pt x="24537" y="5841"/>
                  </a:cubicBezTo>
                  <a:lnTo>
                    <a:pt x="24512" y="5841"/>
                  </a:lnTo>
                  <a:cubicBezTo>
                    <a:pt x="24813" y="5565"/>
                    <a:pt x="25064" y="5289"/>
                    <a:pt x="25314" y="4988"/>
                  </a:cubicBezTo>
                  <a:cubicBezTo>
                    <a:pt x="25565" y="4713"/>
                    <a:pt x="25765" y="4412"/>
                    <a:pt x="25966" y="4086"/>
                  </a:cubicBezTo>
                  <a:cubicBezTo>
                    <a:pt x="26166" y="3760"/>
                    <a:pt x="26342" y="3410"/>
                    <a:pt x="26517" y="3059"/>
                  </a:cubicBezTo>
                  <a:cubicBezTo>
                    <a:pt x="26317" y="2908"/>
                    <a:pt x="26141" y="2733"/>
                    <a:pt x="26041" y="2532"/>
                  </a:cubicBezTo>
                  <a:cubicBezTo>
                    <a:pt x="25941" y="2332"/>
                    <a:pt x="25891" y="2131"/>
                    <a:pt x="25891" y="1931"/>
                  </a:cubicBezTo>
                  <a:cubicBezTo>
                    <a:pt x="25916" y="1505"/>
                    <a:pt x="26191" y="1104"/>
                    <a:pt x="26492" y="803"/>
                  </a:cubicBezTo>
                  <a:cubicBezTo>
                    <a:pt x="26693" y="628"/>
                    <a:pt x="26893" y="477"/>
                    <a:pt x="27119" y="352"/>
                  </a:cubicBezTo>
                  <a:cubicBezTo>
                    <a:pt x="27319" y="227"/>
                    <a:pt x="27570" y="101"/>
                    <a:pt x="27821" y="26"/>
                  </a:cubicBezTo>
                  <a:cubicBezTo>
                    <a:pt x="27695" y="1"/>
                    <a:pt x="27595" y="1"/>
                    <a:pt x="27495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397;p55">
              <a:extLst>
                <a:ext uri="{FF2B5EF4-FFF2-40B4-BE49-F238E27FC236}">
                  <a16:creationId xmlns:a16="http://schemas.microsoft.com/office/drawing/2014/main" id="{0DFD68B4-D0E1-44A1-906B-D3EC8F28E85E}"/>
                </a:ext>
              </a:extLst>
            </p:cNvPr>
            <p:cNvSpPr/>
            <p:nvPr/>
          </p:nvSpPr>
          <p:spPr>
            <a:xfrm>
              <a:off x="5606675" y="3684250"/>
              <a:ext cx="146025" cy="406900"/>
            </a:xfrm>
            <a:custGeom>
              <a:avLst/>
              <a:gdLst/>
              <a:ahLst/>
              <a:cxnLst/>
              <a:rect l="l" t="t" r="r" b="b"/>
              <a:pathLst>
                <a:path w="5841" h="16276" extrusionOk="0">
                  <a:moveTo>
                    <a:pt x="5740" y="0"/>
                  </a:moveTo>
                  <a:cubicBezTo>
                    <a:pt x="5715" y="0"/>
                    <a:pt x="5690" y="0"/>
                    <a:pt x="5665" y="25"/>
                  </a:cubicBezTo>
                  <a:cubicBezTo>
                    <a:pt x="5038" y="602"/>
                    <a:pt x="4487" y="1254"/>
                    <a:pt x="4086" y="2005"/>
                  </a:cubicBezTo>
                  <a:cubicBezTo>
                    <a:pt x="3685" y="2682"/>
                    <a:pt x="3409" y="3409"/>
                    <a:pt x="3234" y="4186"/>
                  </a:cubicBezTo>
                  <a:cubicBezTo>
                    <a:pt x="3033" y="4963"/>
                    <a:pt x="2908" y="5740"/>
                    <a:pt x="2833" y="6542"/>
                  </a:cubicBezTo>
                  <a:cubicBezTo>
                    <a:pt x="2783" y="6943"/>
                    <a:pt x="2732" y="7344"/>
                    <a:pt x="2707" y="7770"/>
                  </a:cubicBezTo>
                  <a:cubicBezTo>
                    <a:pt x="2657" y="8171"/>
                    <a:pt x="2632" y="8572"/>
                    <a:pt x="2582" y="8973"/>
                  </a:cubicBezTo>
                  <a:cubicBezTo>
                    <a:pt x="2507" y="9499"/>
                    <a:pt x="2457" y="10025"/>
                    <a:pt x="2356" y="10527"/>
                  </a:cubicBezTo>
                  <a:cubicBezTo>
                    <a:pt x="2181" y="11554"/>
                    <a:pt x="1880" y="12557"/>
                    <a:pt x="1454" y="13484"/>
                  </a:cubicBezTo>
                  <a:cubicBezTo>
                    <a:pt x="1454" y="13459"/>
                    <a:pt x="1479" y="13434"/>
                    <a:pt x="1479" y="13409"/>
                  </a:cubicBezTo>
                  <a:lnTo>
                    <a:pt x="1479" y="13409"/>
                  </a:lnTo>
                  <a:cubicBezTo>
                    <a:pt x="1103" y="14236"/>
                    <a:pt x="602" y="15013"/>
                    <a:pt x="76" y="15740"/>
                  </a:cubicBezTo>
                  <a:cubicBezTo>
                    <a:pt x="26" y="15815"/>
                    <a:pt x="1" y="15915"/>
                    <a:pt x="26" y="16015"/>
                  </a:cubicBezTo>
                  <a:cubicBezTo>
                    <a:pt x="26" y="16091"/>
                    <a:pt x="101" y="16166"/>
                    <a:pt x="176" y="16216"/>
                  </a:cubicBezTo>
                  <a:cubicBezTo>
                    <a:pt x="231" y="16253"/>
                    <a:pt x="300" y="16276"/>
                    <a:pt x="362" y="16276"/>
                  </a:cubicBezTo>
                  <a:cubicBezTo>
                    <a:pt x="385" y="16276"/>
                    <a:pt x="406" y="16273"/>
                    <a:pt x="427" y="16266"/>
                  </a:cubicBezTo>
                  <a:cubicBezTo>
                    <a:pt x="527" y="16241"/>
                    <a:pt x="602" y="16191"/>
                    <a:pt x="652" y="16116"/>
                  </a:cubicBezTo>
                  <a:cubicBezTo>
                    <a:pt x="953" y="15690"/>
                    <a:pt x="1254" y="15264"/>
                    <a:pt x="1529" y="14787"/>
                  </a:cubicBezTo>
                  <a:cubicBezTo>
                    <a:pt x="1780" y="14361"/>
                    <a:pt x="2006" y="13935"/>
                    <a:pt x="2206" y="13484"/>
                  </a:cubicBezTo>
                  <a:cubicBezTo>
                    <a:pt x="2382" y="13083"/>
                    <a:pt x="2507" y="12682"/>
                    <a:pt x="2632" y="12306"/>
                  </a:cubicBezTo>
                  <a:cubicBezTo>
                    <a:pt x="2732" y="11880"/>
                    <a:pt x="2808" y="11479"/>
                    <a:pt x="2883" y="11053"/>
                  </a:cubicBezTo>
                  <a:cubicBezTo>
                    <a:pt x="3008" y="10251"/>
                    <a:pt x="3083" y="9424"/>
                    <a:pt x="3108" y="8622"/>
                  </a:cubicBezTo>
                  <a:cubicBezTo>
                    <a:pt x="3158" y="7795"/>
                    <a:pt x="3184" y="6993"/>
                    <a:pt x="3259" y="6166"/>
                  </a:cubicBezTo>
                  <a:cubicBezTo>
                    <a:pt x="3284" y="5690"/>
                    <a:pt x="3359" y="5188"/>
                    <a:pt x="3434" y="4687"/>
                  </a:cubicBezTo>
                  <a:cubicBezTo>
                    <a:pt x="3585" y="3885"/>
                    <a:pt x="3810" y="3108"/>
                    <a:pt x="4136" y="2356"/>
                  </a:cubicBezTo>
                  <a:cubicBezTo>
                    <a:pt x="4412" y="1805"/>
                    <a:pt x="4762" y="1279"/>
                    <a:pt x="5163" y="802"/>
                  </a:cubicBezTo>
                  <a:cubicBezTo>
                    <a:pt x="5364" y="577"/>
                    <a:pt x="5565" y="351"/>
                    <a:pt x="5790" y="151"/>
                  </a:cubicBezTo>
                  <a:cubicBezTo>
                    <a:pt x="5840" y="101"/>
                    <a:pt x="5790" y="0"/>
                    <a:pt x="5740" y="0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398;p55">
              <a:extLst>
                <a:ext uri="{FF2B5EF4-FFF2-40B4-BE49-F238E27FC236}">
                  <a16:creationId xmlns:a16="http://schemas.microsoft.com/office/drawing/2014/main" id="{26C38AD7-5E10-48C6-9469-B01848F08682}"/>
                </a:ext>
              </a:extLst>
            </p:cNvPr>
            <p:cNvSpPr/>
            <p:nvPr/>
          </p:nvSpPr>
          <p:spPr>
            <a:xfrm>
              <a:off x="5760825" y="3667325"/>
              <a:ext cx="10025" cy="9425"/>
            </a:xfrm>
            <a:custGeom>
              <a:avLst/>
              <a:gdLst/>
              <a:ahLst/>
              <a:cxnLst/>
              <a:rect l="l" t="t" r="r" b="b"/>
              <a:pathLst>
                <a:path w="401" h="377" extrusionOk="0">
                  <a:moveTo>
                    <a:pt x="201" y="1"/>
                  </a:moveTo>
                  <a:cubicBezTo>
                    <a:pt x="100" y="1"/>
                    <a:pt x="25" y="76"/>
                    <a:pt x="25" y="176"/>
                  </a:cubicBezTo>
                  <a:cubicBezTo>
                    <a:pt x="0" y="276"/>
                    <a:pt x="100" y="377"/>
                    <a:pt x="201" y="377"/>
                  </a:cubicBezTo>
                  <a:cubicBezTo>
                    <a:pt x="301" y="377"/>
                    <a:pt x="376" y="301"/>
                    <a:pt x="376" y="201"/>
                  </a:cubicBez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399;p55">
              <a:extLst>
                <a:ext uri="{FF2B5EF4-FFF2-40B4-BE49-F238E27FC236}">
                  <a16:creationId xmlns:a16="http://schemas.microsoft.com/office/drawing/2014/main" id="{53DE243B-A7E8-49BA-B788-80B3D42B7BC5}"/>
                </a:ext>
              </a:extLst>
            </p:cNvPr>
            <p:cNvSpPr/>
            <p:nvPr/>
          </p:nvSpPr>
          <p:spPr>
            <a:xfrm>
              <a:off x="5522725" y="4032625"/>
              <a:ext cx="226200" cy="194875"/>
            </a:xfrm>
            <a:custGeom>
              <a:avLst/>
              <a:gdLst/>
              <a:ahLst/>
              <a:cxnLst/>
              <a:rect l="l" t="t" r="r" b="b"/>
              <a:pathLst>
                <a:path w="9048" h="7795" extrusionOk="0">
                  <a:moveTo>
                    <a:pt x="927" y="0"/>
                  </a:moveTo>
                  <a:cubicBezTo>
                    <a:pt x="827" y="25"/>
                    <a:pt x="752" y="50"/>
                    <a:pt x="702" y="75"/>
                  </a:cubicBezTo>
                  <a:cubicBezTo>
                    <a:pt x="627" y="101"/>
                    <a:pt x="552" y="151"/>
                    <a:pt x="501" y="176"/>
                  </a:cubicBezTo>
                  <a:cubicBezTo>
                    <a:pt x="351" y="301"/>
                    <a:pt x="251" y="451"/>
                    <a:pt x="176" y="552"/>
                  </a:cubicBezTo>
                  <a:cubicBezTo>
                    <a:pt x="100" y="702"/>
                    <a:pt x="75" y="852"/>
                    <a:pt x="50" y="1003"/>
                  </a:cubicBezTo>
                  <a:cubicBezTo>
                    <a:pt x="0" y="1178"/>
                    <a:pt x="0" y="1354"/>
                    <a:pt x="0" y="1529"/>
                  </a:cubicBezTo>
                  <a:cubicBezTo>
                    <a:pt x="0" y="1830"/>
                    <a:pt x="50" y="2156"/>
                    <a:pt x="176" y="2582"/>
                  </a:cubicBezTo>
                  <a:cubicBezTo>
                    <a:pt x="276" y="2983"/>
                    <a:pt x="451" y="3384"/>
                    <a:pt x="677" y="3810"/>
                  </a:cubicBezTo>
                  <a:cubicBezTo>
                    <a:pt x="1103" y="4537"/>
                    <a:pt x="1679" y="5213"/>
                    <a:pt x="2406" y="5840"/>
                  </a:cubicBezTo>
                  <a:cubicBezTo>
                    <a:pt x="2958" y="6291"/>
                    <a:pt x="3584" y="6692"/>
                    <a:pt x="4261" y="7018"/>
                  </a:cubicBezTo>
                  <a:cubicBezTo>
                    <a:pt x="4662" y="7218"/>
                    <a:pt x="5113" y="7369"/>
                    <a:pt x="5564" y="7519"/>
                  </a:cubicBezTo>
                  <a:cubicBezTo>
                    <a:pt x="6141" y="7695"/>
                    <a:pt x="6642" y="7795"/>
                    <a:pt x="7093" y="7795"/>
                  </a:cubicBezTo>
                  <a:lnTo>
                    <a:pt x="7218" y="7795"/>
                  </a:lnTo>
                  <a:cubicBezTo>
                    <a:pt x="7419" y="7795"/>
                    <a:pt x="7619" y="7770"/>
                    <a:pt x="7795" y="7745"/>
                  </a:cubicBezTo>
                  <a:cubicBezTo>
                    <a:pt x="8020" y="7695"/>
                    <a:pt x="8246" y="7619"/>
                    <a:pt x="8446" y="7494"/>
                  </a:cubicBezTo>
                  <a:cubicBezTo>
                    <a:pt x="8597" y="7394"/>
                    <a:pt x="8772" y="7218"/>
                    <a:pt x="8872" y="7043"/>
                  </a:cubicBezTo>
                  <a:cubicBezTo>
                    <a:pt x="8923" y="6968"/>
                    <a:pt x="8948" y="6918"/>
                    <a:pt x="8973" y="6842"/>
                  </a:cubicBezTo>
                  <a:cubicBezTo>
                    <a:pt x="9023" y="6767"/>
                    <a:pt x="9023" y="6692"/>
                    <a:pt x="9048" y="6617"/>
                  </a:cubicBezTo>
                  <a:cubicBezTo>
                    <a:pt x="9048" y="6517"/>
                    <a:pt x="9048" y="6416"/>
                    <a:pt x="9048" y="6366"/>
                  </a:cubicBezTo>
                  <a:cubicBezTo>
                    <a:pt x="9048" y="6291"/>
                    <a:pt x="9048" y="6241"/>
                    <a:pt x="9048" y="6191"/>
                  </a:cubicBezTo>
                  <a:cubicBezTo>
                    <a:pt x="9048" y="6166"/>
                    <a:pt x="9048" y="6116"/>
                    <a:pt x="9048" y="6091"/>
                  </a:cubicBezTo>
                  <a:cubicBezTo>
                    <a:pt x="9048" y="6015"/>
                    <a:pt x="8973" y="5940"/>
                    <a:pt x="8872" y="5940"/>
                  </a:cubicBezTo>
                  <a:lnTo>
                    <a:pt x="8722" y="5940"/>
                  </a:lnTo>
                  <a:cubicBezTo>
                    <a:pt x="8547" y="5940"/>
                    <a:pt x="8371" y="5915"/>
                    <a:pt x="8246" y="5865"/>
                  </a:cubicBezTo>
                  <a:cubicBezTo>
                    <a:pt x="8045" y="5815"/>
                    <a:pt x="7845" y="5765"/>
                    <a:pt x="7644" y="5690"/>
                  </a:cubicBezTo>
                  <a:lnTo>
                    <a:pt x="7544" y="5664"/>
                  </a:lnTo>
                  <a:cubicBezTo>
                    <a:pt x="7293" y="5589"/>
                    <a:pt x="7068" y="5489"/>
                    <a:pt x="6817" y="5389"/>
                  </a:cubicBezTo>
                  <a:cubicBezTo>
                    <a:pt x="6341" y="5213"/>
                    <a:pt x="5890" y="4988"/>
                    <a:pt x="5439" y="4737"/>
                  </a:cubicBezTo>
                  <a:cubicBezTo>
                    <a:pt x="4562" y="4236"/>
                    <a:pt x="3785" y="3634"/>
                    <a:pt x="3108" y="2958"/>
                  </a:cubicBezTo>
                  <a:cubicBezTo>
                    <a:pt x="2506" y="2381"/>
                    <a:pt x="2030" y="1730"/>
                    <a:pt x="1629" y="1053"/>
                  </a:cubicBezTo>
                  <a:cubicBezTo>
                    <a:pt x="1479" y="752"/>
                    <a:pt x="1328" y="451"/>
                    <a:pt x="1178" y="151"/>
                  </a:cubicBezTo>
                  <a:cubicBezTo>
                    <a:pt x="1178" y="75"/>
                    <a:pt x="1128" y="50"/>
                    <a:pt x="1078" y="25"/>
                  </a:cubicBezTo>
                  <a:cubicBezTo>
                    <a:pt x="1053" y="25"/>
                    <a:pt x="1003" y="0"/>
                    <a:pt x="953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400;p55">
              <a:extLst>
                <a:ext uri="{FF2B5EF4-FFF2-40B4-BE49-F238E27FC236}">
                  <a16:creationId xmlns:a16="http://schemas.microsoft.com/office/drawing/2014/main" id="{6443BC53-04D9-4D0A-9817-6F9CDFA2BEEC}"/>
                </a:ext>
              </a:extLst>
            </p:cNvPr>
            <p:cNvSpPr/>
            <p:nvPr/>
          </p:nvSpPr>
          <p:spPr>
            <a:xfrm>
              <a:off x="1354150" y="267550"/>
              <a:ext cx="1778225" cy="2920475"/>
            </a:xfrm>
            <a:custGeom>
              <a:avLst/>
              <a:gdLst/>
              <a:ahLst/>
              <a:cxnLst/>
              <a:rect l="l" t="t" r="r" b="b"/>
              <a:pathLst>
                <a:path w="71129" h="116819" extrusionOk="0">
                  <a:moveTo>
                    <a:pt x="47369" y="1"/>
                  </a:moveTo>
                  <a:cubicBezTo>
                    <a:pt x="47344" y="1"/>
                    <a:pt x="47344" y="1"/>
                    <a:pt x="47344" y="26"/>
                  </a:cubicBezTo>
                  <a:lnTo>
                    <a:pt x="35991" y="25465"/>
                  </a:lnTo>
                  <a:lnTo>
                    <a:pt x="0" y="106192"/>
                  </a:lnTo>
                  <a:lnTo>
                    <a:pt x="1404" y="106844"/>
                  </a:lnTo>
                  <a:lnTo>
                    <a:pt x="1404" y="106844"/>
                  </a:lnTo>
                  <a:lnTo>
                    <a:pt x="953" y="106618"/>
                  </a:lnTo>
                  <a:lnTo>
                    <a:pt x="953" y="106618"/>
                  </a:lnTo>
                  <a:cubicBezTo>
                    <a:pt x="7494" y="109575"/>
                    <a:pt x="14061" y="112483"/>
                    <a:pt x="20627" y="115415"/>
                  </a:cubicBezTo>
                  <a:lnTo>
                    <a:pt x="23610" y="116743"/>
                  </a:lnTo>
                  <a:lnTo>
                    <a:pt x="23760" y="116819"/>
                  </a:lnTo>
                  <a:lnTo>
                    <a:pt x="24637" y="114839"/>
                  </a:lnTo>
                  <a:lnTo>
                    <a:pt x="34612" y="92508"/>
                  </a:lnTo>
                  <a:lnTo>
                    <a:pt x="71129" y="10628"/>
                  </a:lnTo>
                  <a:lnTo>
                    <a:pt x="70652" y="10402"/>
                  </a:lnTo>
                  <a:cubicBezTo>
                    <a:pt x="63058" y="6993"/>
                    <a:pt x="55464" y="3610"/>
                    <a:pt x="47870" y="227"/>
                  </a:cubicBezTo>
                  <a:lnTo>
                    <a:pt x="47494" y="51"/>
                  </a:ln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401;p55">
              <a:extLst>
                <a:ext uri="{FF2B5EF4-FFF2-40B4-BE49-F238E27FC236}">
                  <a16:creationId xmlns:a16="http://schemas.microsoft.com/office/drawing/2014/main" id="{6706BBD1-0477-4F60-BE7A-C3FC894A454A}"/>
                </a:ext>
              </a:extLst>
            </p:cNvPr>
            <p:cNvSpPr/>
            <p:nvPr/>
          </p:nvSpPr>
          <p:spPr>
            <a:xfrm>
              <a:off x="1354150" y="267550"/>
              <a:ext cx="1733750" cy="2905450"/>
            </a:xfrm>
            <a:custGeom>
              <a:avLst/>
              <a:gdLst/>
              <a:ahLst/>
              <a:cxnLst/>
              <a:rect l="l" t="t" r="r" b="b"/>
              <a:pathLst>
                <a:path w="69350" h="116218" extrusionOk="0">
                  <a:moveTo>
                    <a:pt x="47369" y="1"/>
                  </a:moveTo>
                  <a:cubicBezTo>
                    <a:pt x="47369" y="1"/>
                    <a:pt x="47344" y="1"/>
                    <a:pt x="47344" y="26"/>
                  </a:cubicBezTo>
                  <a:lnTo>
                    <a:pt x="36016" y="25465"/>
                  </a:lnTo>
                  <a:lnTo>
                    <a:pt x="0" y="106192"/>
                  </a:lnTo>
                  <a:cubicBezTo>
                    <a:pt x="6868" y="109275"/>
                    <a:pt x="13760" y="112357"/>
                    <a:pt x="20627" y="115415"/>
                  </a:cubicBezTo>
                  <a:lnTo>
                    <a:pt x="22407" y="116217"/>
                  </a:lnTo>
                  <a:cubicBezTo>
                    <a:pt x="26868" y="106117"/>
                    <a:pt x="31329" y="96042"/>
                    <a:pt x="35765" y="85941"/>
                  </a:cubicBezTo>
                  <a:cubicBezTo>
                    <a:pt x="41479" y="72984"/>
                    <a:pt x="47219" y="60026"/>
                    <a:pt x="52933" y="47069"/>
                  </a:cubicBezTo>
                  <a:cubicBezTo>
                    <a:pt x="58397" y="34663"/>
                    <a:pt x="63885" y="22232"/>
                    <a:pt x="69349" y="9826"/>
                  </a:cubicBezTo>
                  <a:cubicBezTo>
                    <a:pt x="62056" y="6567"/>
                    <a:pt x="54763" y="3309"/>
                    <a:pt x="47469" y="51"/>
                  </a:cubicBez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402;p55">
              <a:extLst>
                <a:ext uri="{FF2B5EF4-FFF2-40B4-BE49-F238E27FC236}">
                  <a16:creationId xmlns:a16="http://schemas.microsoft.com/office/drawing/2014/main" id="{09DE90D2-0594-4234-9E23-96D42F1746DB}"/>
                </a:ext>
              </a:extLst>
            </p:cNvPr>
            <p:cNvSpPr/>
            <p:nvPr/>
          </p:nvSpPr>
          <p:spPr>
            <a:xfrm>
              <a:off x="1354150" y="268200"/>
              <a:ext cx="1733750" cy="2904800"/>
            </a:xfrm>
            <a:custGeom>
              <a:avLst/>
              <a:gdLst/>
              <a:ahLst/>
              <a:cxnLst/>
              <a:rect l="l" t="t" r="r" b="b"/>
              <a:pathLst>
                <a:path w="69350" h="116192" extrusionOk="0">
                  <a:moveTo>
                    <a:pt x="47369" y="0"/>
                  </a:moveTo>
                  <a:cubicBezTo>
                    <a:pt x="46517" y="1880"/>
                    <a:pt x="45690" y="3759"/>
                    <a:pt x="44838" y="5639"/>
                  </a:cubicBezTo>
                  <a:cubicBezTo>
                    <a:pt x="45138" y="5790"/>
                    <a:pt x="45439" y="5915"/>
                    <a:pt x="45740" y="6065"/>
                  </a:cubicBezTo>
                  <a:cubicBezTo>
                    <a:pt x="49399" y="7769"/>
                    <a:pt x="53058" y="9474"/>
                    <a:pt x="56717" y="11203"/>
                  </a:cubicBezTo>
                  <a:cubicBezTo>
                    <a:pt x="56793" y="11228"/>
                    <a:pt x="56843" y="11328"/>
                    <a:pt x="56868" y="11404"/>
                  </a:cubicBezTo>
                  <a:cubicBezTo>
                    <a:pt x="56893" y="11504"/>
                    <a:pt x="56868" y="11604"/>
                    <a:pt x="56818" y="11679"/>
                  </a:cubicBezTo>
                  <a:cubicBezTo>
                    <a:pt x="56768" y="11754"/>
                    <a:pt x="56692" y="11805"/>
                    <a:pt x="56617" y="11830"/>
                  </a:cubicBezTo>
                  <a:cubicBezTo>
                    <a:pt x="56590" y="11836"/>
                    <a:pt x="56565" y="11839"/>
                    <a:pt x="56541" y="11839"/>
                  </a:cubicBezTo>
                  <a:cubicBezTo>
                    <a:pt x="56475" y="11839"/>
                    <a:pt x="56415" y="11816"/>
                    <a:pt x="56342" y="11780"/>
                  </a:cubicBezTo>
                  <a:cubicBezTo>
                    <a:pt x="55464" y="11379"/>
                    <a:pt x="54562" y="10952"/>
                    <a:pt x="53685" y="10526"/>
                  </a:cubicBezTo>
                  <a:cubicBezTo>
                    <a:pt x="50652" y="9123"/>
                    <a:pt x="47595" y="7694"/>
                    <a:pt x="44562" y="6266"/>
                  </a:cubicBezTo>
                  <a:cubicBezTo>
                    <a:pt x="44311" y="6817"/>
                    <a:pt x="44061" y="7394"/>
                    <a:pt x="43810" y="7945"/>
                  </a:cubicBezTo>
                  <a:lnTo>
                    <a:pt x="51003" y="11328"/>
                  </a:lnTo>
                  <a:cubicBezTo>
                    <a:pt x="51078" y="11353"/>
                    <a:pt x="51128" y="11454"/>
                    <a:pt x="51154" y="11529"/>
                  </a:cubicBezTo>
                  <a:cubicBezTo>
                    <a:pt x="51179" y="11629"/>
                    <a:pt x="51179" y="11729"/>
                    <a:pt x="51128" y="11805"/>
                  </a:cubicBezTo>
                  <a:cubicBezTo>
                    <a:pt x="51078" y="11880"/>
                    <a:pt x="51003" y="11930"/>
                    <a:pt x="50903" y="11955"/>
                  </a:cubicBezTo>
                  <a:cubicBezTo>
                    <a:pt x="50876" y="11962"/>
                    <a:pt x="50851" y="11965"/>
                    <a:pt x="50827" y="11965"/>
                  </a:cubicBezTo>
                  <a:cubicBezTo>
                    <a:pt x="50762" y="11965"/>
                    <a:pt x="50707" y="11942"/>
                    <a:pt x="50652" y="11905"/>
                  </a:cubicBezTo>
                  <a:cubicBezTo>
                    <a:pt x="48271" y="10802"/>
                    <a:pt x="45890" y="9699"/>
                    <a:pt x="43534" y="8571"/>
                  </a:cubicBezTo>
                  <a:cubicBezTo>
                    <a:pt x="43309" y="9098"/>
                    <a:pt x="43083" y="9599"/>
                    <a:pt x="42858" y="10100"/>
                  </a:cubicBezTo>
                  <a:lnTo>
                    <a:pt x="42883" y="10100"/>
                  </a:lnTo>
                  <a:cubicBezTo>
                    <a:pt x="42933" y="10100"/>
                    <a:pt x="42983" y="10125"/>
                    <a:pt x="43058" y="10150"/>
                  </a:cubicBezTo>
                  <a:cubicBezTo>
                    <a:pt x="45414" y="11253"/>
                    <a:pt x="47770" y="12356"/>
                    <a:pt x="50126" y="13459"/>
                  </a:cubicBezTo>
                  <a:cubicBezTo>
                    <a:pt x="50201" y="13484"/>
                    <a:pt x="50251" y="13584"/>
                    <a:pt x="50276" y="13659"/>
                  </a:cubicBezTo>
                  <a:cubicBezTo>
                    <a:pt x="50301" y="13759"/>
                    <a:pt x="50301" y="13860"/>
                    <a:pt x="50251" y="13935"/>
                  </a:cubicBezTo>
                  <a:cubicBezTo>
                    <a:pt x="50201" y="14010"/>
                    <a:pt x="50126" y="14060"/>
                    <a:pt x="50026" y="14085"/>
                  </a:cubicBezTo>
                  <a:cubicBezTo>
                    <a:pt x="49999" y="14092"/>
                    <a:pt x="49974" y="14095"/>
                    <a:pt x="49950" y="14095"/>
                  </a:cubicBezTo>
                  <a:cubicBezTo>
                    <a:pt x="49885" y="14095"/>
                    <a:pt x="49830" y="14072"/>
                    <a:pt x="49775" y="14035"/>
                  </a:cubicBezTo>
                  <a:cubicBezTo>
                    <a:pt x="47419" y="12932"/>
                    <a:pt x="45063" y="11830"/>
                    <a:pt x="42707" y="10727"/>
                  </a:cubicBezTo>
                  <a:cubicBezTo>
                    <a:pt x="42657" y="10727"/>
                    <a:pt x="42632" y="10677"/>
                    <a:pt x="42607" y="10652"/>
                  </a:cubicBezTo>
                  <a:cubicBezTo>
                    <a:pt x="42382" y="11153"/>
                    <a:pt x="42156" y="11629"/>
                    <a:pt x="41956" y="12130"/>
                  </a:cubicBezTo>
                  <a:cubicBezTo>
                    <a:pt x="44311" y="13233"/>
                    <a:pt x="46667" y="14336"/>
                    <a:pt x="49023" y="15439"/>
                  </a:cubicBezTo>
                  <a:cubicBezTo>
                    <a:pt x="49098" y="15464"/>
                    <a:pt x="49149" y="15564"/>
                    <a:pt x="49174" y="15639"/>
                  </a:cubicBezTo>
                  <a:cubicBezTo>
                    <a:pt x="49199" y="15739"/>
                    <a:pt x="49174" y="15815"/>
                    <a:pt x="49123" y="15915"/>
                  </a:cubicBezTo>
                  <a:cubicBezTo>
                    <a:pt x="49073" y="15990"/>
                    <a:pt x="48998" y="16040"/>
                    <a:pt x="48923" y="16065"/>
                  </a:cubicBezTo>
                  <a:cubicBezTo>
                    <a:pt x="48896" y="16072"/>
                    <a:pt x="48871" y="16075"/>
                    <a:pt x="48847" y="16075"/>
                  </a:cubicBezTo>
                  <a:cubicBezTo>
                    <a:pt x="48781" y="16075"/>
                    <a:pt x="48721" y="16052"/>
                    <a:pt x="48647" y="16015"/>
                  </a:cubicBezTo>
                  <a:cubicBezTo>
                    <a:pt x="46316" y="14937"/>
                    <a:pt x="43986" y="13835"/>
                    <a:pt x="41680" y="12757"/>
                  </a:cubicBezTo>
                  <a:cubicBezTo>
                    <a:pt x="41404" y="13308"/>
                    <a:pt x="41153" y="13885"/>
                    <a:pt x="40903" y="14436"/>
                  </a:cubicBezTo>
                  <a:cubicBezTo>
                    <a:pt x="43209" y="15514"/>
                    <a:pt x="45514" y="16592"/>
                    <a:pt x="47820" y="17669"/>
                  </a:cubicBezTo>
                  <a:cubicBezTo>
                    <a:pt x="47895" y="17719"/>
                    <a:pt x="47946" y="17820"/>
                    <a:pt x="47971" y="17895"/>
                  </a:cubicBezTo>
                  <a:cubicBezTo>
                    <a:pt x="47996" y="17970"/>
                    <a:pt x="47971" y="18070"/>
                    <a:pt x="47946" y="18145"/>
                  </a:cubicBezTo>
                  <a:cubicBezTo>
                    <a:pt x="47895" y="18221"/>
                    <a:pt x="47820" y="18296"/>
                    <a:pt x="47720" y="18296"/>
                  </a:cubicBezTo>
                  <a:cubicBezTo>
                    <a:pt x="47691" y="18303"/>
                    <a:pt x="47663" y="18306"/>
                    <a:pt x="47638" y="18306"/>
                  </a:cubicBezTo>
                  <a:cubicBezTo>
                    <a:pt x="47576" y="18306"/>
                    <a:pt x="47522" y="18289"/>
                    <a:pt x="47469" y="18271"/>
                  </a:cubicBezTo>
                  <a:cubicBezTo>
                    <a:pt x="45189" y="17193"/>
                    <a:pt x="42908" y="16140"/>
                    <a:pt x="40627" y="15063"/>
                  </a:cubicBezTo>
                  <a:cubicBezTo>
                    <a:pt x="40427" y="15539"/>
                    <a:pt x="40201" y="16015"/>
                    <a:pt x="40001" y="16491"/>
                  </a:cubicBezTo>
                  <a:cubicBezTo>
                    <a:pt x="40276" y="16642"/>
                    <a:pt x="40552" y="16767"/>
                    <a:pt x="40828" y="16892"/>
                  </a:cubicBezTo>
                  <a:cubicBezTo>
                    <a:pt x="44437" y="18572"/>
                    <a:pt x="48046" y="20276"/>
                    <a:pt x="51655" y="21955"/>
                  </a:cubicBezTo>
                  <a:cubicBezTo>
                    <a:pt x="51730" y="22005"/>
                    <a:pt x="51780" y="22105"/>
                    <a:pt x="51805" y="22181"/>
                  </a:cubicBezTo>
                  <a:cubicBezTo>
                    <a:pt x="51830" y="22256"/>
                    <a:pt x="51805" y="22356"/>
                    <a:pt x="51755" y="22431"/>
                  </a:cubicBezTo>
                  <a:cubicBezTo>
                    <a:pt x="51730" y="22506"/>
                    <a:pt x="51630" y="22557"/>
                    <a:pt x="51555" y="22582"/>
                  </a:cubicBezTo>
                  <a:cubicBezTo>
                    <a:pt x="51525" y="22589"/>
                    <a:pt x="51498" y="22592"/>
                    <a:pt x="51472" y="22592"/>
                  </a:cubicBezTo>
                  <a:cubicBezTo>
                    <a:pt x="51408" y="22592"/>
                    <a:pt x="51350" y="22574"/>
                    <a:pt x="51279" y="22557"/>
                  </a:cubicBezTo>
                  <a:cubicBezTo>
                    <a:pt x="50301" y="22080"/>
                    <a:pt x="49324" y="21629"/>
                    <a:pt x="48347" y="21178"/>
                  </a:cubicBezTo>
                  <a:cubicBezTo>
                    <a:pt x="45464" y="19825"/>
                    <a:pt x="42582" y="18471"/>
                    <a:pt x="39725" y="17118"/>
                  </a:cubicBezTo>
                  <a:cubicBezTo>
                    <a:pt x="39524" y="17569"/>
                    <a:pt x="39324" y="17995"/>
                    <a:pt x="39123" y="18421"/>
                  </a:cubicBezTo>
                  <a:cubicBezTo>
                    <a:pt x="41555" y="19549"/>
                    <a:pt x="43986" y="20702"/>
                    <a:pt x="46417" y="21830"/>
                  </a:cubicBezTo>
                  <a:cubicBezTo>
                    <a:pt x="46492" y="21880"/>
                    <a:pt x="46542" y="21955"/>
                    <a:pt x="46567" y="22055"/>
                  </a:cubicBezTo>
                  <a:cubicBezTo>
                    <a:pt x="46592" y="22130"/>
                    <a:pt x="46567" y="22231"/>
                    <a:pt x="46517" y="22306"/>
                  </a:cubicBezTo>
                  <a:cubicBezTo>
                    <a:pt x="46492" y="22381"/>
                    <a:pt x="46392" y="22431"/>
                    <a:pt x="46316" y="22456"/>
                  </a:cubicBezTo>
                  <a:cubicBezTo>
                    <a:pt x="46287" y="22464"/>
                    <a:pt x="46260" y="22467"/>
                    <a:pt x="46234" y="22467"/>
                  </a:cubicBezTo>
                  <a:cubicBezTo>
                    <a:pt x="46170" y="22467"/>
                    <a:pt x="46112" y="22449"/>
                    <a:pt x="46041" y="22431"/>
                  </a:cubicBezTo>
                  <a:cubicBezTo>
                    <a:pt x="43660" y="21303"/>
                    <a:pt x="41254" y="20176"/>
                    <a:pt x="38848" y="19048"/>
                  </a:cubicBezTo>
                  <a:cubicBezTo>
                    <a:pt x="38647" y="19524"/>
                    <a:pt x="38447" y="20000"/>
                    <a:pt x="38221" y="20476"/>
                  </a:cubicBezTo>
                  <a:cubicBezTo>
                    <a:pt x="40577" y="21554"/>
                    <a:pt x="42908" y="22657"/>
                    <a:pt x="45264" y="23760"/>
                  </a:cubicBezTo>
                  <a:cubicBezTo>
                    <a:pt x="45339" y="23785"/>
                    <a:pt x="45389" y="23885"/>
                    <a:pt x="45414" y="23960"/>
                  </a:cubicBezTo>
                  <a:cubicBezTo>
                    <a:pt x="45439" y="24060"/>
                    <a:pt x="45414" y="24161"/>
                    <a:pt x="45364" y="24236"/>
                  </a:cubicBezTo>
                  <a:cubicBezTo>
                    <a:pt x="45339" y="24311"/>
                    <a:pt x="45239" y="24361"/>
                    <a:pt x="45164" y="24386"/>
                  </a:cubicBezTo>
                  <a:cubicBezTo>
                    <a:pt x="45137" y="24393"/>
                    <a:pt x="45112" y="24396"/>
                    <a:pt x="45088" y="24396"/>
                  </a:cubicBezTo>
                  <a:cubicBezTo>
                    <a:pt x="45023" y="24396"/>
                    <a:pt x="44968" y="24373"/>
                    <a:pt x="44913" y="24336"/>
                  </a:cubicBezTo>
                  <a:cubicBezTo>
                    <a:pt x="42582" y="23258"/>
                    <a:pt x="40276" y="22181"/>
                    <a:pt x="37945" y="21103"/>
                  </a:cubicBezTo>
                  <a:lnTo>
                    <a:pt x="37344" y="22456"/>
                  </a:lnTo>
                  <a:cubicBezTo>
                    <a:pt x="39725" y="23559"/>
                    <a:pt x="42106" y="24687"/>
                    <a:pt x="44512" y="25790"/>
                  </a:cubicBezTo>
                  <a:cubicBezTo>
                    <a:pt x="44587" y="25840"/>
                    <a:pt x="44637" y="25940"/>
                    <a:pt x="44662" y="26015"/>
                  </a:cubicBezTo>
                  <a:cubicBezTo>
                    <a:pt x="44687" y="26090"/>
                    <a:pt x="44662" y="26191"/>
                    <a:pt x="44612" y="26266"/>
                  </a:cubicBezTo>
                  <a:cubicBezTo>
                    <a:pt x="44562" y="26341"/>
                    <a:pt x="44487" y="26416"/>
                    <a:pt x="44412" y="26416"/>
                  </a:cubicBezTo>
                  <a:cubicBezTo>
                    <a:pt x="44382" y="26424"/>
                    <a:pt x="44355" y="26427"/>
                    <a:pt x="44329" y="26427"/>
                  </a:cubicBezTo>
                  <a:cubicBezTo>
                    <a:pt x="44265" y="26427"/>
                    <a:pt x="44207" y="26409"/>
                    <a:pt x="44136" y="26391"/>
                  </a:cubicBezTo>
                  <a:cubicBezTo>
                    <a:pt x="41780" y="25288"/>
                    <a:pt x="39424" y="24186"/>
                    <a:pt x="37068" y="23083"/>
                  </a:cubicBezTo>
                  <a:cubicBezTo>
                    <a:pt x="36868" y="23534"/>
                    <a:pt x="36667" y="23960"/>
                    <a:pt x="36467" y="24411"/>
                  </a:cubicBezTo>
                  <a:cubicBezTo>
                    <a:pt x="38798" y="25514"/>
                    <a:pt x="41128" y="26592"/>
                    <a:pt x="43459" y="27694"/>
                  </a:cubicBezTo>
                  <a:cubicBezTo>
                    <a:pt x="43534" y="27719"/>
                    <a:pt x="43585" y="27820"/>
                    <a:pt x="43610" y="27895"/>
                  </a:cubicBezTo>
                  <a:cubicBezTo>
                    <a:pt x="43635" y="27995"/>
                    <a:pt x="43610" y="28095"/>
                    <a:pt x="43560" y="28171"/>
                  </a:cubicBezTo>
                  <a:cubicBezTo>
                    <a:pt x="43509" y="28246"/>
                    <a:pt x="43434" y="28296"/>
                    <a:pt x="43359" y="28321"/>
                  </a:cubicBezTo>
                  <a:cubicBezTo>
                    <a:pt x="43332" y="28328"/>
                    <a:pt x="43307" y="28331"/>
                    <a:pt x="43283" y="28331"/>
                  </a:cubicBezTo>
                  <a:cubicBezTo>
                    <a:pt x="43217" y="28331"/>
                    <a:pt x="43157" y="28308"/>
                    <a:pt x="43083" y="28271"/>
                  </a:cubicBezTo>
                  <a:cubicBezTo>
                    <a:pt x="40778" y="27193"/>
                    <a:pt x="38472" y="26115"/>
                    <a:pt x="36191" y="25038"/>
                  </a:cubicBezTo>
                  <a:cubicBezTo>
                    <a:pt x="35965" y="25564"/>
                    <a:pt x="35715" y="26065"/>
                    <a:pt x="35489" y="26592"/>
                  </a:cubicBezTo>
                  <a:cubicBezTo>
                    <a:pt x="35640" y="26642"/>
                    <a:pt x="35765" y="26717"/>
                    <a:pt x="35915" y="26767"/>
                  </a:cubicBezTo>
                  <a:cubicBezTo>
                    <a:pt x="39575" y="28496"/>
                    <a:pt x="43234" y="30201"/>
                    <a:pt x="46918" y="31930"/>
                  </a:cubicBezTo>
                  <a:cubicBezTo>
                    <a:pt x="46993" y="31955"/>
                    <a:pt x="47043" y="32055"/>
                    <a:pt x="47068" y="32131"/>
                  </a:cubicBezTo>
                  <a:cubicBezTo>
                    <a:pt x="47093" y="32231"/>
                    <a:pt x="47068" y="32331"/>
                    <a:pt x="47018" y="32406"/>
                  </a:cubicBezTo>
                  <a:cubicBezTo>
                    <a:pt x="46968" y="32481"/>
                    <a:pt x="46893" y="32532"/>
                    <a:pt x="46818" y="32557"/>
                  </a:cubicBezTo>
                  <a:cubicBezTo>
                    <a:pt x="46791" y="32563"/>
                    <a:pt x="46766" y="32566"/>
                    <a:pt x="46742" y="32566"/>
                  </a:cubicBezTo>
                  <a:cubicBezTo>
                    <a:pt x="46675" y="32566"/>
                    <a:pt x="46615" y="32543"/>
                    <a:pt x="46542" y="32506"/>
                  </a:cubicBezTo>
                  <a:cubicBezTo>
                    <a:pt x="45840" y="32181"/>
                    <a:pt x="45113" y="31855"/>
                    <a:pt x="44412" y="31504"/>
                  </a:cubicBezTo>
                  <a:cubicBezTo>
                    <a:pt x="41354" y="30075"/>
                    <a:pt x="38271" y="28647"/>
                    <a:pt x="35214" y="27218"/>
                  </a:cubicBezTo>
                  <a:cubicBezTo>
                    <a:pt x="34963" y="27770"/>
                    <a:pt x="34712" y="28346"/>
                    <a:pt x="34462" y="28897"/>
                  </a:cubicBezTo>
                  <a:cubicBezTo>
                    <a:pt x="36793" y="30000"/>
                    <a:pt x="39123" y="31078"/>
                    <a:pt x="41429" y="32181"/>
                  </a:cubicBezTo>
                  <a:cubicBezTo>
                    <a:pt x="41504" y="32206"/>
                    <a:pt x="41580" y="32306"/>
                    <a:pt x="41605" y="32381"/>
                  </a:cubicBezTo>
                  <a:cubicBezTo>
                    <a:pt x="41605" y="32481"/>
                    <a:pt x="41605" y="32557"/>
                    <a:pt x="41555" y="32657"/>
                  </a:cubicBezTo>
                  <a:cubicBezTo>
                    <a:pt x="41504" y="32732"/>
                    <a:pt x="41429" y="32782"/>
                    <a:pt x="41329" y="32807"/>
                  </a:cubicBezTo>
                  <a:cubicBezTo>
                    <a:pt x="41302" y="32814"/>
                    <a:pt x="41277" y="32817"/>
                    <a:pt x="41253" y="32817"/>
                  </a:cubicBezTo>
                  <a:cubicBezTo>
                    <a:pt x="41188" y="32817"/>
                    <a:pt x="41133" y="32794"/>
                    <a:pt x="41078" y="32757"/>
                  </a:cubicBezTo>
                  <a:cubicBezTo>
                    <a:pt x="38773" y="31679"/>
                    <a:pt x="36492" y="30602"/>
                    <a:pt x="34186" y="29524"/>
                  </a:cubicBezTo>
                  <a:cubicBezTo>
                    <a:pt x="33986" y="29975"/>
                    <a:pt x="33785" y="30401"/>
                    <a:pt x="33610" y="30827"/>
                  </a:cubicBezTo>
                  <a:cubicBezTo>
                    <a:pt x="35840" y="31880"/>
                    <a:pt x="38096" y="32933"/>
                    <a:pt x="40351" y="33985"/>
                  </a:cubicBezTo>
                  <a:cubicBezTo>
                    <a:pt x="40427" y="34035"/>
                    <a:pt x="40477" y="34136"/>
                    <a:pt x="40502" y="34211"/>
                  </a:cubicBezTo>
                  <a:cubicBezTo>
                    <a:pt x="40527" y="34286"/>
                    <a:pt x="40502" y="34386"/>
                    <a:pt x="40452" y="34461"/>
                  </a:cubicBezTo>
                  <a:cubicBezTo>
                    <a:pt x="40402" y="34537"/>
                    <a:pt x="40326" y="34612"/>
                    <a:pt x="40251" y="34637"/>
                  </a:cubicBezTo>
                  <a:cubicBezTo>
                    <a:pt x="40151" y="34637"/>
                    <a:pt x="40076" y="34637"/>
                    <a:pt x="39976" y="34587"/>
                  </a:cubicBezTo>
                  <a:cubicBezTo>
                    <a:pt x="37770" y="33534"/>
                    <a:pt x="35539" y="32506"/>
                    <a:pt x="33309" y="31454"/>
                  </a:cubicBezTo>
                  <a:cubicBezTo>
                    <a:pt x="33108" y="31955"/>
                    <a:pt x="32883" y="32456"/>
                    <a:pt x="32657" y="32933"/>
                  </a:cubicBezTo>
                  <a:cubicBezTo>
                    <a:pt x="34888" y="33985"/>
                    <a:pt x="37093" y="35013"/>
                    <a:pt x="39299" y="36065"/>
                  </a:cubicBezTo>
                  <a:cubicBezTo>
                    <a:pt x="39399" y="36090"/>
                    <a:pt x="39449" y="36191"/>
                    <a:pt x="39474" y="36266"/>
                  </a:cubicBezTo>
                  <a:cubicBezTo>
                    <a:pt x="39499" y="36366"/>
                    <a:pt x="39474" y="36466"/>
                    <a:pt x="39424" y="36542"/>
                  </a:cubicBezTo>
                  <a:cubicBezTo>
                    <a:pt x="39374" y="36617"/>
                    <a:pt x="39299" y="36667"/>
                    <a:pt x="39199" y="36692"/>
                  </a:cubicBezTo>
                  <a:cubicBezTo>
                    <a:pt x="39178" y="36699"/>
                    <a:pt x="39157" y="36702"/>
                    <a:pt x="39134" y="36702"/>
                  </a:cubicBezTo>
                  <a:cubicBezTo>
                    <a:pt x="39071" y="36702"/>
                    <a:pt x="39003" y="36679"/>
                    <a:pt x="38948" y="36642"/>
                  </a:cubicBezTo>
                  <a:cubicBezTo>
                    <a:pt x="36768" y="35614"/>
                    <a:pt x="34562" y="34587"/>
                    <a:pt x="32382" y="33584"/>
                  </a:cubicBezTo>
                  <a:cubicBezTo>
                    <a:pt x="32156" y="34060"/>
                    <a:pt x="31955" y="34537"/>
                    <a:pt x="31730" y="35013"/>
                  </a:cubicBezTo>
                  <a:cubicBezTo>
                    <a:pt x="33935" y="36040"/>
                    <a:pt x="36141" y="37093"/>
                    <a:pt x="38346" y="38121"/>
                  </a:cubicBezTo>
                  <a:cubicBezTo>
                    <a:pt x="38422" y="38146"/>
                    <a:pt x="38472" y="38246"/>
                    <a:pt x="38497" y="38321"/>
                  </a:cubicBezTo>
                  <a:cubicBezTo>
                    <a:pt x="38522" y="38421"/>
                    <a:pt x="38497" y="38522"/>
                    <a:pt x="38447" y="38597"/>
                  </a:cubicBezTo>
                  <a:cubicBezTo>
                    <a:pt x="38397" y="38672"/>
                    <a:pt x="38321" y="38722"/>
                    <a:pt x="38246" y="38747"/>
                  </a:cubicBezTo>
                  <a:cubicBezTo>
                    <a:pt x="38219" y="38754"/>
                    <a:pt x="38194" y="38757"/>
                    <a:pt x="38170" y="38757"/>
                  </a:cubicBezTo>
                  <a:cubicBezTo>
                    <a:pt x="38104" y="38757"/>
                    <a:pt x="38044" y="38734"/>
                    <a:pt x="37971" y="38697"/>
                  </a:cubicBezTo>
                  <a:cubicBezTo>
                    <a:pt x="35815" y="37694"/>
                    <a:pt x="33635" y="36667"/>
                    <a:pt x="31454" y="35639"/>
                  </a:cubicBezTo>
                  <a:cubicBezTo>
                    <a:pt x="31229" y="36141"/>
                    <a:pt x="31028" y="36617"/>
                    <a:pt x="30803" y="37093"/>
                  </a:cubicBezTo>
                  <a:cubicBezTo>
                    <a:pt x="34437" y="38772"/>
                    <a:pt x="38046" y="40476"/>
                    <a:pt x="41655" y="42181"/>
                  </a:cubicBezTo>
                  <a:cubicBezTo>
                    <a:pt x="41730" y="42206"/>
                    <a:pt x="41780" y="42306"/>
                    <a:pt x="41805" y="42381"/>
                  </a:cubicBezTo>
                  <a:cubicBezTo>
                    <a:pt x="41830" y="42481"/>
                    <a:pt x="41805" y="42557"/>
                    <a:pt x="41780" y="42657"/>
                  </a:cubicBezTo>
                  <a:cubicBezTo>
                    <a:pt x="41730" y="42732"/>
                    <a:pt x="41655" y="42782"/>
                    <a:pt x="41555" y="42807"/>
                  </a:cubicBezTo>
                  <a:cubicBezTo>
                    <a:pt x="41528" y="42814"/>
                    <a:pt x="41503" y="42817"/>
                    <a:pt x="41479" y="42817"/>
                  </a:cubicBezTo>
                  <a:cubicBezTo>
                    <a:pt x="41414" y="42817"/>
                    <a:pt x="41359" y="42794"/>
                    <a:pt x="41304" y="42757"/>
                  </a:cubicBezTo>
                  <a:cubicBezTo>
                    <a:pt x="40978" y="42607"/>
                    <a:pt x="40677" y="42456"/>
                    <a:pt x="40351" y="42331"/>
                  </a:cubicBezTo>
                  <a:cubicBezTo>
                    <a:pt x="37093" y="40777"/>
                    <a:pt x="33810" y="39248"/>
                    <a:pt x="30527" y="37720"/>
                  </a:cubicBezTo>
                  <a:cubicBezTo>
                    <a:pt x="30326" y="38196"/>
                    <a:pt x="30101" y="38672"/>
                    <a:pt x="29900" y="39148"/>
                  </a:cubicBezTo>
                  <a:cubicBezTo>
                    <a:pt x="32056" y="40151"/>
                    <a:pt x="34211" y="41153"/>
                    <a:pt x="36367" y="42156"/>
                  </a:cubicBezTo>
                  <a:cubicBezTo>
                    <a:pt x="36442" y="42206"/>
                    <a:pt x="36492" y="42306"/>
                    <a:pt x="36517" y="42381"/>
                  </a:cubicBezTo>
                  <a:cubicBezTo>
                    <a:pt x="36542" y="42481"/>
                    <a:pt x="36517" y="42557"/>
                    <a:pt x="36467" y="42632"/>
                  </a:cubicBezTo>
                  <a:cubicBezTo>
                    <a:pt x="36417" y="42732"/>
                    <a:pt x="36341" y="42782"/>
                    <a:pt x="36266" y="42807"/>
                  </a:cubicBezTo>
                  <a:cubicBezTo>
                    <a:pt x="36239" y="42814"/>
                    <a:pt x="36214" y="42817"/>
                    <a:pt x="36190" y="42817"/>
                  </a:cubicBezTo>
                  <a:cubicBezTo>
                    <a:pt x="36124" y="42817"/>
                    <a:pt x="36064" y="42794"/>
                    <a:pt x="35991" y="42757"/>
                  </a:cubicBezTo>
                  <a:cubicBezTo>
                    <a:pt x="33860" y="41755"/>
                    <a:pt x="31730" y="40777"/>
                    <a:pt x="29625" y="39775"/>
                  </a:cubicBezTo>
                  <a:cubicBezTo>
                    <a:pt x="29424" y="40226"/>
                    <a:pt x="29199" y="40677"/>
                    <a:pt x="28998" y="41128"/>
                  </a:cubicBezTo>
                  <a:cubicBezTo>
                    <a:pt x="31103" y="42106"/>
                    <a:pt x="33209" y="43108"/>
                    <a:pt x="35314" y="44085"/>
                  </a:cubicBezTo>
                  <a:cubicBezTo>
                    <a:pt x="35389" y="44111"/>
                    <a:pt x="35464" y="44211"/>
                    <a:pt x="35464" y="44311"/>
                  </a:cubicBezTo>
                  <a:cubicBezTo>
                    <a:pt x="35489" y="44386"/>
                    <a:pt x="35489" y="44486"/>
                    <a:pt x="35439" y="44562"/>
                  </a:cubicBezTo>
                  <a:cubicBezTo>
                    <a:pt x="35389" y="44637"/>
                    <a:pt x="35314" y="44687"/>
                    <a:pt x="35214" y="44712"/>
                  </a:cubicBezTo>
                  <a:cubicBezTo>
                    <a:pt x="35184" y="44719"/>
                    <a:pt x="35157" y="44722"/>
                    <a:pt x="35131" y="44722"/>
                  </a:cubicBezTo>
                  <a:cubicBezTo>
                    <a:pt x="35069" y="44722"/>
                    <a:pt x="35016" y="44705"/>
                    <a:pt x="34963" y="44687"/>
                  </a:cubicBezTo>
                  <a:cubicBezTo>
                    <a:pt x="32883" y="43710"/>
                    <a:pt x="30803" y="42732"/>
                    <a:pt x="28722" y="41755"/>
                  </a:cubicBezTo>
                  <a:cubicBezTo>
                    <a:pt x="28547" y="42181"/>
                    <a:pt x="28346" y="42632"/>
                    <a:pt x="28146" y="43058"/>
                  </a:cubicBezTo>
                  <a:cubicBezTo>
                    <a:pt x="30251" y="44035"/>
                    <a:pt x="32382" y="45013"/>
                    <a:pt x="34487" y="46015"/>
                  </a:cubicBezTo>
                  <a:cubicBezTo>
                    <a:pt x="34562" y="46040"/>
                    <a:pt x="34612" y="46141"/>
                    <a:pt x="34637" y="46216"/>
                  </a:cubicBezTo>
                  <a:cubicBezTo>
                    <a:pt x="34662" y="46316"/>
                    <a:pt x="34637" y="46416"/>
                    <a:pt x="34587" y="46491"/>
                  </a:cubicBezTo>
                  <a:cubicBezTo>
                    <a:pt x="34537" y="46567"/>
                    <a:pt x="34462" y="46617"/>
                    <a:pt x="34387" y="46642"/>
                  </a:cubicBezTo>
                  <a:cubicBezTo>
                    <a:pt x="34360" y="46649"/>
                    <a:pt x="34335" y="46652"/>
                    <a:pt x="34310" y="46652"/>
                  </a:cubicBezTo>
                  <a:cubicBezTo>
                    <a:pt x="34244" y="46652"/>
                    <a:pt x="34184" y="46628"/>
                    <a:pt x="34111" y="46592"/>
                  </a:cubicBezTo>
                  <a:cubicBezTo>
                    <a:pt x="32031" y="45639"/>
                    <a:pt x="29950" y="44662"/>
                    <a:pt x="27870" y="43684"/>
                  </a:cubicBezTo>
                  <a:cubicBezTo>
                    <a:pt x="27670" y="44111"/>
                    <a:pt x="27494" y="44562"/>
                    <a:pt x="27294" y="44988"/>
                  </a:cubicBezTo>
                  <a:cubicBezTo>
                    <a:pt x="29424" y="45990"/>
                    <a:pt x="31580" y="46993"/>
                    <a:pt x="33735" y="47995"/>
                  </a:cubicBezTo>
                  <a:cubicBezTo>
                    <a:pt x="33810" y="48045"/>
                    <a:pt x="33860" y="48146"/>
                    <a:pt x="33885" y="48221"/>
                  </a:cubicBezTo>
                  <a:cubicBezTo>
                    <a:pt x="33910" y="48296"/>
                    <a:pt x="33885" y="48396"/>
                    <a:pt x="33835" y="48471"/>
                  </a:cubicBezTo>
                  <a:cubicBezTo>
                    <a:pt x="33785" y="48547"/>
                    <a:pt x="33710" y="48597"/>
                    <a:pt x="33635" y="48622"/>
                  </a:cubicBezTo>
                  <a:cubicBezTo>
                    <a:pt x="33605" y="48629"/>
                    <a:pt x="33578" y="48632"/>
                    <a:pt x="33552" y="48632"/>
                  </a:cubicBezTo>
                  <a:cubicBezTo>
                    <a:pt x="33488" y="48632"/>
                    <a:pt x="33430" y="48614"/>
                    <a:pt x="33359" y="48597"/>
                  </a:cubicBezTo>
                  <a:cubicBezTo>
                    <a:pt x="31254" y="47594"/>
                    <a:pt x="29123" y="46617"/>
                    <a:pt x="27018" y="45614"/>
                  </a:cubicBezTo>
                  <a:cubicBezTo>
                    <a:pt x="26793" y="46116"/>
                    <a:pt x="26567" y="46592"/>
                    <a:pt x="26341" y="47093"/>
                  </a:cubicBezTo>
                  <a:cubicBezTo>
                    <a:pt x="26542" y="47193"/>
                    <a:pt x="26742" y="47294"/>
                    <a:pt x="26943" y="47369"/>
                  </a:cubicBezTo>
                  <a:cubicBezTo>
                    <a:pt x="26943" y="47394"/>
                    <a:pt x="26943" y="47394"/>
                    <a:pt x="26968" y="47394"/>
                  </a:cubicBezTo>
                  <a:cubicBezTo>
                    <a:pt x="29048" y="48371"/>
                    <a:pt x="31128" y="49349"/>
                    <a:pt x="33209" y="50326"/>
                  </a:cubicBezTo>
                  <a:cubicBezTo>
                    <a:pt x="33509" y="50451"/>
                    <a:pt x="33785" y="50577"/>
                    <a:pt x="34086" y="50727"/>
                  </a:cubicBezTo>
                  <a:cubicBezTo>
                    <a:pt x="34988" y="51153"/>
                    <a:pt x="35890" y="51579"/>
                    <a:pt x="36793" y="51980"/>
                  </a:cubicBezTo>
                  <a:cubicBezTo>
                    <a:pt x="36868" y="52030"/>
                    <a:pt x="36943" y="52131"/>
                    <a:pt x="36943" y="52206"/>
                  </a:cubicBezTo>
                  <a:cubicBezTo>
                    <a:pt x="36968" y="52306"/>
                    <a:pt x="36968" y="52381"/>
                    <a:pt x="36918" y="52456"/>
                  </a:cubicBezTo>
                  <a:cubicBezTo>
                    <a:pt x="36868" y="52557"/>
                    <a:pt x="36793" y="52607"/>
                    <a:pt x="36692" y="52632"/>
                  </a:cubicBezTo>
                  <a:cubicBezTo>
                    <a:pt x="36665" y="52639"/>
                    <a:pt x="36640" y="52642"/>
                    <a:pt x="36617" y="52642"/>
                  </a:cubicBezTo>
                  <a:cubicBezTo>
                    <a:pt x="36552" y="52642"/>
                    <a:pt x="36497" y="52618"/>
                    <a:pt x="36442" y="52582"/>
                  </a:cubicBezTo>
                  <a:cubicBezTo>
                    <a:pt x="36191" y="52456"/>
                    <a:pt x="35940" y="52356"/>
                    <a:pt x="35715" y="52231"/>
                  </a:cubicBezTo>
                  <a:lnTo>
                    <a:pt x="33735" y="51304"/>
                  </a:lnTo>
                  <a:lnTo>
                    <a:pt x="33710" y="51304"/>
                  </a:lnTo>
                  <a:cubicBezTo>
                    <a:pt x="31580" y="50301"/>
                    <a:pt x="29449" y="49299"/>
                    <a:pt x="27294" y="48296"/>
                  </a:cubicBezTo>
                  <a:cubicBezTo>
                    <a:pt x="27068" y="48196"/>
                    <a:pt x="26843" y="48096"/>
                    <a:pt x="26592" y="47970"/>
                  </a:cubicBezTo>
                  <a:cubicBezTo>
                    <a:pt x="26417" y="47895"/>
                    <a:pt x="26241" y="47820"/>
                    <a:pt x="26066" y="47720"/>
                  </a:cubicBezTo>
                  <a:cubicBezTo>
                    <a:pt x="25840" y="48221"/>
                    <a:pt x="25615" y="48747"/>
                    <a:pt x="25389" y="49248"/>
                  </a:cubicBezTo>
                  <a:cubicBezTo>
                    <a:pt x="27494" y="50226"/>
                    <a:pt x="29574" y="51203"/>
                    <a:pt x="31680" y="52181"/>
                  </a:cubicBezTo>
                  <a:cubicBezTo>
                    <a:pt x="31755" y="52231"/>
                    <a:pt x="31805" y="52331"/>
                    <a:pt x="31830" y="52406"/>
                  </a:cubicBezTo>
                  <a:cubicBezTo>
                    <a:pt x="31855" y="52482"/>
                    <a:pt x="31830" y="52582"/>
                    <a:pt x="31780" y="52657"/>
                  </a:cubicBezTo>
                  <a:cubicBezTo>
                    <a:pt x="31730" y="52732"/>
                    <a:pt x="31655" y="52807"/>
                    <a:pt x="31580" y="52807"/>
                  </a:cubicBezTo>
                  <a:cubicBezTo>
                    <a:pt x="31550" y="52815"/>
                    <a:pt x="31523" y="52818"/>
                    <a:pt x="31497" y="52818"/>
                  </a:cubicBezTo>
                  <a:cubicBezTo>
                    <a:pt x="31433" y="52818"/>
                    <a:pt x="31375" y="52800"/>
                    <a:pt x="31304" y="52782"/>
                  </a:cubicBezTo>
                  <a:cubicBezTo>
                    <a:pt x="29249" y="51805"/>
                    <a:pt x="27168" y="50827"/>
                    <a:pt x="25113" y="49875"/>
                  </a:cubicBezTo>
                  <a:cubicBezTo>
                    <a:pt x="24888" y="50351"/>
                    <a:pt x="24687" y="50827"/>
                    <a:pt x="24462" y="51329"/>
                  </a:cubicBezTo>
                  <a:cubicBezTo>
                    <a:pt x="26442" y="52256"/>
                    <a:pt x="28447" y="53183"/>
                    <a:pt x="30427" y="54111"/>
                  </a:cubicBezTo>
                  <a:cubicBezTo>
                    <a:pt x="30502" y="54161"/>
                    <a:pt x="30552" y="54236"/>
                    <a:pt x="30577" y="54336"/>
                  </a:cubicBezTo>
                  <a:cubicBezTo>
                    <a:pt x="30602" y="54411"/>
                    <a:pt x="30577" y="54512"/>
                    <a:pt x="30527" y="54587"/>
                  </a:cubicBezTo>
                  <a:cubicBezTo>
                    <a:pt x="30477" y="54662"/>
                    <a:pt x="30402" y="54712"/>
                    <a:pt x="30326" y="54737"/>
                  </a:cubicBezTo>
                  <a:cubicBezTo>
                    <a:pt x="30297" y="54744"/>
                    <a:pt x="30270" y="54748"/>
                    <a:pt x="30243" y="54748"/>
                  </a:cubicBezTo>
                  <a:cubicBezTo>
                    <a:pt x="30180" y="54748"/>
                    <a:pt x="30122" y="54730"/>
                    <a:pt x="30051" y="54712"/>
                  </a:cubicBezTo>
                  <a:cubicBezTo>
                    <a:pt x="28096" y="53785"/>
                    <a:pt x="26141" y="52857"/>
                    <a:pt x="24186" y="51955"/>
                  </a:cubicBezTo>
                  <a:cubicBezTo>
                    <a:pt x="23935" y="52482"/>
                    <a:pt x="23710" y="53008"/>
                    <a:pt x="23484" y="53534"/>
                  </a:cubicBezTo>
                  <a:cubicBezTo>
                    <a:pt x="25539" y="54512"/>
                    <a:pt x="27620" y="55464"/>
                    <a:pt x="29675" y="56441"/>
                  </a:cubicBezTo>
                  <a:cubicBezTo>
                    <a:pt x="29750" y="56466"/>
                    <a:pt x="29800" y="56567"/>
                    <a:pt x="29825" y="56667"/>
                  </a:cubicBezTo>
                  <a:cubicBezTo>
                    <a:pt x="29850" y="56742"/>
                    <a:pt x="29825" y="56842"/>
                    <a:pt x="29775" y="56918"/>
                  </a:cubicBezTo>
                  <a:cubicBezTo>
                    <a:pt x="29750" y="56993"/>
                    <a:pt x="29650" y="57043"/>
                    <a:pt x="29574" y="57068"/>
                  </a:cubicBezTo>
                  <a:cubicBezTo>
                    <a:pt x="29545" y="57075"/>
                    <a:pt x="29518" y="57078"/>
                    <a:pt x="29492" y="57078"/>
                  </a:cubicBezTo>
                  <a:cubicBezTo>
                    <a:pt x="29428" y="57078"/>
                    <a:pt x="29370" y="57061"/>
                    <a:pt x="29299" y="57043"/>
                  </a:cubicBezTo>
                  <a:cubicBezTo>
                    <a:pt x="27269" y="56065"/>
                    <a:pt x="25239" y="55113"/>
                    <a:pt x="23183" y="54161"/>
                  </a:cubicBezTo>
                  <a:cubicBezTo>
                    <a:pt x="22958" y="54687"/>
                    <a:pt x="22732" y="55213"/>
                    <a:pt x="22482" y="55740"/>
                  </a:cubicBezTo>
                  <a:cubicBezTo>
                    <a:pt x="24537" y="56692"/>
                    <a:pt x="26567" y="57670"/>
                    <a:pt x="28622" y="58622"/>
                  </a:cubicBezTo>
                  <a:cubicBezTo>
                    <a:pt x="28697" y="58647"/>
                    <a:pt x="28747" y="58747"/>
                    <a:pt x="28772" y="58822"/>
                  </a:cubicBezTo>
                  <a:cubicBezTo>
                    <a:pt x="28798" y="58923"/>
                    <a:pt x="28772" y="59023"/>
                    <a:pt x="28722" y="59098"/>
                  </a:cubicBezTo>
                  <a:cubicBezTo>
                    <a:pt x="28697" y="59173"/>
                    <a:pt x="28597" y="59223"/>
                    <a:pt x="28522" y="59248"/>
                  </a:cubicBezTo>
                  <a:cubicBezTo>
                    <a:pt x="28495" y="59255"/>
                    <a:pt x="28470" y="59258"/>
                    <a:pt x="28446" y="59258"/>
                  </a:cubicBezTo>
                  <a:cubicBezTo>
                    <a:pt x="28380" y="59258"/>
                    <a:pt x="28320" y="59235"/>
                    <a:pt x="28246" y="59198"/>
                  </a:cubicBezTo>
                  <a:cubicBezTo>
                    <a:pt x="26241" y="58271"/>
                    <a:pt x="24236" y="57319"/>
                    <a:pt x="22206" y="56366"/>
                  </a:cubicBezTo>
                  <a:cubicBezTo>
                    <a:pt x="22031" y="56792"/>
                    <a:pt x="21830" y="57218"/>
                    <a:pt x="21655" y="57619"/>
                  </a:cubicBezTo>
                  <a:cubicBezTo>
                    <a:pt x="25264" y="59324"/>
                    <a:pt x="28873" y="61003"/>
                    <a:pt x="32482" y="62707"/>
                  </a:cubicBezTo>
                  <a:cubicBezTo>
                    <a:pt x="32557" y="62732"/>
                    <a:pt x="32632" y="62832"/>
                    <a:pt x="32657" y="62908"/>
                  </a:cubicBezTo>
                  <a:cubicBezTo>
                    <a:pt x="32657" y="63008"/>
                    <a:pt x="32657" y="63083"/>
                    <a:pt x="32607" y="63183"/>
                  </a:cubicBezTo>
                  <a:cubicBezTo>
                    <a:pt x="32557" y="63259"/>
                    <a:pt x="32482" y="63309"/>
                    <a:pt x="32382" y="63334"/>
                  </a:cubicBezTo>
                  <a:cubicBezTo>
                    <a:pt x="32355" y="63340"/>
                    <a:pt x="32330" y="63344"/>
                    <a:pt x="32306" y="63344"/>
                  </a:cubicBezTo>
                  <a:cubicBezTo>
                    <a:pt x="32241" y="63344"/>
                    <a:pt x="32186" y="63320"/>
                    <a:pt x="32131" y="63284"/>
                  </a:cubicBezTo>
                  <a:cubicBezTo>
                    <a:pt x="31805" y="63133"/>
                    <a:pt x="31479" y="62983"/>
                    <a:pt x="31179" y="62832"/>
                  </a:cubicBezTo>
                  <a:cubicBezTo>
                    <a:pt x="27895" y="61304"/>
                    <a:pt x="24637" y="59775"/>
                    <a:pt x="21379" y="58246"/>
                  </a:cubicBezTo>
                  <a:cubicBezTo>
                    <a:pt x="21153" y="58722"/>
                    <a:pt x="20953" y="59198"/>
                    <a:pt x="20727" y="59675"/>
                  </a:cubicBezTo>
                  <a:cubicBezTo>
                    <a:pt x="22883" y="60677"/>
                    <a:pt x="25013" y="61680"/>
                    <a:pt x="27143" y="62682"/>
                  </a:cubicBezTo>
                  <a:cubicBezTo>
                    <a:pt x="27219" y="62732"/>
                    <a:pt x="27294" y="62832"/>
                    <a:pt x="27294" y="62908"/>
                  </a:cubicBezTo>
                  <a:cubicBezTo>
                    <a:pt x="27319" y="62983"/>
                    <a:pt x="27319" y="63083"/>
                    <a:pt x="27269" y="63158"/>
                  </a:cubicBezTo>
                  <a:cubicBezTo>
                    <a:pt x="27219" y="63233"/>
                    <a:pt x="27143" y="63309"/>
                    <a:pt x="27043" y="63309"/>
                  </a:cubicBezTo>
                  <a:cubicBezTo>
                    <a:pt x="27014" y="63316"/>
                    <a:pt x="26987" y="63319"/>
                    <a:pt x="26961" y="63319"/>
                  </a:cubicBezTo>
                  <a:cubicBezTo>
                    <a:pt x="26899" y="63319"/>
                    <a:pt x="26846" y="63301"/>
                    <a:pt x="26793" y="63284"/>
                  </a:cubicBezTo>
                  <a:lnTo>
                    <a:pt x="20452" y="60301"/>
                  </a:lnTo>
                  <a:cubicBezTo>
                    <a:pt x="20201" y="60878"/>
                    <a:pt x="19950" y="61429"/>
                    <a:pt x="19700" y="61980"/>
                  </a:cubicBezTo>
                  <a:cubicBezTo>
                    <a:pt x="21905" y="63008"/>
                    <a:pt x="24086" y="64035"/>
                    <a:pt x="26291" y="65063"/>
                  </a:cubicBezTo>
                  <a:cubicBezTo>
                    <a:pt x="26366" y="65088"/>
                    <a:pt x="26417" y="65188"/>
                    <a:pt x="26442" y="65264"/>
                  </a:cubicBezTo>
                  <a:cubicBezTo>
                    <a:pt x="26467" y="65364"/>
                    <a:pt x="26442" y="65464"/>
                    <a:pt x="26392" y="65539"/>
                  </a:cubicBezTo>
                  <a:cubicBezTo>
                    <a:pt x="26341" y="65614"/>
                    <a:pt x="26266" y="65665"/>
                    <a:pt x="26191" y="65690"/>
                  </a:cubicBezTo>
                  <a:cubicBezTo>
                    <a:pt x="26164" y="65696"/>
                    <a:pt x="26139" y="65699"/>
                    <a:pt x="26115" y="65699"/>
                  </a:cubicBezTo>
                  <a:cubicBezTo>
                    <a:pt x="26049" y="65699"/>
                    <a:pt x="25989" y="65676"/>
                    <a:pt x="25915" y="65639"/>
                  </a:cubicBezTo>
                  <a:cubicBezTo>
                    <a:pt x="23760" y="64637"/>
                    <a:pt x="21605" y="63609"/>
                    <a:pt x="19424" y="62607"/>
                  </a:cubicBezTo>
                  <a:cubicBezTo>
                    <a:pt x="19224" y="63083"/>
                    <a:pt x="19023" y="63534"/>
                    <a:pt x="18797" y="64010"/>
                  </a:cubicBezTo>
                  <a:cubicBezTo>
                    <a:pt x="20903" y="64988"/>
                    <a:pt x="23033" y="65990"/>
                    <a:pt x="25138" y="66968"/>
                  </a:cubicBezTo>
                  <a:cubicBezTo>
                    <a:pt x="25214" y="67018"/>
                    <a:pt x="25264" y="67118"/>
                    <a:pt x="25289" y="67193"/>
                  </a:cubicBezTo>
                  <a:cubicBezTo>
                    <a:pt x="25314" y="67269"/>
                    <a:pt x="25289" y="67369"/>
                    <a:pt x="25239" y="67444"/>
                  </a:cubicBezTo>
                  <a:cubicBezTo>
                    <a:pt x="25188" y="67519"/>
                    <a:pt x="25113" y="67594"/>
                    <a:pt x="25038" y="67594"/>
                  </a:cubicBezTo>
                  <a:cubicBezTo>
                    <a:pt x="25009" y="67602"/>
                    <a:pt x="24982" y="67605"/>
                    <a:pt x="24955" y="67605"/>
                  </a:cubicBezTo>
                  <a:cubicBezTo>
                    <a:pt x="24892" y="67605"/>
                    <a:pt x="24833" y="67587"/>
                    <a:pt x="24762" y="67569"/>
                  </a:cubicBezTo>
                  <a:cubicBezTo>
                    <a:pt x="22682" y="66592"/>
                    <a:pt x="20602" y="65614"/>
                    <a:pt x="18522" y="64637"/>
                  </a:cubicBezTo>
                  <a:cubicBezTo>
                    <a:pt x="18246" y="65238"/>
                    <a:pt x="17995" y="65840"/>
                    <a:pt x="17720" y="66441"/>
                  </a:cubicBezTo>
                  <a:cubicBezTo>
                    <a:pt x="19850" y="67419"/>
                    <a:pt x="21955" y="68421"/>
                    <a:pt x="24086" y="69399"/>
                  </a:cubicBezTo>
                  <a:cubicBezTo>
                    <a:pt x="24161" y="69449"/>
                    <a:pt x="24211" y="69549"/>
                    <a:pt x="24236" y="69624"/>
                  </a:cubicBezTo>
                  <a:cubicBezTo>
                    <a:pt x="24261" y="69700"/>
                    <a:pt x="24236" y="69800"/>
                    <a:pt x="24186" y="69875"/>
                  </a:cubicBezTo>
                  <a:cubicBezTo>
                    <a:pt x="24161" y="69950"/>
                    <a:pt x="24061" y="70025"/>
                    <a:pt x="23985" y="70025"/>
                  </a:cubicBezTo>
                  <a:cubicBezTo>
                    <a:pt x="23956" y="70033"/>
                    <a:pt x="23929" y="70036"/>
                    <a:pt x="23903" y="70036"/>
                  </a:cubicBezTo>
                  <a:cubicBezTo>
                    <a:pt x="23839" y="70036"/>
                    <a:pt x="23781" y="70018"/>
                    <a:pt x="23710" y="70000"/>
                  </a:cubicBezTo>
                  <a:cubicBezTo>
                    <a:pt x="21630" y="69023"/>
                    <a:pt x="19549" y="68045"/>
                    <a:pt x="17444" y="67068"/>
                  </a:cubicBezTo>
                  <a:lnTo>
                    <a:pt x="16692" y="68747"/>
                  </a:lnTo>
                  <a:cubicBezTo>
                    <a:pt x="20276" y="70426"/>
                    <a:pt x="23860" y="72106"/>
                    <a:pt x="27419" y="73785"/>
                  </a:cubicBezTo>
                  <a:cubicBezTo>
                    <a:pt x="27519" y="73810"/>
                    <a:pt x="27569" y="73910"/>
                    <a:pt x="27595" y="73985"/>
                  </a:cubicBezTo>
                  <a:cubicBezTo>
                    <a:pt x="27595" y="74086"/>
                    <a:pt x="27595" y="74186"/>
                    <a:pt x="27544" y="74261"/>
                  </a:cubicBezTo>
                  <a:cubicBezTo>
                    <a:pt x="27494" y="74336"/>
                    <a:pt x="27419" y="74386"/>
                    <a:pt x="27319" y="74411"/>
                  </a:cubicBezTo>
                  <a:cubicBezTo>
                    <a:pt x="27299" y="74418"/>
                    <a:pt x="27277" y="74421"/>
                    <a:pt x="27254" y="74421"/>
                  </a:cubicBezTo>
                  <a:cubicBezTo>
                    <a:pt x="27192" y="74421"/>
                    <a:pt x="27123" y="74398"/>
                    <a:pt x="27068" y="74361"/>
                  </a:cubicBezTo>
                  <a:cubicBezTo>
                    <a:pt x="26667" y="74186"/>
                    <a:pt x="26291" y="74010"/>
                    <a:pt x="25890" y="73810"/>
                  </a:cubicBezTo>
                  <a:cubicBezTo>
                    <a:pt x="22732" y="72331"/>
                    <a:pt x="19574" y="70853"/>
                    <a:pt x="16417" y="69374"/>
                  </a:cubicBezTo>
                  <a:cubicBezTo>
                    <a:pt x="10953" y="81655"/>
                    <a:pt x="5464" y="93910"/>
                    <a:pt x="0" y="106191"/>
                  </a:cubicBezTo>
                  <a:cubicBezTo>
                    <a:pt x="7469" y="109524"/>
                    <a:pt x="14938" y="112858"/>
                    <a:pt x="22407" y="116191"/>
                  </a:cubicBezTo>
                  <a:cubicBezTo>
                    <a:pt x="26868" y="106091"/>
                    <a:pt x="31329" y="96016"/>
                    <a:pt x="35765" y="85915"/>
                  </a:cubicBezTo>
                  <a:cubicBezTo>
                    <a:pt x="41479" y="72958"/>
                    <a:pt x="47219" y="60000"/>
                    <a:pt x="52933" y="47043"/>
                  </a:cubicBezTo>
                  <a:cubicBezTo>
                    <a:pt x="58397" y="34637"/>
                    <a:pt x="63885" y="22206"/>
                    <a:pt x="69349" y="9800"/>
                  </a:cubicBezTo>
                  <a:cubicBezTo>
                    <a:pt x="62031" y="6541"/>
                    <a:pt x="54687" y="3258"/>
                    <a:pt x="47369" y="0"/>
                  </a:cubicBezTo>
                  <a:close/>
                </a:path>
              </a:pathLst>
            </a:custGeom>
            <a:solidFill>
              <a:srgbClr val="D99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403;p55">
              <a:extLst>
                <a:ext uri="{FF2B5EF4-FFF2-40B4-BE49-F238E27FC236}">
                  <a16:creationId xmlns:a16="http://schemas.microsoft.com/office/drawing/2014/main" id="{2AC379BF-C833-4B10-8D3B-1889F9F56879}"/>
                </a:ext>
              </a:extLst>
            </p:cNvPr>
            <p:cNvSpPr/>
            <p:nvPr/>
          </p:nvSpPr>
          <p:spPr>
            <a:xfrm>
              <a:off x="2404900" y="1789500"/>
              <a:ext cx="391625" cy="386625"/>
            </a:xfrm>
            <a:custGeom>
              <a:avLst/>
              <a:gdLst/>
              <a:ahLst/>
              <a:cxnLst/>
              <a:rect l="l" t="t" r="r" b="b"/>
              <a:pathLst>
                <a:path w="15665" h="15465" extrusionOk="0">
                  <a:moveTo>
                    <a:pt x="15489" y="0"/>
                  </a:moveTo>
                  <a:cubicBezTo>
                    <a:pt x="15439" y="0"/>
                    <a:pt x="15389" y="26"/>
                    <a:pt x="15364" y="51"/>
                  </a:cubicBezTo>
                  <a:cubicBezTo>
                    <a:pt x="15088" y="301"/>
                    <a:pt x="14813" y="527"/>
                    <a:pt x="14512" y="727"/>
                  </a:cubicBezTo>
                  <a:cubicBezTo>
                    <a:pt x="13961" y="1078"/>
                    <a:pt x="13384" y="1354"/>
                    <a:pt x="12682" y="1579"/>
                  </a:cubicBezTo>
                  <a:cubicBezTo>
                    <a:pt x="11580" y="1955"/>
                    <a:pt x="10427" y="2131"/>
                    <a:pt x="9299" y="2281"/>
                  </a:cubicBezTo>
                  <a:cubicBezTo>
                    <a:pt x="8923" y="2356"/>
                    <a:pt x="8547" y="2407"/>
                    <a:pt x="8146" y="2457"/>
                  </a:cubicBezTo>
                  <a:cubicBezTo>
                    <a:pt x="7244" y="2632"/>
                    <a:pt x="6517" y="2782"/>
                    <a:pt x="5865" y="3008"/>
                  </a:cubicBezTo>
                  <a:cubicBezTo>
                    <a:pt x="5464" y="3133"/>
                    <a:pt x="5114" y="3259"/>
                    <a:pt x="4788" y="3409"/>
                  </a:cubicBezTo>
                  <a:cubicBezTo>
                    <a:pt x="4462" y="3584"/>
                    <a:pt x="4111" y="3760"/>
                    <a:pt x="3760" y="4011"/>
                  </a:cubicBezTo>
                  <a:cubicBezTo>
                    <a:pt x="3083" y="4437"/>
                    <a:pt x="2507" y="4988"/>
                    <a:pt x="2031" y="5640"/>
                  </a:cubicBezTo>
                  <a:cubicBezTo>
                    <a:pt x="1605" y="6216"/>
                    <a:pt x="1229" y="6893"/>
                    <a:pt x="928" y="7720"/>
                  </a:cubicBezTo>
                  <a:cubicBezTo>
                    <a:pt x="627" y="8447"/>
                    <a:pt x="427" y="9224"/>
                    <a:pt x="276" y="10101"/>
                  </a:cubicBezTo>
                  <a:cubicBezTo>
                    <a:pt x="126" y="10928"/>
                    <a:pt x="76" y="11755"/>
                    <a:pt x="76" y="12582"/>
                  </a:cubicBezTo>
                  <a:cubicBezTo>
                    <a:pt x="101" y="13155"/>
                    <a:pt x="150" y="13702"/>
                    <a:pt x="249" y="14225"/>
                  </a:cubicBezTo>
                  <a:lnTo>
                    <a:pt x="249" y="14225"/>
                  </a:lnTo>
                  <a:cubicBezTo>
                    <a:pt x="243" y="14211"/>
                    <a:pt x="222" y="14211"/>
                    <a:pt x="201" y="14211"/>
                  </a:cubicBezTo>
                  <a:cubicBezTo>
                    <a:pt x="126" y="14211"/>
                    <a:pt x="76" y="14261"/>
                    <a:pt x="51" y="14311"/>
                  </a:cubicBezTo>
                  <a:cubicBezTo>
                    <a:pt x="1" y="14336"/>
                    <a:pt x="1" y="14387"/>
                    <a:pt x="26" y="14437"/>
                  </a:cubicBezTo>
                  <a:cubicBezTo>
                    <a:pt x="26" y="14437"/>
                    <a:pt x="26" y="14462"/>
                    <a:pt x="26" y="14462"/>
                  </a:cubicBezTo>
                  <a:cubicBezTo>
                    <a:pt x="26" y="14512"/>
                    <a:pt x="51" y="14537"/>
                    <a:pt x="76" y="14562"/>
                  </a:cubicBezTo>
                  <a:lnTo>
                    <a:pt x="126" y="14662"/>
                  </a:lnTo>
                  <a:cubicBezTo>
                    <a:pt x="176" y="14712"/>
                    <a:pt x="226" y="14762"/>
                    <a:pt x="301" y="14838"/>
                  </a:cubicBezTo>
                  <a:cubicBezTo>
                    <a:pt x="327" y="14863"/>
                    <a:pt x="352" y="14888"/>
                    <a:pt x="402" y="14913"/>
                  </a:cubicBezTo>
                  <a:lnTo>
                    <a:pt x="427" y="15013"/>
                  </a:lnTo>
                  <a:lnTo>
                    <a:pt x="427" y="15088"/>
                  </a:lnTo>
                  <a:cubicBezTo>
                    <a:pt x="452" y="15138"/>
                    <a:pt x="477" y="15163"/>
                    <a:pt x="527" y="15189"/>
                  </a:cubicBezTo>
                  <a:cubicBezTo>
                    <a:pt x="552" y="15214"/>
                    <a:pt x="577" y="15239"/>
                    <a:pt x="627" y="15239"/>
                  </a:cubicBezTo>
                  <a:cubicBezTo>
                    <a:pt x="677" y="15214"/>
                    <a:pt x="728" y="15189"/>
                    <a:pt x="753" y="15163"/>
                  </a:cubicBezTo>
                  <a:cubicBezTo>
                    <a:pt x="978" y="15289"/>
                    <a:pt x="1254" y="15364"/>
                    <a:pt x="1580" y="15414"/>
                  </a:cubicBezTo>
                  <a:cubicBezTo>
                    <a:pt x="1730" y="15439"/>
                    <a:pt x="1905" y="15464"/>
                    <a:pt x="2081" y="15464"/>
                  </a:cubicBezTo>
                  <a:cubicBezTo>
                    <a:pt x="2231" y="15464"/>
                    <a:pt x="2382" y="15464"/>
                    <a:pt x="2582" y="15439"/>
                  </a:cubicBezTo>
                  <a:cubicBezTo>
                    <a:pt x="2908" y="15389"/>
                    <a:pt x="3259" y="15339"/>
                    <a:pt x="3660" y="15239"/>
                  </a:cubicBezTo>
                  <a:cubicBezTo>
                    <a:pt x="4261" y="15088"/>
                    <a:pt x="4888" y="14863"/>
                    <a:pt x="5640" y="14512"/>
                  </a:cubicBezTo>
                  <a:cubicBezTo>
                    <a:pt x="5916" y="14387"/>
                    <a:pt x="6191" y="14261"/>
                    <a:pt x="6467" y="14136"/>
                  </a:cubicBezTo>
                  <a:cubicBezTo>
                    <a:pt x="6868" y="13935"/>
                    <a:pt x="7294" y="13710"/>
                    <a:pt x="7720" y="13434"/>
                  </a:cubicBezTo>
                  <a:cubicBezTo>
                    <a:pt x="8547" y="12933"/>
                    <a:pt x="9374" y="12331"/>
                    <a:pt x="10126" y="11655"/>
                  </a:cubicBezTo>
                  <a:cubicBezTo>
                    <a:pt x="10878" y="11003"/>
                    <a:pt x="11580" y="10276"/>
                    <a:pt x="12181" y="9524"/>
                  </a:cubicBezTo>
                  <a:cubicBezTo>
                    <a:pt x="12432" y="9199"/>
                    <a:pt x="12682" y="8823"/>
                    <a:pt x="12933" y="8447"/>
                  </a:cubicBezTo>
                  <a:cubicBezTo>
                    <a:pt x="13109" y="8171"/>
                    <a:pt x="13309" y="7845"/>
                    <a:pt x="13510" y="7444"/>
                  </a:cubicBezTo>
                  <a:cubicBezTo>
                    <a:pt x="13885" y="6717"/>
                    <a:pt x="14236" y="5915"/>
                    <a:pt x="14562" y="5038"/>
                  </a:cubicBezTo>
                  <a:cubicBezTo>
                    <a:pt x="14888" y="4186"/>
                    <a:pt x="15139" y="3334"/>
                    <a:pt x="15339" y="2507"/>
                  </a:cubicBezTo>
                  <a:cubicBezTo>
                    <a:pt x="15540" y="1630"/>
                    <a:pt x="15640" y="903"/>
                    <a:pt x="15665" y="201"/>
                  </a:cubicBezTo>
                  <a:cubicBezTo>
                    <a:pt x="15665" y="151"/>
                    <a:pt x="15640" y="76"/>
                    <a:pt x="15590" y="51"/>
                  </a:cubicBezTo>
                  <a:cubicBezTo>
                    <a:pt x="15565" y="26"/>
                    <a:pt x="15515" y="0"/>
                    <a:pt x="15489" y="0"/>
                  </a:cubicBezTo>
                  <a:close/>
                </a:path>
              </a:pathLst>
            </a:custGeom>
            <a:solidFill>
              <a:srgbClr val="87C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404;p55">
              <a:extLst>
                <a:ext uri="{FF2B5EF4-FFF2-40B4-BE49-F238E27FC236}">
                  <a16:creationId xmlns:a16="http://schemas.microsoft.com/office/drawing/2014/main" id="{A48C6C69-455B-4257-807E-6EEEEB3E1082}"/>
                </a:ext>
              </a:extLst>
            </p:cNvPr>
            <p:cNvSpPr/>
            <p:nvPr/>
          </p:nvSpPr>
          <p:spPr>
            <a:xfrm>
              <a:off x="2404900" y="1790125"/>
              <a:ext cx="386625" cy="369700"/>
            </a:xfrm>
            <a:custGeom>
              <a:avLst/>
              <a:gdLst/>
              <a:ahLst/>
              <a:cxnLst/>
              <a:rect l="l" t="t" r="r" b="b"/>
              <a:pathLst>
                <a:path w="15465" h="14788" extrusionOk="0">
                  <a:moveTo>
                    <a:pt x="15464" y="1"/>
                  </a:moveTo>
                  <a:cubicBezTo>
                    <a:pt x="15414" y="1"/>
                    <a:pt x="15389" y="26"/>
                    <a:pt x="15364" y="26"/>
                  </a:cubicBezTo>
                  <a:cubicBezTo>
                    <a:pt x="15114" y="276"/>
                    <a:pt x="14813" y="502"/>
                    <a:pt x="14512" y="702"/>
                  </a:cubicBezTo>
                  <a:cubicBezTo>
                    <a:pt x="13986" y="1053"/>
                    <a:pt x="13384" y="1329"/>
                    <a:pt x="12682" y="1579"/>
                  </a:cubicBezTo>
                  <a:lnTo>
                    <a:pt x="12682" y="1554"/>
                  </a:lnTo>
                  <a:cubicBezTo>
                    <a:pt x="11580" y="1930"/>
                    <a:pt x="10427" y="2106"/>
                    <a:pt x="9299" y="2281"/>
                  </a:cubicBezTo>
                  <a:cubicBezTo>
                    <a:pt x="8923" y="2331"/>
                    <a:pt x="8547" y="2382"/>
                    <a:pt x="8146" y="2457"/>
                  </a:cubicBezTo>
                  <a:cubicBezTo>
                    <a:pt x="7244" y="2607"/>
                    <a:pt x="6517" y="2783"/>
                    <a:pt x="5890" y="2983"/>
                  </a:cubicBezTo>
                  <a:cubicBezTo>
                    <a:pt x="5489" y="3108"/>
                    <a:pt x="5114" y="3259"/>
                    <a:pt x="4788" y="3409"/>
                  </a:cubicBezTo>
                  <a:cubicBezTo>
                    <a:pt x="4462" y="3559"/>
                    <a:pt x="4111" y="3760"/>
                    <a:pt x="3760" y="3986"/>
                  </a:cubicBezTo>
                  <a:cubicBezTo>
                    <a:pt x="3108" y="4412"/>
                    <a:pt x="2507" y="4988"/>
                    <a:pt x="2031" y="5640"/>
                  </a:cubicBezTo>
                  <a:cubicBezTo>
                    <a:pt x="1605" y="6216"/>
                    <a:pt x="1229" y="6868"/>
                    <a:pt x="928" y="7695"/>
                  </a:cubicBezTo>
                  <a:cubicBezTo>
                    <a:pt x="652" y="8422"/>
                    <a:pt x="427" y="9199"/>
                    <a:pt x="276" y="10076"/>
                  </a:cubicBezTo>
                  <a:cubicBezTo>
                    <a:pt x="126" y="10878"/>
                    <a:pt x="76" y="11730"/>
                    <a:pt x="101" y="12557"/>
                  </a:cubicBezTo>
                  <a:cubicBezTo>
                    <a:pt x="101" y="13133"/>
                    <a:pt x="151" y="13685"/>
                    <a:pt x="251" y="14211"/>
                  </a:cubicBezTo>
                  <a:cubicBezTo>
                    <a:pt x="226" y="14186"/>
                    <a:pt x="226" y="14186"/>
                    <a:pt x="201" y="14186"/>
                  </a:cubicBezTo>
                  <a:cubicBezTo>
                    <a:pt x="126" y="14211"/>
                    <a:pt x="76" y="14236"/>
                    <a:pt x="51" y="14286"/>
                  </a:cubicBezTo>
                  <a:cubicBezTo>
                    <a:pt x="26" y="14311"/>
                    <a:pt x="1" y="14362"/>
                    <a:pt x="26" y="14412"/>
                  </a:cubicBezTo>
                  <a:cubicBezTo>
                    <a:pt x="26" y="14412"/>
                    <a:pt x="26" y="14437"/>
                    <a:pt x="26" y="14462"/>
                  </a:cubicBezTo>
                  <a:cubicBezTo>
                    <a:pt x="26" y="14487"/>
                    <a:pt x="51" y="14512"/>
                    <a:pt x="76" y="14537"/>
                  </a:cubicBezTo>
                  <a:cubicBezTo>
                    <a:pt x="101" y="14562"/>
                    <a:pt x="126" y="14587"/>
                    <a:pt x="151" y="14637"/>
                  </a:cubicBezTo>
                  <a:cubicBezTo>
                    <a:pt x="176" y="14687"/>
                    <a:pt x="226" y="14737"/>
                    <a:pt x="276" y="14788"/>
                  </a:cubicBezTo>
                  <a:cubicBezTo>
                    <a:pt x="477" y="14311"/>
                    <a:pt x="702" y="13835"/>
                    <a:pt x="953" y="13384"/>
                  </a:cubicBezTo>
                  <a:cubicBezTo>
                    <a:pt x="1279" y="12808"/>
                    <a:pt x="1630" y="12256"/>
                    <a:pt x="2031" y="11755"/>
                  </a:cubicBezTo>
                  <a:cubicBezTo>
                    <a:pt x="2031" y="11730"/>
                    <a:pt x="2031" y="11730"/>
                    <a:pt x="2031" y="11730"/>
                  </a:cubicBezTo>
                  <a:cubicBezTo>
                    <a:pt x="1905" y="11529"/>
                    <a:pt x="1830" y="11304"/>
                    <a:pt x="1780" y="11103"/>
                  </a:cubicBezTo>
                  <a:cubicBezTo>
                    <a:pt x="1705" y="10903"/>
                    <a:pt x="1680" y="10702"/>
                    <a:pt x="1655" y="10502"/>
                  </a:cubicBezTo>
                  <a:cubicBezTo>
                    <a:pt x="1580" y="10051"/>
                    <a:pt x="1555" y="9625"/>
                    <a:pt x="1479" y="9174"/>
                  </a:cubicBezTo>
                  <a:cubicBezTo>
                    <a:pt x="1479" y="9123"/>
                    <a:pt x="1504" y="9098"/>
                    <a:pt x="1555" y="9073"/>
                  </a:cubicBezTo>
                  <a:cubicBezTo>
                    <a:pt x="1605" y="9073"/>
                    <a:pt x="1630" y="9123"/>
                    <a:pt x="1655" y="9148"/>
                  </a:cubicBezTo>
                  <a:cubicBezTo>
                    <a:pt x="1705" y="9474"/>
                    <a:pt x="1730" y="9800"/>
                    <a:pt x="1780" y="10126"/>
                  </a:cubicBezTo>
                  <a:cubicBezTo>
                    <a:pt x="1780" y="10276"/>
                    <a:pt x="1805" y="10427"/>
                    <a:pt x="1830" y="10602"/>
                  </a:cubicBezTo>
                  <a:cubicBezTo>
                    <a:pt x="1855" y="10727"/>
                    <a:pt x="1880" y="10853"/>
                    <a:pt x="1931" y="11003"/>
                  </a:cubicBezTo>
                  <a:cubicBezTo>
                    <a:pt x="1906" y="10978"/>
                    <a:pt x="1905" y="10978"/>
                    <a:pt x="1905" y="10978"/>
                  </a:cubicBezTo>
                  <a:lnTo>
                    <a:pt x="1905" y="10978"/>
                  </a:lnTo>
                  <a:cubicBezTo>
                    <a:pt x="1956" y="11078"/>
                    <a:pt x="1981" y="11204"/>
                    <a:pt x="2031" y="11329"/>
                  </a:cubicBezTo>
                  <a:cubicBezTo>
                    <a:pt x="2056" y="11404"/>
                    <a:pt x="2106" y="11504"/>
                    <a:pt x="2156" y="11605"/>
                  </a:cubicBezTo>
                  <a:cubicBezTo>
                    <a:pt x="2156" y="11580"/>
                    <a:pt x="2181" y="11580"/>
                    <a:pt x="2181" y="11554"/>
                  </a:cubicBezTo>
                  <a:cubicBezTo>
                    <a:pt x="2607" y="11003"/>
                    <a:pt x="3083" y="10502"/>
                    <a:pt x="3610" y="10001"/>
                  </a:cubicBezTo>
                  <a:cubicBezTo>
                    <a:pt x="3585" y="10001"/>
                    <a:pt x="3585" y="9976"/>
                    <a:pt x="3560" y="9950"/>
                  </a:cubicBezTo>
                  <a:cubicBezTo>
                    <a:pt x="3409" y="9650"/>
                    <a:pt x="3284" y="9299"/>
                    <a:pt x="3209" y="8948"/>
                  </a:cubicBezTo>
                  <a:cubicBezTo>
                    <a:pt x="3134" y="8597"/>
                    <a:pt x="3108" y="8246"/>
                    <a:pt x="3083" y="7895"/>
                  </a:cubicBezTo>
                  <a:cubicBezTo>
                    <a:pt x="3058" y="7219"/>
                    <a:pt x="3108" y="6517"/>
                    <a:pt x="3184" y="5840"/>
                  </a:cubicBezTo>
                  <a:cubicBezTo>
                    <a:pt x="3184" y="5790"/>
                    <a:pt x="3209" y="5765"/>
                    <a:pt x="3259" y="5765"/>
                  </a:cubicBezTo>
                  <a:cubicBezTo>
                    <a:pt x="3309" y="5765"/>
                    <a:pt x="3359" y="5815"/>
                    <a:pt x="3334" y="5865"/>
                  </a:cubicBezTo>
                  <a:cubicBezTo>
                    <a:pt x="3284" y="6392"/>
                    <a:pt x="3259" y="6918"/>
                    <a:pt x="3234" y="7419"/>
                  </a:cubicBezTo>
                  <a:cubicBezTo>
                    <a:pt x="3234" y="7720"/>
                    <a:pt x="3259" y="7996"/>
                    <a:pt x="3284" y="8296"/>
                  </a:cubicBezTo>
                  <a:cubicBezTo>
                    <a:pt x="3309" y="8547"/>
                    <a:pt x="3359" y="8823"/>
                    <a:pt x="3434" y="9073"/>
                  </a:cubicBezTo>
                  <a:cubicBezTo>
                    <a:pt x="3434" y="9073"/>
                    <a:pt x="3434" y="9098"/>
                    <a:pt x="3434" y="9098"/>
                  </a:cubicBezTo>
                  <a:cubicBezTo>
                    <a:pt x="3459" y="9249"/>
                    <a:pt x="3509" y="9374"/>
                    <a:pt x="3560" y="9524"/>
                  </a:cubicBezTo>
                  <a:cubicBezTo>
                    <a:pt x="3610" y="9650"/>
                    <a:pt x="3660" y="9775"/>
                    <a:pt x="3710" y="9875"/>
                  </a:cubicBezTo>
                  <a:cubicBezTo>
                    <a:pt x="4211" y="9399"/>
                    <a:pt x="4738" y="8973"/>
                    <a:pt x="5264" y="8522"/>
                  </a:cubicBezTo>
                  <a:cubicBezTo>
                    <a:pt x="5540" y="8296"/>
                    <a:pt x="5840" y="8071"/>
                    <a:pt x="6141" y="7845"/>
                  </a:cubicBezTo>
                  <a:cubicBezTo>
                    <a:pt x="6141" y="7845"/>
                    <a:pt x="6141" y="7820"/>
                    <a:pt x="6141" y="7820"/>
                  </a:cubicBezTo>
                  <a:cubicBezTo>
                    <a:pt x="5991" y="7519"/>
                    <a:pt x="5916" y="7219"/>
                    <a:pt x="5840" y="6918"/>
                  </a:cubicBezTo>
                  <a:cubicBezTo>
                    <a:pt x="5790" y="6592"/>
                    <a:pt x="5740" y="6266"/>
                    <a:pt x="5740" y="5915"/>
                  </a:cubicBezTo>
                  <a:cubicBezTo>
                    <a:pt x="5715" y="5615"/>
                    <a:pt x="5740" y="5289"/>
                    <a:pt x="5765" y="4963"/>
                  </a:cubicBezTo>
                  <a:cubicBezTo>
                    <a:pt x="5790" y="4813"/>
                    <a:pt x="5790" y="4662"/>
                    <a:pt x="5840" y="4512"/>
                  </a:cubicBezTo>
                  <a:cubicBezTo>
                    <a:pt x="5865" y="4361"/>
                    <a:pt x="5890" y="4236"/>
                    <a:pt x="5916" y="4111"/>
                  </a:cubicBezTo>
                  <a:cubicBezTo>
                    <a:pt x="5941" y="4086"/>
                    <a:pt x="5941" y="4061"/>
                    <a:pt x="5966" y="4061"/>
                  </a:cubicBezTo>
                  <a:cubicBezTo>
                    <a:pt x="5991" y="4061"/>
                    <a:pt x="5991" y="4036"/>
                    <a:pt x="5991" y="4036"/>
                  </a:cubicBezTo>
                  <a:cubicBezTo>
                    <a:pt x="6016" y="4036"/>
                    <a:pt x="6016" y="4061"/>
                    <a:pt x="6041" y="4061"/>
                  </a:cubicBezTo>
                  <a:cubicBezTo>
                    <a:pt x="6066" y="4061"/>
                    <a:pt x="6066" y="4086"/>
                    <a:pt x="6091" y="4111"/>
                  </a:cubicBezTo>
                  <a:cubicBezTo>
                    <a:pt x="6091" y="4136"/>
                    <a:pt x="6091" y="4136"/>
                    <a:pt x="6091" y="4161"/>
                  </a:cubicBezTo>
                  <a:cubicBezTo>
                    <a:pt x="6091" y="4186"/>
                    <a:pt x="6066" y="4211"/>
                    <a:pt x="6066" y="4211"/>
                  </a:cubicBezTo>
                  <a:cubicBezTo>
                    <a:pt x="6066" y="4211"/>
                    <a:pt x="6066" y="4211"/>
                    <a:pt x="6066" y="4186"/>
                  </a:cubicBezTo>
                  <a:cubicBezTo>
                    <a:pt x="5966" y="4662"/>
                    <a:pt x="5916" y="5163"/>
                    <a:pt x="5890" y="5640"/>
                  </a:cubicBezTo>
                  <a:cubicBezTo>
                    <a:pt x="5890" y="6141"/>
                    <a:pt x="5941" y="6667"/>
                    <a:pt x="6066" y="7143"/>
                  </a:cubicBezTo>
                  <a:cubicBezTo>
                    <a:pt x="6066" y="7143"/>
                    <a:pt x="6066" y="7143"/>
                    <a:pt x="6066" y="7118"/>
                  </a:cubicBezTo>
                  <a:cubicBezTo>
                    <a:pt x="6116" y="7344"/>
                    <a:pt x="6191" y="7544"/>
                    <a:pt x="6291" y="7745"/>
                  </a:cubicBezTo>
                  <a:cubicBezTo>
                    <a:pt x="7093" y="7118"/>
                    <a:pt x="7946" y="6517"/>
                    <a:pt x="8798" y="5940"/>
                  </a:cubicBezTo>
                  <a:cubicBezTo>
                    <a:pt x="8622" y="5489"/>
                    <a:pt x="8547" y="4988"/>
                    <a:pt x="8572" y="4512"/>
                  </a:cubicBezTo>
                  <a:cubicBezTo>
                    <a:pt x="8597" y="4261"/>
                    <a:pt x="8622" y="3986"/>
                    <a:pt x="8647" y="3710"/>
                  </a:cubicBezTo>
                  <a:cubicBezTo>
                    <a:pt x="8697" y="3509"/>
                    <a:pt x="8748" y="3284"/>
                    <a:pt x="8823" y="3058"/>
                  </a:cubicBezTo>
                  <a:cubicBezTo>
                    <a:pt x="8823" y="3033"/>
                    <a:pt x="8848" y="3033"/>
                    <a:pt x="8848" y="3008"/>
                  </a:cubicBezTo>
                  <a:lnTo>
                    <a:pt x="8923" y="3008"/>
                  </a:lnTo>
                  <a:cubicBezTo>
                    <a:pt x="8948" y="3033"/>
                    <a:pt x="8973" y="3033"/>
                    <a:pt x="8973" y="3058"/>
                  </a:cubicBezTo>
                  <a:cubicBezTo>
                    <a:pt x="8973" y="3083"/>
                    <a:pt x="8973" y="3108"/>
                    <a:pt x="8973" y="3133"/>
                  </a:cubicBezTo>
                  <a:cubicBezTo>
                    <a:pt x="8973" y="3158"/>
                    <a:pt x="8948" y="3184"/>
                    <a:pt x="8948" y="3209"/>
                  </a:cubicBezTo>
                  <a:lnTo>
                    <a:pt x="8948" y="3234"/>
                  </a:lnTo>
                  <a:cubicBezTo>
                    <a:pt x="8823" y="3683"/>
                    <a:pt x="8748" y="4158"/>
                    <a:pt x="8748" y="4657"/>
                  </a:cubicBezTo>
                  <a:lnTo>
                    <a:pt x="8748" y="4657"/>
                  </a:lnTo>
                  <a:cubicBezTo>
                    <a:pt x="8748" y="4651"/>
                    <a:pt x="8748" y="4644"/>
                    <a:pt x="8748" y="4637"/>
                  </a:cubicBezTo>
                  <a:cubicBezTo>
                    <a:pt x="8748" y="4637"/>
                    <a:pt x="8748" y="4662"/>
                    <a:pt x="8748" y="4662"/>
                  </a:cubicBezTo>
                  <a:cubicBezTo>
                    <a:pt x="8748" y="4661"/>
                    <a:pt x="8748" y="4659"/>
                    <a:pt x="8748" y="4657"/>
                  </a:cubicBezTo>
                  <a:lnTo>
                    <a:pt x="8748" y="4657"/>
                  </a:lnTo>
                  <a:cubicBezTo>
                    <a:pt x="8748" y="4801"/>
                    <a:pt x="8749" y="4945"/>
                    <a:pt x="8773" y="5088"/>
                  </a:cubicBezTo>
                  <a:cubicBezTo>
                    <a:pt x="8773" y="5239"/>
                    <a:pt x="8798" y="5389"/>
                    <a:pt x="8848" y="5514"/>
                  </a:cubicBezTo>
                  <a:cubicBezTo>
                    <a:pt x="8873" y="5615"/>
                    <a:pt x="8898" y="5740"/>
                    <a:pt x="8948" y="5840"/>
                  </a:cubicBezTo>
                  <a:cubicBezTo>
                    <a:pt x="9725" y="5264"/>
                    <a:pt x="10527" y="4712"/>
                    <a:pt x="11304" y="4111"/>
                  </a:cubicBezTo>
                  <a:cubicBezTo>
                    <a:pt x="11254" y="3986"/>
                    <a:pt x="11229" y="3835"/>
                    <a:pt x="11229" y="3710"/>
                  </a:cubicBezTo>
                  <a:cubicBezTo>
                    <a:pt x="11229" y="3534"/>
                    <a:pt x="11204" y="3384"/>
                    <a:pt x="11229" y="3234"/>
                  </a:cubicBezTo>
                  <a:cubicBezTo>
                    <a:pt x="11229" y="2908"/>
                    <a:pt x="11304" y="2582"/>
                    <a:pt x="11429" y="2281"/>
                  </a:cubicBezTo>
                  <a:cubicBezTo>
                    <a:pt x="11429" y="2256"/>
                    <a:pt x="11479" y="2231"/>
                    <a:pt x="11505" y="2231"/>
                  </a:cubicBezTo>
                  <a:lnTo>
                    <a:pt x="11530" y="2231"/>
                  </a:lnTo>
                  <a:cubicBezTo>
                    <a:pt x="11580" y="2256"/>
                    <a:pt x="11605" y="2306"/>
                    <a:pt x="11580" y="2356"/>
                  </a:cubicBezTo>
                  <a:cubicBezTo>
                    <a:pt x="11555" y="2432"/>
                    <a:pt x="11505" y="2532"/>
                    <a:pt x="11479" y="2632"/>
                  </a:cubicBezTo>
                  <a:cubicBezTo>
                    <a:pt x="11479" y="2632"/>
                    <a:pt x="11479" y="2607"/>
                    <a:pt x="11479" y="2607"/>
                  </a:cubicBezTo>
                  <a:cubicBezTo>
                    <a:pt x="11454" y="2732"/>
                    <a:pt x="11429" y="2858"/>
                    <a:pt x="11404" y="2983"/>
                  </a:cubicBezTo>
                  <a:cubicBezTo>
                    <a:pt x="11404" y="3108"/>
                    <a:pt x="11404" y="3234"/>
                    <a:pt x="11379" y="3359"/>
                  </a:cubicBezTo>
                  <a:cubicBezTo>
                    <a:pt x="11379" y="3484"/>
                    <a:pt x="11404" y="3610"/>
                    <a:pt x="11404" y="3735"/>
                  </a:cubicBezTo>
                  <a:cubicBezTo>
                    <a:pt x="11429" y="3810"/>
                    <a:pt x="11429" y="3910"/>
                    <a:pt x="11454" y="3986"/>
                  </a:cubicBezTo>
                  <a:cubicBezTo>
                    <a:pt x="11730" y="3760"/>
                    <a:pt x="12031" y="3534"/>
                    <a:pt x="12307" y="3309"/>
                  </a:cubicBezTo>
                  <a:cubicBezTo>
                    <a:pt x="12332" y="3284"/>
                    <a:pt x="12332" y="3284"/>
                    <a:pt x="12332" y="3284"/>
                  </a:cubicBezTo>
                  <a:cubicBezTo>
                    <a:pt x="12657" y="3008"/>
                    <a:pt x="12958" y="2757"/>
                    <a:pt x="13259" y="2457"/>
                  </a:cubicBezTo>
                  <a:cubicBezTo>
                    <a:pt x="13234" y="2281"/>
                    <a:pt x="13259" y="2106"/>
                    <a:pt x="13309" y="1930"/>
                  </a:cubicBezTo>
                  <a:cubicBezTo>
                    <a:pt x="13334" y="1855"/>
                    <a:pt x="13359" y="1755"/>
                    <a:pt x="13384" y="1680"/>
                  </a:cubicBezTo>
                  <a:cubicBezTo>
                    <a:pt x="13434" y="1605"/>
                    <a:pt x="13459" y="1554"/>
                    <a:pt x="13484" y="1504"/>
                  </a:cubicBezTo>
                  <a:cubicBezTo>
                    <a:pt x="13510" y="1479"/>
                    <a:pt x="13535" y="1454"/>
                    <a:pt x="13560" y="1454"/>
                  </a:cubicBezTo>
                  <a:cubicBezTo>
                    <a:pt x="13585" y="1454"/>
                    <a:pt x="13610" y="1479"/>
                    <a:pt x="13610" y="1479"/>
                  </a:cubicBezTo>
                  <a:cubicBezTo>
                    <a:pt x="13635" y="1504"/>
                    <a:pt x="13635" y="1504"/>
                    <a:pt x="13635" y="1529"/>
                  </a:cubicBezTo>
                  <a:cubicBezTo>
                    <a:pt x="13660" y="1554"/>
                    <a:pt x="13635" y="1579"/>
                    <a:pt x="13635" y="1605"/>
                  </a:cubicBezTo>
                  <a:cubicBezTo>
                    <a:pt x="13635" y="1605"/>
                    <a:pt x="13610" y="1630"/>
                    <a:pt x="13610" y="1630"/>
                  </a:cubicBezTo>
                  <a:cubicBezTo>
                    <a:pt x="13585" y="1705"/>
                    <a:pt x="13535" y="1780"/>
                    <a:pt x="13510" y="1830"/>
                  </a:cubicBezTo>
                  <a:cubicBezTo>
                    <a:pt x="13484" y="1880"/>
                    <a:pt x="13484" y="1955"/>
                    <a:pt x="13459" y="2006"/>
                  </a:cubicBezTo>
                  <a:cubicBezTo>
                    <a:pt x="13459" y="2056"/>
                    <a:pt x="13434" y="2106"/>
                    <a:pt x="13434" y="2156"/>
                  </a:cubicBezTo>
                  <a:cubicBezTo>
                    <a:pt x="13434" y="2206"/>
                    <a:pt x="13409" y="2256"/>
                    <a:pt x="13409" y="2306"/>
                  </a:cubicBezTo>
                  <a:cubicBezTo>
                    <a:pt x="13635" y="2106"/>
                    <a:pt x="13860" y="1880"/>
                    <a:pt x="14086" y="1655"/>
                  </a:cubicBezTo>
                  <a:cubicBezTo>
                    <a:pt x="14562" y="1128"/>
                    <a:pt x="15038" y="577"/>
                    <a:pt x="1546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405;p55">
              <a:extLst>
                <a:ext uri="{FF2B5EF4-FFF2-40B4-BE49-F238E27FC236}">
                  <a16:creationId xmlns:a16="http://schemas.microsoft.com/office/drawing/2014/main" id="{C16C6A4B-6DD7-4F5A-BBCE-E0C28C9BCAF1}"/>
                </a:ext>
              </a:extLst>
            </p:cNvPr>
            <p:cNvSpPr/>
            <p:nvPr/>
          </p:nvSpPr>
          <p:spPr>
            <a:xfrm>
              <a:off x="2490750" y="20169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0" y="25"/>
                  </a:lnTo>
                  <a:cubicBezTo>
                    <a:pt x="0" y="25"/>
                    <a:pt x="0" y="25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406;p55">
              <a:extLst>
                <a:ext uri="{FF2B5EF4-FFF2-40B4-BE49-F238E27FC236}">
                  <a16:creationId xmlns:a16="http://schemas.microsoft.com/office/drawing/2014/main" id="{54C49099-EE5C-491A-BDCB-0BD934BA3B06}"/>
                </a:ext>
              </a:extLst>
            </p:cNvPr>
            <p:cNvSpPr/>
            <p:nvPr/>
          </p:nvSpPr>
          <p:spPr>
            <a:xfrm>
              <a:off x="2713175" y="1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407;p55">
              <a:extLst>
                <a:ext uri="{FF2B5EF4-FFF2-40B4-BE49-F238E27FC236}">
                  <a16:creationId xmlns:a16="http://schemas.microsoft.com/office/drawing/2014/main" id="{03097535-D8D9-4A1A-AC92-98B451845552}"/>
                </a:ext>
              </a:extLst>
            </p:cNvPr>
            <p:cNvSpPr/>
            <p:nvPr/>
          </p:nvSpPr>
          <p:spPr>
            <a:xfrm>
              <a:off x="2414925" y="1791375"/>
              <a:ext cx="381600" cy="384750"/>
            </a:xfrm>
            <a:custGeom>
              <a:avLst/>
              <a:gdLst/>
              <a:ahLst/>
              <a:cxnLst/>
              <a:rect l="l" t="t" r="r" b="b"/>
              <a:pathLst>
                <a:path w="15264" h="15390" extrusionOk="0">
                  <a:moveTo>
                    <a:pt x="15214" y="1"/>
                  </a:moveTo>
                  <a:cubicBezTo>
                    <a:pt x="14838" y="552"/>
                    <a:pt x="14412" y="1078"/>
                    <a:pt x="13936" y="1555"/>
                  </a:cubicBezTo>
                  <a:cubicBezTo>
                    <a:pt x="14036" y="1580"/>
                    <a:pt x="14111" y="1580"/>
                    <a:pt x="14186" y="1580"/>
                  </a:cubicBezTo>
                  <a:cubicBezTo>
                    <a:pt x="14236" y="1580"/>
                    <a:pt x="14312" y="1580"/>
                    <a:pt x="14362" y="1555"/>
                  </a:cubicBezTo>
                  <a:lnTo>
                    <a:pt x="14337" y="1555"/>
                  </a:lnTo>
                  <a:cubicBezTo>
                    <a:pt x="14437" y="1555"/>
                    <a:pt x="14537" y="1529"/>
                    <a:pt x="14637" y="1504"/>
                  </a:cubicBezTo>
                  <a:lnTo>
                    <a:pt x="14662" y="1504"/>
                  </a:lnTo>
                  <a:cubicBezTo>
                    <a:pt x="14713" y="1504"/>
                    <a:pt x="14738" y="1529"/>
                    <a:pt x="14763" y="1580"/>
                  </a:cubicBezTo>
                  <a:cubicBezTo>
                    <a:pt x="14763" y="1630"/>
                    <a:pt x="14738" y="1680"/>
                    <a:pt x="14687" y="1680"/>
                  </a:cubicBezTo>
                  <a:cubicBezTo>
                    <a:pt x="14612" y="1705"/>
                    <a:pt x="14537" y="1705"/>
                    <a:pt x="14437" y="1730"/>
                  </a:cubicBezTo>
                  <a:cubicBezTo>
                    <a:pt x="14387" y="1730"/>
                    <a:pt x="14312" y="1755"/>
                    <a:pt x="14236" y="1755"/>
                  </a:cubicBezTo>
                  <a:lnTo>
                    <a:pt x="13986" y="1755"/>
                  </a:lnTo>
                  <a:cubicBezTo>
                    <a:pt x="13936" y="1730"/>
                    <a:pt x="13885" y="1730"/>
                    <a:pt x="13835" y="1730"/>
                  </a:cubicBezTo>
                  <a:cubicBezTo>
                    <a:pt x="13835" y="1705"/>
                    <a:pt x="13835" y="1705"/>
                    <a:pt x="13810" y="1705"/>
                  </a:cubicBezTo>
                  <a:cubicBezTo>
                    <a:pt x="13760" y="1755"/>
                    <a:pt x="13735" y="1805"/>
                    <a:pt x="13685" y="1855"/>
                  </a:cubicBezTo>
                  <a:cubicBezTo>
                    <a:pt x="13184" y="2357"/>
                    <a:pt x="12657" y="2833"/>
                    <a:pt x="12131" y="3284"/>
                  </a:cubicBezTo>
                  <a:cubicBezTo>
                    <a:pt x="12181" y="3309"/>
                    <a:pt x="12231" y="3309"/>
                    <a:pt x="12281" y="3334"/>
                  </a:cubicBezTo>
                  <a:cubicBezTo>
                    <a:pt x="12382" y="3359"/>
                    <a:pt x="12457" y="3359"/>
                    <a:pt x="12532" y="3384"/>
                  </a:cubicBezTo>
                  <a:cubicBezTo>
                    <a:pt x="12657" y="3409"/>
                    <a:pt x="12808" y="3409"/>
                    <a:pt x="12933" y="3409"/>
                  </a:cubicBezTo>
                  <a:cubicBezTo>
                    <a:pt x="13058" y="3409"/>
                    <a:pt x="13159" y="3409"/>
                    <a:pt x="13284" y="3384"/>
                  </a:cubicBezTo>
                  <a:lnTo>
                    <a:pt x="13309" y="3384"/>
                  </a:lnTo>
                  <a:cubicBezTo>
                    <a:pt x="13434" y="3384"/>
                    <a:pt x="13560" y="3359"/>
                    <a:pt x="13710" y="3309"/>
                  </a:cubicBezTo>
                  <a:cubicBezTo>
                    <a:pt x="13735" y="3309"/>
                    <a:pt x="13785" y="3334"/>
                    <a:pt x="13810" y="3384"/>
                  </a:cubicBezTo>
                  <a:cubicBezTo>
                    <a:pt x="13810" y="3434"/>
                    <a:pt x="13785" y="3459"/>
                    <a:pt x="13735" y="3484"/>
                  </a:cubicBezTo>
                  <a:cubicBezTo>
                    <a:pt x="13459" y="3560"/>
                    <a:pt x="13159" y="3585"/>
                    <a:pt x="12858" y="3585"/>
                  </a:cubicBezTo>
                  <a:cubicBezTo>
                    <a:pt x="12708" y="3585"/>
                    <a:pt x="12557" y="3560"/>
                    <a:pt x="12432" y="3535"/>
                  </a:cubicBezTo>
                  <a:cubicBezTo>
                    <a:pt x="12281" y="3509"/>
                    <a:pt x="12156" y="3484"/>
                    <a:pt x="12006" y="3434"/>
                  </a:cubicBezTo>
                  <a:cubicBezTo>
                    <a:pt x="12006" y="3434"/>
                    <a:pt x="11981" y="3409"/>
                    <a:pt x="11981" y="3409"/>
                  </a:cubicBezTo>
                  <a:cubicBezTo>
                    <a:pt x="11855" y="3509"/>
                    <a:pt x="11730" y="3610"/>
                    <a:pt x="11605" y="3710"/>
                  </a:cubicBezTo>
                  <a:cubicBezTo>
                    <a:pt x="11429" y="3860"/>
                    <a:pt x="11254" y="4011"/>
                    <a:pt x="11078" y="4136"/>
                  </a:cubicBezTo>
                  <a:cubicBezTo>
                    <a:pt x="11053" y="4161"/>
                    <a:pt x="11053" y="4186"/>
                    <a:pt x="11028" y="4186"/>
                  </a:cubicBezTo>
                  <a:cubicBezTo>
                    <a:pt x="10577" y="4537"/>
                    <a:pt x="10126" y="4863"/>
                    <a:pt x="9675" y="5189"/>
                  </a:cubicBezTo>
                  <a:cubicBezTo>
                    <a:pt x="9750" y="5239"/>
                    <a:pt x="9825" y="5289"/>
                    <a:pt x="9901" y="5339"/>
                  </a:cubicBezTo>
                  <a:cubicBezTo>
                    <a:pt x="9976" y="5389"/>
                    <a:pt x="10026" y="5414"/>
                    <a:pt x="10101" y="5439"/>
                  </a:cubicBezTo>
                  <a:cubicBezTo>
                    <a:pt x="10276" y="5514"/>
                    <a:pt x="10427" y="5590"/>
                    <a:pt x="10602" y="5640"/>
                  </a:cubicBezTo>
                  <a:cubicBezTo>
                    <a:pt x="10753" y="5665"/>
                    <a:pt x="10903" y="5690"/>
                    <a:pt x="11053" y="5715"/>
                  </a:cubicBezTo>
                  <a:cubicBezTo>
                    <a:pt x="11053" y="5715"/>
                    <a:pt x="11078" y="5740"/>
                    <a:pt x="11078" y="5740"/>
                  </a:cubicBezTo>
                  <a:cubicBezTo>
                    <a:pt x="11404" y="5765"/>
                    <a:pt x="11730" y="5790"/>
                    <a:pt x="12056" y="5790"/>
                  </a:cubicBezTo>
                  <a:cubicBezTo>
                    <a:pt x="12106" y="5790"/>
                    <a:pt x="12131" y="5840"/>
                    <a:pt x="12131" y="5890"/>
                  </a:cubicBezTo>
                  <a:cubicBezTo>
                    <a:pt x="12131" y="5941"/>
                    <a:pt x="12106" y="5966"/>
                    <a:pt x="12056" y="5966"/>
                  </a:cubicBezTo>
                  <a:cubicBezTo>
                    <a:pt x="11830" y="5966"/>
                    <a:pt x="11605" y="5966"/>
                    <a:pt x="11379" y="5941"/>
                  </a:cubicBezTo>
                  <a:cubicBezTo>
                    <a:pt x="11154" y="5915"/>
                    <a:pt x="10928" y="5890"/>
                    <a:pt x="10703" y="5840"/>
                  </a:cubicBezTo>
                  <a:cubicBezTo>
                    <a:pt x="10602" y="5815"/>
                    <a:pt x="10477" y="5765"/>
                    <a:pt x="10352" y="5740"/>
                  </a:cubicBezTo>
                  <a:cubicBezTo>
                    <a:pt x="10251" y="5690"/>
                    <a:pt x="10151" y="5665"/>
                    <a:pt x="10051" y="5615"/>
                  </a:cubicBezTo>
                  <a:cubicBezTo>
                    <a:pt x="9875" y="5540"/>
                    <a:pt x="9700" y="5439"/>
                    <a:pt x="9550" y="5314"/>
                  </a:cubicBezTo>
                  <a:cubicBezTo>
                    <a:pt x="9550" y="5314"/>
                    <a:pt x="9525" y="5289"/>
                    <a:pt x="9525" y="5289"/>
                  </a:cubicBezTo>
                  <a:cubicBezTo>
                    <a:pt x="8748" y="5865"/>
                    <a:pt x="7946" y="6392"/>
                    <a:pt x="7169" y="6968"/>
                  </a:cubicBezTo>
                  <a:cubicBezTo>
                    <a:pt x="7194" y="6993"/>
                    <a:pt x="7219" y="7018"/>
                    <a:pt x="7244" y="7043"/>
                  </a:cubicBezTo>
                  <a:cubicBezTo>
                    <a:pt x="7369" y="7144"/>
                    <a:pt x="7520" y="7244"/>
                    <a:pt x="7670" y="7319"/>
                  </a:cubicBezTo>
                  <a:cubicBezTo>
                    <a:pt x="7795" y="7394"/>
                    <a:pt x="7921" y="7469"/>
                    <a:pt x="8046" y="7520"/>
                  </a:cubicBezTo>
                  <a:cubicBezTo>
                    <a:pt x="8497" y="7720"/>
                    <a:pt x="8998" y="7870"/>
                    <a:pt x="9474" y="7946"/>
                  </a:cubicBezTo>
                  <a:lnTo>
                    <a:pt x="9449" y="7946"/>
                  </a:lnTo>
                  <a:cubicBezTo>
                    <a:pt x="9670" y="7982"/>
                    <a:pt x="9890" y="8006"/>
                    <a:pt x="10110" y="8006"/>
                  </a:cubicBezTo>
                  <a:cubicBezTo>
                    <a:pt x="10190" y="8006"/>
                    <a:pt x="10271" y="8002"/>
                    <a:pt x="10352" y="7996"/>
                  </a:cubicBezTo>
                  <a:cubicBezTo>
                    <a:pt x="10402" y="7996"/>
                    <a:pt x="10427" y="8046"/>
                    <a:pt x="10427" y="8096"/>
                  </a:cubicBezTo>
                  <a:cubicBezTo>
                    <a:pt x="10427" y="8146"/>
                    <a:pt x="10402" y="8171"/>
                    <a:pt x="10352" y="8171"/>
                  </a:cubicBezTo>
                  <a:cubicBezTo>
                    <a:pt x="10271" y="8178"/>
                    <a:pt x="10190" y="8181"/>
                    <a:pt x="10110" y="8181"/>
                  </a:cubicBezTo>
                  <a:cubicBezTo>
                    <a:pt x="9890" y="8181"/>
                    <a:pt x="9670" y="8158"/>
                    <a:pt x="9449" y="8121"/>
                  </a:cubicBezTo>
                  <a:cubicBezTo>
                    <a:pt x="9149" y="8071"/>
                    <a:pt x="8848" y="7996"/>
                    <a:pt x="8547" y="7895"/>
                  </a:cubicBezTo>
                  <a:cubicBezTo>
                    <a:pt x="8246" y="7795"/>
                    <a:pt x="7971" y="7695"/>
                    <a:pt x="7695" y="7545"/>
                  </a:cubicBezTo>
                  <a:cubicBezTo>
                    <a:pt x="7570" y="7469"/>
                    <a:pt x="7444" y="7394"/>
                    <a:pt x="7319" y="7294"/>
                  </a:cubicBezTo>
                  <a:cubicBezTo>
                    <a:pt x="7219" y="7219"/>
                    <a:pt x="7119" y="7144"/>
                    <a:pt x="7018" y="7068"/>
                  </a:cubicBezTo>
                  <a:cubicBezTo>
                    <a:pt x="6266" y="7595"/>
                    <a:pt x="5515" y="8146"/>
                    <a:pt x="4813" y="8748"/>
                  </a:cubicBezTo>
                  <a:cubicBezTo>
                    <a:pt x="4863" y="8798"/>
                    <a:pt x="4938" y="8873"/>
                    <a:pt x="5013" y="8923"/>
                  </a:cubicBezTo>
                  <a:cubicBezTo>
                    <a:pt x="5164" y="9048"/>
                    <a:pt x="5314" y="9174"/>
                    <a:pt x="5489" y="9249"/>
                  </a:cubicBezTo>
                  <a:cubicBezTo>
                    <a:pt x="5640" y="9374"/>
                    <a:pt x="5815" y="9449"/>
                    <a:pt x="6016" y="9525"/>
                  </a:cubicBezTo>
                  <a:cubicBezTo>
                    <a:pt x="6617" y="9800"/>
                    <a:pt x="7244" y="9976"/>
                    <a:pt x="7870" y="10076"/>
                  </a:cubicBezTo>
                  <a:cubicBezTo>
                    <a:pt x="8121" y="10101"/>
                    <a:pt x="8372" y="10151"/>
                    <a:pt x="8647" y="10151"/>
                  </a:cubicBezTo>
                  <a:cubicBezTo>
                    <a:pt x="8697" y="10151"/>
                    <a:pt x="8723" y="10201"/>
                    <a:pt x="8723" y="10251"/>
                  </a:cubicBezTo>
                  <a:cubicBezTo>
                    <a:pt x="8723" y="10301"/>
                    <a:pt x="8672" y="10327"/>
                    <a:pt x="8647" y="10327"/>
                  </a:cubicBezTo>
                  <a:cubicBezTo>
                    <a:pt x="8296" y="10301"/>
                    <a:pt x="7946" y="10251"/>
                    <a:pt x="7595" y="10201"/>
                  </a:cubicBezTo>
                  <a:cubicBezTo>
                    <a:pt x="7219" y="10126"/>
                    <a:pt x="6868" y="10026"/>
                    <a:pt x="6517" y="9926"/>
                  </a:cubicBezTo>
                  <a:cubicBezTo>
                    <a:pt x="5840" y="9675"/>
                    <a:pt x="5189" y="9349"/>
                    <a:pt x="4662" y="8848"/>
                  </a:cubicBezTo>
                  <a:lnTo>
                    <a:pt x="4562" y="8948"/>
                  </a:lnTo>
                  <a:cubicBezTo>
                    <a:pt x="3961" y="9449"/>
                    <a:pt x="3384" y="9976"/>
                    <a:pt x="2858" y="10552"/>
                  </a:cubicBezTo>
                  <a:cubicBezTo>
                    <a:pt x="2783" y="10602"/>
                    <a:pt x="2733" y="10652"/>
                    <a:pt x="2682" y="10728"/>
                  </a:cubicBezTo>
                  <a:lnTo>
                    <a:pt x="2707" y="10728"/>
                  </a:lnTo>
                  <a:cubicBezTo>
                    <a:pt x="2783" y="10828"/>
                    <a:pt x="2883" y="10928"/>
                    <a:pt x="3008" y="11028"/>
                  </a:cubicBezTo>
                  <a:cubicBezTo>
                    <a:pt x="3008" y="11028"/>
                    <a:pt x="3008" y="11003"/>
                    <a:pt x="3008" y="11003"/>
                  </a:cubicBezTo>
                  <a:cubicBezTo>
                    <a:pt x="3159" y="11129"/>
                    <a:pt x="3309" y="11254"/>
                    <a:pt x="3484" y="11354"/>
                  </a:cubicBezTo>
                  <a:cubicBezTo>
                    <a:pt x="3660" y="11454"/>
                    <a:pt x="3835" y="11530"/>
                    <a:pt x="4011" y="11630"/>
                  </a:cubicBezTo>
                  <a:lnTo>
                    <a:pt x="3986" y="11630"/>
                  </a:lnTo>
                  <a:cubicBezTo>
                    <a:pt x="4562" y="11880"/>
                    <a:pt x="5189" y="12056"/>
                    <a:pt x="5790" y="12156"/>
                  </a:cubicBezTo>
                  <a:lnTo>
                    <a:pt x="5765" y="12156"/>
                  </a:lnTo>
                  <a:cubicBezTo>
                    <a:pt x="5991" y="12181"/>
                    <a:pt x="6216" y="12206"/>
                    <a:pt x="6417" y="12206"/>
                  </a:cubicBezTo>
                  <a:cubicBezTo>
                    <a:pt x="6467" y="12206"/>
                    <a:pt x="6517" y="12256"/>
                    <a:pt x="6517" y="12306"/>
                  </a:cubicBezTo>
                  <a:cubicBezTo>
                    <a:pt x="6517" y="12357"/>
                    <a:pt x="6467" y="12382"/>
                    <a:pt x="6417" y="12382"/>
                  </a:cubicBezTo>
                  <a:cubicBezTo>
                    <a:pt x="6091" y="12382"/>
                    <a:pt x="5740" y="12332"/>
                    <a:pt x="5414" y="12256"/>
                  </a:cubicBezTo>
                  <a:cubicBezTo>
                    <a:pt x="5038" y="12181"/>
                    <a:pt x="4687" y="12081"/>
                    <a:pt x="4337" y="11931"/>
                  </a:cubicBezTo>
                  <a:cubicBezTo>
                    <a:pt x="3685" y="11705"/>
                    <a:pt x="3058" y="11354"/>
                    <a:pt x="2582" y="10853"/>
                  </a:cubicBezTo>
                  <a:lnTo>
                    <a:pt x="2557" y="10853"/>
                  </a:lnTo>
                  <a:cubicBezTo>
                    <a:pt x="2131" y="11329"/>
                    <a:pt x="1730" y="11830"/>
                    <a:pt x="1354" y="12357"/>
                  </a:cubicBezTo>
                  <a:cubicBezTo>
                    <a:pt x="1329" y="12407"/>
                    <a:pt x="1279" y="12482"/>
                    <a:pt x="1254" y="12532"/>
                  </a:cubicBezTo>
                  <a:cubicBezTo>
                    <a:pt x="1254" y="12532"/>
                    <a:pt x="1279" y="12532"/>
                    <a:pt x="1279" y="12557"/>
                  </a:cubicBezTo>
                  <a:cubicBezTo>
                    <a:pt x="1329" y="12632"/>
                    <a:pt x="1379" y="12682"/>
                    <a:pt x="1454" y="12758"/>
                  </a:cubicBezTo>
                  <a:cubicBezTo>
                    <a:pt x="1504" y="12808"/>
                    <a:pt x="1555" y="12858"/>
                    <a:pt x="1630" y="12908"/>
                  </a:cubicBezTo>
                  <a:cubicBezTo>
                    <a:pt x="1730" y="13008"/>
                    <a:pt x="1855" y="13083"/>
                    <a:pt x="1956" y="13159"/>
                  </a:cubicBezTo>
                  <a:cubicBezTo>
                    <a:pt x="2081" y="13209"/>
                    <a:pt x="2181" y="13259"/>
                    <a:pt x="2306" y="13309"/>
                  </a:cubicBezTo>
                  <a:lnTo>
                    <a:pt x="2281" y="13309"/>
                  </a:lnTo>
                  <a:cubicBezTo>
                    <a:pt x="2557" y="13434"/>
                    <a:pt x="2833" y="13510"/>
                    <a:pt x="3108" y="13610"/>
                  </a:cubicBezTo>
                  <a:cubicBezTo>
                    <a:pt x="3159" y="13610"/>
                    <a:pt x="3184" y="13660"/>
                    <a:pt x="3184" y="13710"/>
                  </a:cubicBezTo>
                  <a:cubicBezTo>
                    <a:pt x="3165" y="13747"/>
                    <a:pt x="3134" y="13770"/>
                    <a:pt x="3098" y="13770"/>
                  </a:cubicBezTo>
                  <a:cubicBezTo>
                    <a:pt x="3085" y="13770"/>
                    <a:pt x="3072" y="13767"/>
                    <a:pt x="3058" y="13760"/>
                  </a:cubicBezTo>
                  <a:cubicBezTo>
                    <a:pt x="2883" y="13710"/>
                    <a:pt x="2707" y="13660"/>
                    <a:pt x="2532" y="13585"/>
                  </a:cubicBezTo>
                  <a:cubicBezTo>
                    <a:pt x="2357" y="13535"/>
                    <a:pt x="2181" y="13459"/>
                    <a:pt x="2006" y="13359"/>
                  </a:cubicBezTo>
                  <a:cubicBezTo>
                    <a:pt x="1931" y="13309"/>
                    <a:pt x="1830" y="13259"/>
                    <a:pt x="1730" y="13209"/>
                  </a:cubicBezTo>
                  <a:cubicBezTo>
                    <a:pt x="1680" y="13159"/>
                    <a:pt x="1605" y="13109"/>
                    <a:pt x="1530" y="13058"/>
                  </a:cubicBezTo>
                  <a:cubicBezTo>
                    <a:pt x="1379" y="12933"/>
                    <a:pt x="1254" y="12808"/>
                    <a:pt x="1154" y="12682"/>
                  </a:cubicBezTo>
                  <a:cubicBezTo>
                    <a:pt x="928" y="13033"/>
                    <a:pt x="702" y="13384"/>
                    <a:pt x="502" y="13760"/>
                  </a:cubicBezTo>
                  <a:cubicBezTo>
                    <a:pt x="327" y="14136"/>
                    <a:pt x="151" y="14487"/>
                    <a:pt x="1" y="14863"/>
                  </a:cubicBezTo>
                  <a:lnTo>
                    <a:pt x="26" y="14913"/>
                  </a:lnTo>
                  <a:lnTo>
                    <a:pt x="51" y="15013"/>
                  </a:lnTo>
                  <a:cubicBezTo>
                    <a:pt x="51" y="15063"/>
                    <a:pt x="76" y="15088"/>
                    <a:pt x="126" y="15114"/>
                  </a:cubicBezTo>
                  <a:cubicBezTo>
                    <a:pt x="151" y="15139"/>
                    <a:pt x="176" y="15139"/>
                    <a:pt x="201" y="15139"/>
                  </a:cubicBezTo>
                  <a:cubicBezTo>
                    <a:pt x="276" y="15139"/>
                    <a:pt x="327" y="15114"/>
                    <a:pt x="352" y="15088"/>
                  </a:cubicBezTo>
                  <a:cubicBezTo>
                    <a:pt x="577" y="15214"/>
                    <a:pt x="853" y="15289"/>
                    <a:pt x="1179" y="15339"/>
                  </a:cubicBezTo>
                  <a:cubicBezTo>
                    <a:pt x="1329" y="15364"/>
                    <a:pt x="1479" y="15389"/>
                    <a:pt x="1655" y="15389"/>
                  </a:cubicBezTo>
                  <a:cubicBezTo>
                    <a:pt x="1830" y="15389"/>
                    <a:pt x="1981" y="15364"/>
                    <a:pt x="2181" y="15339"/>
                  </a:cubicBezTo>
                  <a:cubicBezTo>
                    <a:pt x="2507" y="15314"/>
                    <a:pt x="2858" y="15264"/>
                    <a:pt x="3259" y="15139"/>
                  </a:cubicBezTo>
                  <a:cubicBezTo>
                    <a:pt x="3835" y="14988"/>
                    <a:pt x="4462" y="14763"/>
                    <a:pt x="5239" y="14437"/>
                  </a:cubicBezTo>
                  <a:cubicBezTo>
                    <a:pt x="5515" y="14312"/>
                    <a:pt x="5765" y="14186"/>
                    <a:pt x="6041" y="14061"/>
                  </a:cubicBezTo>
                  <a:cubicBezTo>
                    <a:pt x="6467" y="13860"/>
                    <a:pt x="6868" y="13635"/>
                    <a:pt x="7319" y="13359"/>
                  </a:cubicBezTo>
                  <a:cubicBezTo>
                    <a:pt x="8146" y="12858"/>
                    <a:pt x="8948" y="12256"/>
                    <a:pt x="9725" y="11580"/>
                  </a:cubicBezTo>
                  <a:cubicBezTo>
                    <a:pt x="10477" y="10928"/>
                    <a:pt x="11154" y="10201"/>
                    <a:pt x="11755" y="9449"/>
                  </a:cubicBezTo>
                  <a:cubicBezTo>
                    <a:pt x="12031" y="9098"/>
                    <a:pt x="12281" y="8748"/>
                    <a:pt x="12507" y="8372"/>
                  </a:cubicBezTo>
                  <a:cubicBezTo>
                    <a:pt x="12708" y="8096"/>
                    <a:pt x="12883" y="7770"/>
                    <a:pt x="13109" y="7344"/>
                  </a:cubicBezTo>
                  <a:cubicBezTo>
                    <a:pt x="13484" y="6617"/>
                    <a:pt x="13835" y="5840"/>
                    <a:pt x="14161" y="4938"/>
                  </a:cubicBezTo>
                  <a:cubicBezTo>
                    <a:pt x="14462" y="4111"/>
                    <a:pt x="14713" y="3259"/>
                    <a:pt x="14913" y="2432"/>
                  </a:cubicBezTo>
                  <a:cubicBezTo>
                    <a:pt x="15114" y="1555"/>
                    <a:pt x="15239" y="828"/>
                    <a:pt x="15264" y="126"/>
                  </a:cubicBezTo>
                  <a:cubicBezTo>
                    <a:pt x="15264" y="76"/>
                    <a:pt x="15239" y="51"/>
                    <a:pt x="1521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408;p55">
              <a:extLst>
                <a:ext uri="{FF2B5EF4-FFF2-40B4-BE49-F238E27FC236}">
                  <a16:creationId xmlns:a16="http://schemas.microsoft.com/office/drawing/2014/main" id="{34A614FE-6DC8-4F38-A10E-A558A294E3B3}"/>
                </a:ext>
              </a:extLst>
            </p:cNvPr>
            <p:cNvSpPr/>
            <p:nvPr/>
          </p:nvSpPr>
          <p:spPr>
            <a:xfrm>
              <a:off x="2691250" y="1934225"/>
              <a:ext cx="650" cy="675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25" y="26"/>
                  </a:moveTo>
                  <a:cubicBezTo>
                    <a:pt x="0" y="26"/>
                    <a:pt x="0" y="26"/>
                    <a:pt x="0" y="1"/>
                  </a:cubicBezTo>
                  <a:lnTo>
                    <a:pt x="0" y="1"/>
                  </a:lnTo>
                  <a:cubicBezTo>
                    <a:pt x="0" y="26"/>
                    <a:pt x="0" y="26"/>
                    <a:pt x="25" y="26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409;p55">
              <a:extLst>
                <a:ext uri="{FF2B5EF4-FFF2-40B4-BE49-F238E27FC236}">
                  <a16:creationId xmlns:a16="http://schemas.microsoft.com/office/drawing/2014/main" id="{C5428518-5157-476A-ABBA-B86A2CAFE699}"/>
                </a:ext>
              </a:extLst>
            </p:cNvPr>
            <p:cNvSpPr/>
            <p:nvPr/>
          </p:nvSpPr>
          <p:spPr>
            <a:xfrm>
              <a:off x="2691875" y="193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410;p55">
              <a:extLst>
                <a:ext uri="{FF2B5EF4-FFF2-40B4-BE49-F238E27FC236}">
                  <a16:creationId xmlns:a16="http://schemas.microsoft.com/office/drawing/2014/main" id="{FBF83C7D-2A30-445D-B038-4829F1F98FC3}"/>
                </a:ext>
              </a:extLst>
            </p:cNvPr>
            <p:cNvSpPr/>
            <p:nvPr/>
          </p:nvSpPr>
          <p:spPr>
            <a:xfrm>
              <a:off x="2747000" y="18759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411;p55">
              <a:extLst>
                <a:ext uri="{FF2B5EF4-FFF2-40B4-BE49-F238E27FC236}">
                  <a16:creationId xmlns:a16="http://schemas.microsoft.com/office/drawing/2014/main" id="{6C0DBAD5-AD16-49A2-B5A8-76789117BCC1}"/>
                </a:ext>
              </a:extLst>
            </p:cNvPr>
            <p:cNvSpPr/>
            <p:nvPr/>
          </p:nvSpPr>
          <p:spPr>
            <a:xfrm>
              <a:off x="2317175" y="1858425"/>
              <a:ext cx="150400" cy="301400"/>
            </a:xfrm>
            <a:custGeom>
              <a:avLst/>
              <a:gdLst/>
              <a:ahLst/>
              <a:cxnLst/>
              <a:rect l="l" t="t" r="r" b="b"/>
              <a:pathLst>
                <a:path w="6016" h="12056" extrusionOk="0">
                  <a:moveTo>
                    <a:pt x="4011" y="0"/>
                  </a:moveTo>
                  <a:cubicBezTo>
                    <a:pt x="3886" y="0"/>
                    <a:pt x="3735" y="25"/>
                    <a:pt x="3585" y="51"/>
                  </a:cubicBezTo>
                  <a:cubicBezTo>
                    <a:pt x="3359" y="76"/>
                    <a:pt x="3159" y="126"/>
                    <a:pt x="2908" y="226"/>
                  </a:cubicBezTo>
                  <a:cubicBezTo>
                    <a:pt x="2632" y="326"/>
                    <a:pt x="2382" y="452"/>
                    <a:pt x="2106" y="577"/>
                  </a:cubicBezTo>
                  <a:cubicBezTo>
                    <a:pt x="1856" y="727"/>
                    <a:pt x="1630" y="903"/>
                    <a:pt x="1379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181"/>
                    <a:pt x="302" y="2732"/>
                    <a:pt x="151" y="3334"/>
                  </a:cubicBezTo>
                  <a:cubicBezTo>
                    <a:pt x="26" y="3885"/>
                    <a:pt x="1" y="4512"/>
                    <a:pt x="26" y="5163"/>
                  </a:cubicBezTo>
                  <a:cubicBezTo>
                    <a:pt x="51" y="5790"/>
                    <a:pt x="176" y="6442"/>
                    <a:pt x="352" y="7093"/>
                  </a:cubicBezTo>
                  <a:cubicBezTo>
                    <a:pt x="477" y="7569"/>
                    <a:pt x="653" y="8071"/>
                    <a:pt x="878" y="8597"/>
                  </a:cubicBezTo>
                  <a:cubicBezTo>
                    <a:pt x="1104" y="9073"/>
                    <a:pt x="1329" y="9524"/>
                    <a:pt x="1605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34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55"/>
                  </a:cubicBezTo>
                  <a:cubicBezTo>
                    <a:pt x="3435" y="11980"/>
                    <a:pt x="3485" y="12005"/>
                    <a:pt x="3585" y="12031"/>
                  </a:cubicBezTo>
                  <a:cubicBezTo>
                    <a:pt x="3610" y="12056"/>
                    <a:pt x="3660" y="12056"/>
                    <a:pt x="3685" y="12056"/>
                  </a:cubicBezTo>
                  <a:cubicBezTo>
                    <a:pt x="3710" y="12056"/>
                    <a:pt x="3760" y="12056"/>
                    <a:pt x="3810" y="12031"/>
                  </a:cubicBezTo>
                  <a:cubicBezTo>
                    <a:pt x="3861" y="12031"/>
                    <a:pt x="3911" y="12005"/>
                    <a:pt x="3961" y="11955"/>
                  </a:cubicBezTo>
                  <a:cubicBezTo>
                    <a:pt x="4036" y="11930"/>
                    <a:pt x="4086" y="11880"/>
                    <a:pt x="4111" y="11830"/>
                  </a:cubicBezTo>
                  <a:cubicBezTo>
                    <a:pt x="4211" y="11705"/>
                    <a:pt x="4287" y="11579"/>
                    <a:pt x="4337" y="11429"/>
                  </a:cubicBezTo>
                  <a:cubicBezTo>
                    <a:pt x="4462" y="11203"/>
                    <a:pt x="4537" y="10978"/>
                    <a:pt x="4587" y="10828"/>
                  </a:cubicBezTo>
                  <a:cubicBezTo>
                    <a:pt x="4638" y="10677"/>
                    <a:pt x="4688" y="10502"/>
                    <a:pt x="4738" y="10351"/>
                  </a:cubicBezTo>
                  <a:cubicBezTo>
                    <a:pt x="5013" y="9574"/>
                    <a:pt x="5239" y="8722"/>
                    <a:pt x="5440" y="7770"/>
                  </a:cubicBezTo>
                  <a:cubicBezTo>
                    <a:pt x="5715" y="6617"/>
                    <a:pt x="5866" y="5589"/>
                    <a:pt x="5966" y="4612"/>
                  </a:cubicBezTo>
                  <a:cubicBezTo>
                    <a:pt x="6016" y="4061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66" y="1780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276"/>
                    <a:pt x="4838" y="201"/>
                    <a:pt x="4688" y="126"/>
                  </a:cubicBezTo>
                  <a:cubicBezTo>
                    <a:pt x="4487" y="51"/>
                    <a:pt x="4262" y="0"/>
                    <a:pt x="4011" y="0"/>
                  </a:cubicBezTo>
                  <a:close/>
                </a:path>
              </a:pathLst>
            </a:custGeom>
            <a:solidFill>
              <a:srgbClr val="A37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412;p55">
              <a:extLst>
                <a:ext uri="{FF2B5EF4-FFF2-40B4-BE49-F238E27FC236}">
                  <a16:creationId xmlns:a16="http://schemas.microsoft.com/office/drawing/2014/main" id="{CDD28C61-0F0B-4E83-8A84-768975A9972E}"/>
                </a:ext>
              </a:extLst>
            </p:cNvPr>
            <p:cNvSpPr/>
            <p:nvPr/>
          </p:nvSpPr>
          <p:spPr>
            <a:xfrm>
              <a:off x="2317175" y="1858425"/>
              <a:ext cx="150400" cy="300775"/>
            </a:xfrm>
            <a:custGeom>
              <a:avLst/>
              <a:gdLst/>
              <a:ahLst/>
              <a:cxnLst/>
              <a:rect l="l" t="t" r="r" b="b"/>
              <a:pathLst>
                <a:path w="6016" h="12031" extrusionOk="0">
                  <a:moveTo>
                    <a:pt x="4237" y="502"/>
                  </a:moveTo>
                  <a:cubicBezTo>
                    <a:pt x="4262" y="502"/>
                    <a:pt x="4312" y="527"/>
                    <a:pt x="4337" y="527"/>
                  </a:cubicBezTo>
                  <a:cubicBezTo>
                    <a:pt x="4412" y="527"/>
                    <a:pt x="4487" y="527"/>
                    <a:pt x="4537" y="552"/>
                  </a:cubicBezTo>
                  <a:cubicBezTo>
                    <a:pt x="4612" y="552"/>
                    <a:pt x="4663" y="577"/>
                    <a:pt x="4713" y="602"/>
                  </a:cubicBezTo>
                  <a:cubicBezTo>
                    <a:pt x="4788" y="627"/>
                    <a:pt x="4838" y="652"/>
                    <a:pt x="4888" y="677"/>
                  </a:cubicBezTo>
                  <a:cubicBezTo>
                    <a:pt x="4938" y="727"/>
                    <a:pt x="4988" y="752"/>
                    <a:pt x="5013" y="802"/>
                  </a:cubicBezTo>
                  <a:cubicBezTo>
                    <a:pt x="5089" y="903"/>
                    <a:pt x="5139" y="1003"/>
                    <a:pt x="5139" y="1128"/>
                  </a:cubicBezTo>
                  <a:cubicBezTo>
                    <a:pt x="5164" y="1203"/>
                    <a:pt x="5139" y="1279"/>
                    <a:pt x="5114" y="1354"/>
                  </a:cubicBezTo>
                  <a:cubicBezTo>
                    <a:pt x="5114" y="1379"/>
                    <a:pt x="5089" y="1404"/>
                    <a:pt x="5089" y="1404"/>
                  </a:cubicBezTo>
                  <a:cubicBezTo>
                    <a:pt x="5089" y="1429"/>
                    <a:pt x="5089" y="1429"/>
                    <a:pt x="5064" y="1454"/>
                  </a:cubicBezTo>
                  <a:cubicBezTo>
                    <a:pt x="5064" y="1454"/>
                    <a:pt x="5064" y="1454"/>
                    <a:pt x="5064" y="1479"/>
                  </a:cubicBezTo>
                  <a:cubicBezTo>
                    <a:pt x="5039" y="1479"/>
                    <a:pt x="5039" y="1504"/>
                    <a:pt x="5039" y="1529"/>
                  </a:cubicBezTo>
                  <a:cubicBezTo>
                    <a:pt x="4963" y="1604"/>
                    <a:pt x="4888" y="1680"/>
                    <a:pt x="4813" y="1730"/>
                  </a:cubicBezTo>
                  <a:cubicBezTo>
                    <a:pt x="4788" y="1755"/>
                    <a:pt x="4763" y="1805"/>
                    <a:pt x="4713" y="1830"/>
                  </a:cubicBezTo>
                  <a:cubicBezTo>
                    <a:pt x="4562" y="1955"/>
                    <a:pt x="4387" y="2081"/>
                    <a:pt x="4211" y="2181"/>
                  </a:cubicBezTo>
                  <a:cubicBezTo>
                    <a:pt x="3836" y="2406"/>
                    <a:pt x="3409" y="2607"/>
                    <a:pt x="2983" y="2732"/>
                  </a:cubicBezTo>
                  <a:cubicBezTo>
                    <a:pt x="2783" y="2782"/>
                    <a:pt x="2557" y="2832"/>
                    <a:pt x="2357" y="2858"/>
                  </a:cubicBezTo>
                  <a:cubicBezTo>
                    <a:pt x="2257" y="2858"/>
                    <a:pt x="2181" y="2883"/>
                    <a:pt x="2106" y="2883"/>
                  </a:cubicBezTo>
                  <a:cubicBezTo>
                    <a:pt x="2006" y="2883"/>
                    <a:pt x="1906" y="2858"/>
                    <a:pt x="1830" y="2858"/>
                  </a:cubicBezTo>
                  <a:cubicBezTo>
                    <a:pt x="1730" y="2832"/>
                    <a:pt x="1605" y="2807"/>
                    <a:pt x="1505" y="2757"/>
                  </a:cubicBezTo>
                  <a:cubicBezTo>
                    <a:pt x="1429" y="2707"/>
                    <a:pt x="1354" y="2682"/>
                    <a:pt x="1279" y="2607"/>
                  </a:cubicBezTo>
                  <a:cubicBezTo>
                    <a:pt x="1204" y="2582"/>
                    <a:pt x="1154" y="2532"/>
                    <a:pt x="1129" y="2457"/>
                  </a:cubicBezTo>
                  <a:cubicBezTo>
                    <a:pt x="1104" y="2431"/>
                    <a:pt x="1104" y="2406"/>
                    <a:pt x="1079" y="2356"/>
                  </a:cubicBezTo>
                  <a:cubicBezTo>
                    <a:pt x="1079" y="2331"/>
                    <a:pt x="1054" y="2306"/>
                    <a:pt x="1054" y="2281"/>
                  </a:cubicBezTo>
                  <a:cubicBezTo>
                    <a:pt x="1054" y="2256"/>
                    <a:pt x="1054" y="2231"/>
                    <a:pt x="1054" y="2181"/>
                  </a:cubicBezTo>
                  <a:cubicBezTo>
                    <a:pt x="1054" y="2156"/>
                    <a:pt x="1079" y="2131"/>
                    <a:pt x="1079" y="2106"/>
                  </a:cubicBezTo>
                  <a:cubicBezTo>
                    <a:pt x="1079" y="2056"/>
                    <a:pt x="1104" y="2005"/>
                    <a:pt x="1129" y="1955"/>
                  </a:cubicBezTo>
                  <a:cubicBezTo>
                    <a:pt x="1204" y="1830"/>
                    <a:pt x="1279" y="1730"/>
                    <a:pt x="1379" y="1629"/>
                  </a:cubicBezTo>
                  <a:cubicBezTo>
                    <a:pt x="1505" y="1504"/>
                    <a:pt x="1655" y="1404"/>
                    <a:pt x="1780" y="1304"/>
                  </a:cubicBezTo>
                  <a:cubicBezTo>
                    <a:pt x="1906" y="1203"/>
                    <a:pt x="2031" y="1128"/>
                    <a:pt x="2181" y="1053"/>
                  </a:cubicBezTo>
                  <a:cubicBezTo>
                    <a:pt x="2407" y="953"/>
                    <a:pt x="2632" y="853"/>
                    <a:pt x="2883" y="777"/>
                  </a:cubicBezTo>
                  <a:cubicBezTo>
                    <a:pt x="3059" y="727"/>
                    <a:pt x="3209" y="677"/>
                    <a:pt x="3384" y="627"/>
                  </a:cubicBezTo>
                  <a:cubicBezTo>
                    <a:pt x="3535" y="602"/>
                    <a:pt x="3710" y="552"/>
                    <a:pt x="3861" y="552"/>
                  </a:cubicBezTo>
                  <a:cubicBezTo>
                    <a:pt x="3986" y="527"/>
                    <a:pt x="4111" y="502"/>
                    <a:pt x="4237" y="502"/>
                  </a:cubicBezTo>
                  <a:close/>
                  <a:moveTo>
                    <a:pt x="4011" y="0"/>
                  </a:moveTo>
                  <a:cubicBezTo>
                    <a:pt x="3861" y="0"/>
                    <a:pt x="3735" y="25"/>
                    <a:pt x="3585" y="51"/>
                  </a:cubicBezTo>
                  <a:cubicBezTo>
                    <a:pt x="3359" y="76"/>
                    <a:pt x="3159" y="151"/>
                    <a:pt x="2908" y="226"/>
                  </a:cubicBezTo>
                  <a:cubicBezTo>
                    <a:pt x="2632" y="326"/>
                    <a:pt x="2357" y="452"/>
                    <a:pt x="2106" y="577"/>
                  </a:cubicBezTo>
                  <a:cubicBezTo>
                    <a:pt x="1881" y="727"/>
                    <a:pt x="1630" y="903"/>
                    <a:pt x="1404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206"/>
                    <a:pt x="302" y="2732"/>
                    <a:pt x="176" y="3334"/>
                  </a:cubicBezTo>
                  <a:cubicBezTo>
                    <a:pt x="51" y="3885"/>
                    <a:pt x="1" y="4512"/>
                    <a:pt x="26" y="5163"/>
                  </a:cubicBezTo>
                  <a:cubicBezTo>
                    <a:pt x="76" y="5790"/>
                    <a:pt x="176" y="6442"/>
                    <a:pt x="352" y="7093"/>
                  </a:cubicBezTo>
                  <a:cubicBezTo>
                    <a:pt x="477" y="7594"/>
                    <a:pt x="653" y="8071"/>
                    <a:pt x="878" y="8597"/>
                  </a:cubicBezTo>
                  <a:cubicBezTo>
                    <a:pt x="1104" y="9048"/>
                    <a:pt x="1329" y="9524"/>
                    <a:pt x="1630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59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30"/>
                  </a:cubicBezTo>
                  <a:cubicBezTo>
                    <a:pt x="3435" y="11980"/>
                    <a:pt x="3485" y="12005"/>
                    <a:pt x="3585" y="12031"/>
                  </a:cubicBezTo>
                  <a:lnTo>
                    <a:pt x="3810" y="12031"/>
                  </a:lnTo>
                  <a:cubicBezTo>
                    <a:pt x="3861" y="12031"/>
                    <a:pt x="3911" y="12005"/>
                    <a:pt x="3961" y="11955"/>
                  </a:cubicBezTo>
                  <a:cubicBezTo>
                    <a:pt x="4011" y="11930"/>
                    <a:pt x="4061" y="11880"/>
                    <a:pt x="4111" y="11830"/>
                  </a:cubicBezTo>
                  <a:cubicBezTo>
                    <a:pt x="4211" y="11705"/>
                    <a:pt x="4287" y="11554"/>
                    <a:pt x="4337" y="11429"/>
                  </a:cubicBezTo>
                  <a:cubicBezTo>
                    <a:pt x="4437" y="11203"/>
                    <a:pt x="4512" y="10978"/>
                    <a:pt x="4587" y="10802"/>
                  </a:cubicBezTo>
                  <a:cubicBezTo>
                    <a:pt x="4638" y="10652"/>
                    <a:pt x="4688" y="10502"/>
                    <a:pt x="4738" y="10351"/>
                  </a:cubicBezTo>
                  <a:cubicBezTo>
                    <a:pt x="4988" y="9574"/>
                    <a:pt x="5214" y="8722"/>
                    <a:pt x="5440" y="7770"/>
                  </a:cubicBezTo>
                  <a:cubicBezTo>
                    <a:pt x="5690" y="6617"/>
                    <a:pt x="5866" y="5589"/>
                    <a:pt x="5966" y="4612"/>
                  </a:cubicBezTo>
                  <a:cubicBezTo>
                    <a:pt x="5991" y="4086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41" y="1805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301"/>
                    <a:pt x="4838" y="201"/>
                    <a:pt x="4663" y="126"/>
                  </a:cubicBezTo>
                  <a:cubicBezTo>
                    <a:pt x="4462" y="51"/>
                    <a:pt x="4237" y="0"/>
                    <a:pt x="401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413;p55">
              <a:extLst>
                <a:ext uri="{FF2B5EF4-FFF2-40B4-BE49-F238E27FC236}">
                  <a16:creationId xmlns:a16="http://schemas.microsoft.com/office/drawing/2014/main" id="{DC68E3AA-362E-465B-9482-176B5CC38B6D}"/>
                </a:ext>
              </a:extLst>
            </p:cNvPr>
            <p:cNvSpPr/>
            <p:nvPr/>
          </p:nvSpPr>
          <p:spPr>
            <a:xfrm>
              <a:off x="1916175" y="2061425"/>
              <a:ext cx="924850" cy="824600"/>
            </a:xfrm>
            <a:custGeom>
              <a:avLst/>
              <a:gdLst/>
              <a:ahLst/>
              <a:cxnLst/>
              <a:rect l="l" t="t" r="r" b="b"/>
              <a:pathLst>
                <a:path w="36994" h="32984" extrusionOk="0">
                  <a:moveTo>
                    <a:pt x="11780" y="1"/>
                  </a:moveTo>
                  <a:cubicBezTo>
                    <a:pt x="10903" y="1"/>
                    <a:pt x="10051" y="101"/>
                    <a:pt x="9174" y="301"/>
                  </a:cubicBezTo>
                  <a:cubicBezTo>
                    <a:pt x="8246" y="527"/>
                    <a:pt x="7319" y="878"/>
                    <a:pt x="6442" y="1329"/>
                  </a:cubicBezTo>
                  <a:cubicBezTo>
                    <a:pt x="5865" y="1630"/>
                    <a:pt x="5289" y="2006"/>
                    <a:pt x="4763" y="2457"/>
                  </a:cubicBezTo>
                  <a:cubicBezTo>
                    <a:pt x="3785" y="3234"/>
                    <a:pt x="2933" y="4236"/>
                    <a:pt x="2206" y="5414"/>
                  </a:cubicBezTo>
                  <a:cubicBezTo>
                    <a:pt x="1555" y="6517"/>
                    <a:pt x="1028" y="7795"/>
                    <a:pt x="652" y="9174"/>
                  </a:cubicBezTo>
                  <a:cubicBezTo>
                    <a:pt x="327" y="10477"/>
                    <a:pt x="101" y="11931"/>
                    <a:pt x="51" y="13434"/>
                  </a:cubicBezTo>
                  <a:cubicBezTo>
                    <a:pt x="1" y="14863"/>
                    <a:pt x="76" y="16367"/>
                    <a:pt x="301" y="17896"/>
                  </a:cubicBezTo>
                  <a:cubicBezTo>
                    <a:pt x="527" y="19374"/>
                    <a:pt x="878" y="20828"/>
                    <a:pt x="1354" y="22256"/>
                  </a:cubicBezTo>
                  <a:cubicBezTo>
                    <a:pt x="1830" y="23685"/>
                    <a:pt x="2432" y="25013"/>
                    <a:pt x="3134" y="26267"/>
                  </a:cubicBezTo>
                  <a:cubicBezTo>
                    <a:pt x="3860" y="27495"/>
                    <a:pt x="4687" y="28622"/>
                    <a:pt x="5590" y="29600"/>
                  </a:cubicBezTo>
                  <a:cubicBezTo>
                    <a:pt x="6542" y="30577"/>
                    <a:pt x="7570" y="31379"/>
                    <a:pt x="8647" y="31981"/>
                  </a:cubicBezTo>
                  <a:cubicBezTo>
                    <a:pt x="8923" y="32131"/>
                    <a:pt x="9224" y="32257"/>
                    <a:pt x="9500" y="32382"/>
                  </a:cubicBezTo>
                  <a:cubicBezTo>
                    <a:pt x="9926" y="32557"/>
                    <a:pt x="10302" y="32708"/>
                    <a:pt x="10652" y="32808"/>
                  </a:cubicBezTo>
                  <a:cubicBezTo>
                    <a:pt x="11129" y="32933"/>
                    <a:pt x="11630" y="32983"/>
                    <a:pt x="12131" y="32983"/>
                  </a:cubicBezTo>
                  <a:lnTo>
                    <a:pt x="12206" y="32983"/>
                  </a:lnTo>
                  <a:cubicBezTo>
                    <a:pt x="12632" y="32983"/>
                    <a:pt x="13083" y="32908"/>
                    <a:pt x="13585" y="32783"/>
                  </a:cubicBezTo>
                  <a:cubicBezTo>
                    <a:pt x="14186" y="32632"/>
                    <a:pt x="14788" y="32357"/>
                    <a:pt x="15314" y="32131"/>
                  </a:cubicBezTo>
                  <a:cubicBezTo>
                    <a:pt x="15515" y="32031"/>
                    <a:pt x="15715" y="31931"/>
                    <a:pt x="15891" y="31856"/>
                  </a:cubicBezTo>
                  <a:cubicBezTo>
                    <a:pt x="16292" y="31655"/>
                    <a:pt x="16693" y="31480"/>
                    <a:pt x="17094" y="31304"/>
                  </a:cubicBezTo>
                  <a:cubicBezTo>
                    <a:pt x="17419" y="31179"/>
                    <a:pt x="17720" y="31054"/>
                    <a:pt x="17996" y="30953"/>
                  </a:cubicBezTo>
                  <a:cubicBezTo>
                    <a:pt x="18347" y="30853"/>
                    <a:pt x="18672" y="30778"/>
                    <a:pt x="18948" y="30728"/>
                  </a:cubicBezTo>
                  <a:cubicBezTo>
                    <a:pt x="19174" y="30703"/>
                    <a:pt x="19374" y="30678"/>
                    <a:pt x="19600" y="30678"/>
                  </a:cubicBezTo>
                  <a:cubicBezTo>
                    <a:pt x="19800" y="30678"/>
                    <a:pt x="20001" y="30703"/>
                    <a:pt x="20226" y="30728"/>
                  </a:cubicBezTo>
                  <a:cubicBezTo>
                    <a:pt x="20953" y="30828"/>
                    <a:pt x="21655" y="31054"/>
                    <a:pt x="22357" y="31279"/>
                  </a:cubicBezTo>
                  <a:cubicBezTo>
                    <a:pt x="22532" y="31329"/>
                    <a:pt x="22733" y="31404"/>
                    <a:pt x="22933" y="31455"/>
                  </a:cubicBezTo>
                  <a:cubicBezTo>
                    <a:pt x="23434" y="31605"/>
                    <a:pt x="23860" y="31705"/>
                    <a:pt x="24287" y="31780"/>
                  </a:cubicBezTo>
                  <a:cubicBezTo>
                    <a:pt x="24537" y="31805"/>
                    <a:pt x="24813" y="31830"/>
                    <a:pt x="25064" y="31830"/>
                  </a:cubicBezTo>
                  <a:cubicBezTo>
                    <a:pt x="25264" y="31830"/>
                    <a:pt x="25465" y="31830"/>
                    <a:pt x="25665" y="31805"/>
                  </a:cubicBezTo>
                  <a:cubicBezTo>
                    <a:pt x="25891" y="31755"/>
                    <a:pt x="26116" y="31705"/>
                    <a:pt x="26367" y="31630"/>
                  </a:cubicBezTo>
                  <a:cubicBezTo>
                    <a:pt x="26567" y="31580"/>
                    <a:pt x="26768" y="31505"/>
                    <a:pt x="26918" y="31429"/>
                  </a:cubicBezTo>
                  <a:cubicBezTo>
                    <a:pt x="27244" y="31304"/>
                    <a:pt x="27570" y="31154"/>
                    <a:pt x="27896" y="30953"/>
                  </a:cubicBezTo>
                  <a:cubicBezTo>
                    <a:pt x="28522" y="30627"/>
                    <a:pt x="29124" y="30201"/>
                    <a:pt x="29725" y="29675"/>
                  </a:cubicBezTo>
                  <a:cubicBezTo>
                    <a:pt x="30277" y="29174"/>
                    <a:pt x="30803" y="28622"/>
                    <a:pt x="31354" y="27971"/>
                  </a:cubicBezTo>
                  <a:cubicBezTo>
                    <a:pt x="31830" y="27369"/>
                    <a:pt x="32307" y="26693"/>
                    <a:pt x="32758" y="25941"/>
                  </a:cubicBezTo>
                  <a:cubicBezTo>
                    <a:pt x="33610" y="24587"/>
                    <a:pt x="34337" y="23033"/>
                    <a:pt x="34988" y="21254"/>
                  </a:cubicBezTo>
                  <a:cubicBezTo>
                    <a:pt x="35565" y="19675"/>
                    <a:pt x="36041" y="17996"/>
                    <a:pt x="36367" y="16266"/>
                  </a:cubicBezTo>
                  <a:cubicBezTo>
                    <a:pt x="36693" y="14637"/>
                    <a:pt x="36893" y="13084"/>
                    <a:pt x="36918" y="11630"/>
                  </a:cubicBezTo>
                  <a:cubicBezTo>
                    <a:pt x="36993" y="9901"/>
                    <a:pt x="36818" y="8271"/>
                    <a:pt x="36417" y="6768"/>
                  </a:cubicBezTo>
                  <a:cubicBezTo>
                    <a:pt x="35941" y="4963"/>
                    <a:pt x="35139" y="3484"/>
                    <a:pt x="34061" y="2382"/>
                  </a:cubicBezTo>
                  <a:cubicBezTo>
                    <a:pt x="33485" y="1780"/>
                    <a:pt x="32808" y="1279"/>
                    <a:pt x="32056" y="928"/>
                  </a:cubicBezTo>
                  <a:cubicBezTo>
                    <a:pt x="31680" y="728"/>
                    <a:pt x="31279" y="577"/>
                    <a:pt x="30853" y="452"/>
                  </a:cubicBezTo>
                  <a:cubicBezTo>
                    <a:pt x="30427" y="327"/>
                    <a:pt x="29976" y="226"/>
                    <a:pt x="29475" y="151"/>
                  </a:cubicBezTo>
                  <a:cubicBezTo>
                    <a:pt x="29149" y="101"/>
                    <a:pt x="28823" y="101"/>
                    <a:pt x="28547" y="101"/>
                  </a:cubicBezTo>
                  <a:lnTo>
                    <a:pt x="28171" y="101"/>
                  </a:lnTo>
                  <a:cubicBezTo>
                    <a:pt x="27795" y="126"/>
                    <a:pt x="27394" y="201"/>
                    <a:pt x="26993" y="301"/>
                  </a:cubicBezTo>
                  <a:cubicBezTo>
                    <a:pt x="26292" y="452"/>
                    <a:pt x="25540" y="753"/>
                    <a:pt x="24663" y="1204"/>
                  </a:cubicBezTo>
                  <a:cubicBezTo>
                    <a:pt x="23810" y="1630"/>
                    <a:pt x="22958" y="2156"/>
                    <a:pt x="22156" y="2632"/>
                  </a:cubicBezTo>
                  <a:lnTo>
                    <a:pt x="21680" y="2933"/>
                  </a:lnTo>
                  <a:cubicBezTo>
                    <a:pt x="21229" y="3209"/>
                    <a:pt x="20703" y="3510"/>
                    <a:pt x="20151" y="3810"/>
                  </a:cubicBezTo>
                  <a:cubicBezTo>
                    <a:pt x="20176" y="3760"/>
                    <a:pt x="20176" y="3685"/>
                    <a:pt x="20126" y="3635"/>
                  </a:cubicBezTo>
                  <a:cubicBezTo>
                    <a:pt x="19449" y="2908"/>
                    <a:pt x="18672" y="2256"/>
                    <a:pt x="17795" y="1705"/>
                  </a:cubicBezTo>
                  <a:cubicBezTo>
                    <a:pt x="16993" y="1204"/>
                    <a:pt x="16066" y="803"/>
                    <a:pt x="15089" y="502"/>
                  </a:cubicBezTo>
                  <a:cubicBezTo>
                    <a:pt x="14161" y="226"/>
                    <a:pt x="13184" y="51"/>
                    <a:pt x="12156" y="26"/>
                  </a:cubicBezTo>
                  <a:cubicBezTo>
                    <a:pt x="12031" y="1"/>
                    <a:pt x="11906" y="1"/>
                    <a:pt x="11780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414;p55">
              <a:extLst>
                <a:ext uri="{FF2B5EF4-FFF2-40B4-BE49-F238E27FC236}">
                  <a16:creationId xmlns:a16="http://schemas.microsoft.com/office/drawing/2014/main" id="{18EC9597-5BD9-4C56-AF0F-F5224C8F7B10}"/>
                </a:ext>
              </a:extLst>
            </p:cNvPr>
            <p:cNvSpPr/>
            <p:nvPr/>
          </p:nvSpPr>
          <p:spPr>
            <a:xfrm>
              <a:off x="2220700" y="2130975"/>
              <a:ext cx="245625" cy="57150"/>
            </a:xfrm>
            <a:custGeom>
              <a:avLst/>
              <a:gdLst/>
              <a:ahLst/>
              <a:cxnLst/>
              <a:rect l="l" t="t" r="r" b="b"/>
              <a:pathLst>
                <a:path w="9825" h="2286" extrusionOk="0">
                  <a:moveTo>
                    <a:pt x="9725" y="1"/>
                  </a:moveTo>
                  <a:cubicBezTo>
                    <a:pt x="9700" y="1"/>
                    <a:pt x="9674" y="1"/>
                    <a:pt x="9674" y="26"/>
                  </a:cubicBezTo>
                  <a:cubicBezTo>
                    <a:pt x="9649" y="26"/>
                    <a:pt x="9649" y="51"/>
                    <a:pt x="9624" y="51"/>
                  </a:cubicBezTo>
                  <a:cubicBezTo>
                    <a:pt x="9624" y="51"/>
                    <a:pt x="9649" y="51"/>
                    <a:pt x="9649" y="26"/>
                  </a:cubicBezTo>
                  <a:lnTo>
                    <a:pt x="9649" y="26"/>
                  </a:lnTo>
                  <a:cubicBezTo>
                    <a:pt x="9299" y="276"/>
                    <a:pt x="8923" y="452"/>
                    <a:pt x="8547" y="577"/>
                  </a:cubicBezTo>
                  <a:lnTo>
                    <a:pt x="8572" y="577"/>
                  </a:lnTo>
                  <a:cubicBezTo>
                    <a:pt x="8371" y="652"/>
                    <a:pt x="8171" y="702"/>
                    <a:pt x="7970" y="778"/>
                  </a:cubicBezTo>
                  <a:lnTo>
                    <a:pt x="8020" y="753"/>
                  </a:lnTo>
                  <a:lnTo>
                    <a:pt x="8020" y="753"/>
                  </a:lnTo>
                  <a:cubicBezTo>
                    <a:pt x="7745" y="853"/>
                    <a:pt x="7444" y="928"/>
                    <a:pt x="7143" y="1003"/>
                  </a:cubicBezTo>
                  <a:cubicBezTo>
                    <a:pt x="6842" y="1103"/>
                    <a:pt x="6542" y="1179"/>
                    <a:pt x="6241" y="1229"/>
                  </a:cubicBezTo>
                  <a:cubicBezTo>
                    <a:pt x="5614" y="1354"/>
                    <a:pt x="4988" y="1454"/>
                    <a:pt x="4361" y="1504"/>
                  </a:cubicBezTo>
                  <a:cubicBezTo>
                    <a:pt x="4080" y="1520"/>
                    <a:pt x="3802" y="1528"/>
                    <a:pt x="3525" y="1528"/>
                  </a:cubicBezTo>
                  <a:cubicBezTo>
                    <a:pt x="2887" y="1528"/>
                    <a:pt x="2258" y="1484"/>
                    <a:pt x="1629" y="1379"/>
                  </a:cubicBezTo>
                  <a:cubicBezTo>
                    <a:pt x="1454" y="1329"/>
                    <a:pt x="1253" y="1279"/>
                    <a:pt x="1078" y="1229"/>
                  </a:cubicBezTo>
                  <a:cubicBezTo>
                    <a:pt x="953" y="1204"/>
                    <a:pt x="852" y="1179"/>
                    <a:pt x="752" y="1129"/>
                  </a:cubicBezTo>
                  <a:cubicBezTo>
                    <a:pt x="702" y="1129"/>
                    <a:pt x="677" y="1103"/>
                    <a:pt x="627" y="1103"/>
                  </a:cubicBezTo>
                  <a:cubicBezTo>
                    <a:pt x="577" y="1078"/>
                    <a:pt x="501" y="1078"/>
                    <a:pt x="451" y="1053"/>
                  </a:cubicBezTo>
                  <a:cubicBezTo>
                    <a:pt x="411" y="1036"/>
                    <a:pt x="370" y="1028"/>
                    <a:pt x="329" y="1028"/>
                  </a:cubicBezTo>
                  <a:cubicBezTo>
                    <a:pt x="192" y="1028"/>
                    <a:pt x="64" y="1119"/>
                    <a:pt x="25" y="1254"/>
                  </a:cubicBezTo>
                  <a:cubicBezTo>
                    <a:pt x="0" y="1329"/>
                    <a:pt x="0" y="1429"/>
                    <a:pt x="50" y="1504"/>
                  </a:cubicBezTo>
                  <a:cubicBezTo>
                    <a:pt x="100" y="1580"/>
                    <a:pt x="151" y="1630"/>
                    <a:pt x="226" y="1680"/>
                  </a:cubicBezTo>
                  <a:lnTo>
                    <a:pt x="251" y="1680"/>
                  </a:lnTo>
                  <a:cubicBezTo>
                    <a:pt x="577" y="1855"/>
                    <a:pt x="902" y="1956"/>
                    <a:pt x="1253" y="2031"/>
                  </a:cubicBezTo>
                  <a:cubicBezTo>
                    <a:pt x="1629" y="2131"/>
                    <a:pt x="2030" y="2181"/>
                    <a:pt x="2431" y="2231"/>
                  </a:cubicBezTo>
                  <a:cubicBezTo>
                    <a:pt x="2757" y="2270"/>
                    <a:pt x="3079" y="2286"/>
                    <a:pt x="3398" y="2286"/>
                  </a:cubicBezTo>
                  <a:cubicBezTo>
                    <a:pt x="3915" y="2286"/>
                    <a:pt x="4426" y="2243"/>
                    <a:pt x="4938" y="2181"/>
                  </a:cubicBezTo>
                  <a:cubicBezTo>
                    <a:pt x="5339" y="2131"/>
                    <a:pt x="5740" y="2056"/>
                    <a:pt x="6141" y="1956"/>
                  </a:cubicBezTo>
                  <a:cubicBezTo>
                    <a:pt x="6341" y="1905"/>
                    <a:pt x="6542" y="1830"/>
                    <a:pt x="6742" y="1780"/>
                  </a:cubicBezTo>
                  <a:cubicBezTo>
                    <a:pt x="6943" y="1705"/>
                    <a:pt x="7143" y="1630"/>
                    <a:pt x="7344" y="1555"/>
                  </a:cubicBezTo>
                  <a:cubicBezTo>
                    <a:pt x="7544" y="1504"/>
                    <a:pt x="7720" y="1404"/>
                    <a:pt x="7895" y="1329"/>
                  </a:cubicBezTo>
                  <a:cubicBezTo>
                    <a:pt x="7995" y="1279"/>
                    <a:pt x="8070" y="1229"/>
                    <a:pt x="8171" y="1179"/>
                  </a:cubicBezTo>
                  <a:cubicBezTo>
                    <a:pt x="8271" y="1154"/>
                    <a:pt x="8346" y="1103"/>
                    <a:pt x="8421" y="1028"/>
                  </a:cubicBezTo>
                  <a:cubicBezTo>
                    <a:pt x="8772" y="828"/>
                    <a:pt x="9073" y="627"/>
                    <a:pt x="9399" y="427"/>
                  </a:cubicBezTo>
                  <a:lnTo>
                    <a:pt x="9374" y="427"/>
                  </a:lnTo>
                  <a:cubicBezTo>
                    <a:pt x="9424" y="402"/>
                    <a:pt x="9499" y="352"/>
                    <a:pt x="9549" y="327"/>
                  </a:cubicBezTo>
                  <a:lnTo>
                    <a:pt x="9524" y="327"/>
                  </a:lnTo>
                  <a:cubicBezTo>
                    <a:pt x="9624" y="276"/>
                    <a:pt x="9700" y="201"/>
                    <a:pt x="9775" y="151"/>
                  </a:cubicBezTo>
                  <a:cubicBezTo>
                    <a:pt x="9825" y="126"/>
                    <a:pt x="9825" y="51"/>
                    <a:pt x="9800" y="26"/>
                  </a:cubicBezTo>
                  <a:cubicBezTo>
                    <a:pt x="9775" y="1"/>
                    <a:pt x="9750" y="1"/>
                    <a:pt x="9725" y="1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415;p55">
              <a:extLst>
                <a:ext uri="{FF2B5EF4-FFF2-40B4-BE49-F238E27FC236}">
                  <a16:creationId xmlns:a16="http://schemas.microsoft.com/office/drawing/2014/main" id="{61C5BB89-4748-4FEA-9BD4-140890454D8B}"/>
                </a:ext>
              </a:extLst>
            </p:cNvPr>
            <p:cNvSpPr/>
            <p:nvPr/>
          </p:nvSpPr>
          <p:spPr>
            <a:xfrm>
              <a:off x="1915550" y="2066450"/>
              <a:ext cx="753800" cy="820200"/>
            </a:xfrm>
            <a:custGeom>
              <a:avLst/>
              <a:gdLst/>
              <a:ahLst/>
              <a:cxnLst/>
              <a:rect l="l" t="t" r="r" b="b"/>
              <a:pathLst>
                <a:path w="30152" h="32808" extrusionOk="0">
                  <a:moveTo>
                    <a:pt x="9625" y="0"/>
                  </a:moveTo>
                  <a:cubicBezTo>
                    <a:pt x="9474" y="50"/>
                    <a:pt x="9349" y="75"/>
                    <a:pt x="9199" y="100"/>
                  </a:cubicBezTo>
                  <a:cubicBezTo>
                    <a:pt x="8246" y="326"/>
                    <a:pt x="7319" y="677"/>
                    <a:pt x="6442" y="1128"/>
                  </a:cubicBezTo>
                  <a:cubicBezTo>
                    <a:pt x="5890" y="1429"/>
                    <a:pt x="5314" y="1805"/>
                    <a:pt x="4788" y="2231"/>
                  </a:cubicBezTo>
                  <a:cubicBezTo>
                    <a:pt x="3810" y="3033"/>
                    <a:pt x="2958" y="4035"/>
                    <a:pt x="2231" y="5213"/>
                  </a:cubicBezTo>
                  <a:cubicBezTo>
                    <a:pt x="1580" y="6316"/>
                    <a:pt x="1053" y="7594"/>
                    <a:pt x="677" y="8973"/>
                  </a:cubicBezTo>
                  <a:cubicBezTo>
                    <a:pt x="326" y="10301"/>
                    <a:pt x="126" y="11730"/>
                    <a:pt x="76" y="13233"/>
                  </a:cubicBezTo>
                  <a:cubicBezTo>
                    <a:pt x="1" y="14662"/>
                    <a:pt x="101" y="16166"/>
                    <a:pt x="326" y="17695"/>
                  </a:cubicBezTo>
                  <a:cubicBezTo>
                    <a:pt x="527" y="19173"/>
                    <a:pt x="878" y="20627"/>
                    <a:pt x="1379" y="22055"/>
                  </a:cubicBezTo>
                  <a:cubicBezTo>
                    <a:pt x="1855" y="23484"/>
                    <a:pt x="2457" y="24837"/>
                    <a:pt x="3159" y="26066"/>
                  </a:cubicBezTo>
                  <a:cubicBezTo>
                    <a:pt x="3860" y="27294"/>
                    <a:pt x="4687" y="28421"/>
                    <a:pt x="5615" y="29399"/>
                  </a:cubicBezTo>
                  <a:cubicBezTo>
                    <a:pt x="6567" y="30376"/>
                    <a:pt x="7595" y="31178"/>
                    <a:pt x="8672" y="31780"/>
                  </a:cubicBezTo>
                  <a:cubicBezTo>
                    <a:pt x="8948" y="31930"/>
                    <a:pt x="9249" y="32081"/>
                    <a:pt x="9525" y="32206"/>
                  </a:cubicBezTo>
                  <a:cubicBezTo>
                    <a:pt x="9951" y="32381"/>
                    <a:pt x="10327" y="32507"/>
                    <a:pt x="10677" y="32607"/>
                  </a:cubicBezTo>
                  <a:cubicBezTo>
                    <a:pt x="11154" y="32732"/>
                    <a:pt x="11655" y="32807"/>
                    <a:pt x="12156" y="32807"/>
                  </a:cubicBezTo>
                  <a:lnTo>
                    <a:pt x="12231" y="32807"/>
                  </a:lnTo>
                  <a:cubicBezTo>
                    <a:pt x="12657" y="32782"/>
                    <a:pt x="13108" y="32732"/>
                    <a:pt x="13610" y="32582"/>
                  </a:cubicBezTo>
                  <a:cubicBezTo>
                    <a:pt x="14211" y="32431"/>
                    <a:pt x="14788" y="32181"/>
                    <a:pt x="15339" y="31930"/>
                  </a:cubicBezTo>
                  <a:cubicBezTo>
                    <a:pt x="15439" y="31880"/>
                    <a:pt x="15565" y="31830"/>
                    <a:pt x="15665" y="31780"/>
                  </a:cubicBezTo>
                  <a:lnTo>
                    <a:pt x="15815" y="31705"/>
                  </a:lnTo>
                  <a:lnTo>
                    <a:pt x="15941" y="31655"/>
                  </a:lnTo>
                  <a:cubicBezTo>
                    <a:pt x="16291" y="31479"/>
                    <a:pt x="16718" y="31279"/>
                    <a:pt x="17119" y="31103"/>
                  </a:cubicBezTo>
                  <a:cubicBezTo>
                    <a:pt x="17444" y="30978"/>
                    <a:pt x="17720" y="30878"/>
                    <a:pt x="18021" y="30777"/>
                  </a:cubicBezTo>
                  <a:cubicBezTo>
                    <a:pt x="18372" y="30652"/>
                    <a:pt x="18697" y="30577"/>
                    <a:pt x="18973" y="30527"/>
                  </a:cubicBezTo>
                  <a:cubicBezTo>
                    <a:pt x="19174" y="30502"/>
                    <a:pt x="19399" y="30502"/>
                    <a:pt x="19625" y="30502"/>
                  </a:cubicBezTo>
                  <a:cubicBezTo>
                    <a:pt x="19825" y="30502"/>
                    <a:pt x="20051" y="30502"/>
                    <a:pt x="20251" y="30527"/>
                  </a:cubicBezTo>
                  <a:cubicBezTo>
                    <a:pt x="20978" y="30627"/>
                    <a:pt x="21680" y="30853"/>
                    <a:pt x="22357" y="31078"/>
                  </a:cubicBezTo>
                  <a:lnTo>
                    <a:pt x="22532" y="31128"/>
                  </a:lnTo>
                  <a:cubicBezTo>
                    <a:pt x="22682" y="31178"/>
                    <a:pt x="22808" y="31228"/>
                    <a:pt x="22958" y="31254"/>
                  </a:cubicBezTo>
                  <a:cubicBezTo>
                    <a:pt x="23459" y="31404"/>
                    <a:pt x="23885" y="31529"/>
                    <a:pt x="24312" y="31579"/>
                  </a:cubicBezTo>
                  <a:cubicBezTo>
                    <a:pt x="24562" y="31629"/>
                    <a:pt x="24838" y="31629"/>
                    <a:pt x="25089" y="31629"/>
                  </a:cubicBezTo>
                  <a:cubicBezTo>
                    <a:pt x="25289" y="31629"/>
                    <a:pt x="25490" y="31629"/>
                    <a:pt x="25690" y="31604"/>
                  </a:cubicBezTo>
                  <a:cubicBezTo>
                    <a:pt x="25916" y="31579"/>
                    <a:pt x="26141" y="31504"/>
                    <a:pt x="26392" y="31454"/>
                  </a:cubicBezTo>
                  <a:cubicBezTo>
                    <a:pt x="26592" y="31379"/>
                    <a:pt x="26793" y="31304"/>
                    <a:pt x="26943" y="31228"/>
                  </a:cubicBezTo>
                  <a:cubicBezTo>
                    <a:pt x="27269" y="31103"/>
                    <a:pt x="27595" y="30953"/>
                    <a:pt x="27946" y="30777"/>
                  </a:cubicBezTo>
                  <a:cubicBezTo>
                    <a:pt x="28547" y="30452"/>
                    <a:pt x="29149" y="30000"/>
                    <a:pt x="29750" y="29474"/>
                  </a:cubicBezTo>
                  <a:cubicBezTo>
                    <a:pt x="29876" y="29349"/>
                    <a:pt x="30026" y="29249"/>
                    <a:pt x="30151" y="29123"/>
                  </a:cubicBezTo>
                  <a:cubicBezTo>
                    <a:pt x="29700" y="29023"/>
                    <a:pt x="29249" y="28898"/>
                    <a:pt x="28798" y="28747"/>
                  </a:cubicBezTo>
                  <a:cubicBezTo>
                    <a:pt x="27921" y="28446"/>
                    <a:pt x="27068" y="28071"/>
                    <a:pt x="26266" y="27594"/>
                  </a:cubicBezTo>
                  <a:cubicBezTo>
                    <a:pt x="25840" y="27369"/>
                    <a:pt x="25439" y="27093"/>
                    <a:pt x="25063" y="26817"/>
                  </a:cubicBezTo>
                  <a:cubicBezTo>
                    <a:pt x="24713" y="26542"/>
                    <a:pt x="24362" y="26266"/>
                    <a:pt x="24036" y="25965"/>
                  </a:cubicBezTo>
                  <a:cubicBezTo>
                    <a:pt x="23384" y="25389"/>
                    <a:pt x="22808" y="24737"/>
                    <a:pt x="22281" y="24061"/>
                  </a:cubicBezTo>
                  <a:cubicBezTo>
                    <a:pt x="21780" y="23384"/>
                    <a:pt x="21304" y="22657"/>
                    <a:pt x="20828" y="21930"/>
                  </a:cubicBezTo>
                  <a:cubicBezTo>
                    <a:pt x="19926" y="20477"/>
                    <a:pt x="19073" y="18973"/>
                    <a:pt x="18021" y="17594"/>
                  </a:cubicBezTo>
                  <a:cubicBezTo>
                    <a:pt x="17695" y="17193"/>
                    <a:pt x="17344" y="16792"/>
                    <a:pt x="16993" y="16391"/>
                  </a:cubicBezTo>
                  <a:cubicBezTo>
                    <a:pt x="16793" y="16191"/>
                    <a:pt x="16617" y="16015"/>
                    <a:pt x="16417" y="15840"/>
                  </a:cubicBezTo>
                  <a:cubicBezTo>
                    <a:pt x="16266" y="15690"/>
                    <a:pt x="16116" y="15564"/>
                    <a:pt x="15966" y="15464"/>
                  </a:cubicBezTo>
                  <a:cubicBezTo>
                    <a:pt x="15489" y="15088"/>
                    <a:pt x="14988" y="14787"/>
                    <a:pt x="14437" y="14562"/>
                  </a:cubicBezTo>
                  <a:lnTo>
                    <a:pt x="14462" y="14562"/>
                  </a:lnTo>
                  <a:cubicBezTo>
                    <a:pt x="14061" y="14386"/>
                    <a:pt x="13635" y="14261"/>
                    <a:pt x="13209" y="14211"/>
                  </a:cubicBezTo>
                  <a:cubicBezTo>
                    <a:pt x="13071" y="14198"/>
                    <a:pt x="12933" y="14192"/>
                    <a:pt x="12792" y="14192"/>
                  </a:cubicBezTo>
                  <a:cubicBezTo>
                    <a:pt x="12651" y="14192"/>
                    <a:pt x="12507" y="14198"/>
                    <a:pt x="12357" y="14211"/>
                  </a:cubicBezTo>
                  <a:lnTo>
                    <a:pt x="12382" y="14211"/>
                  </a:lnTo>
                  <a:cubicBezTo>
                    <a:pt x="12156" y="14236"/>
                    <a:pt x="11956" y="14311"/>
                    <a:pt x="11730" y="14386"/>
                  </a:cubicBezTo>
                  <a:lnTo>
                    <a:pt x="11755" y="14386"/>
                  </a:lnTo>
                  <a:cubicBezTo>
                    <a:pt x="11580" y="14461"/>
                    <a:pt x="11404" y="14562"/>
                    <a:pt x="11229" y="14687"/>
                  </a:cubicBezTo>
                  <a:cubicBezTo>
                    <a:pt x="11078" y="14812"/>
                    <a:pt x="10928" y="14963"/>
                    <a:pt x="10778" y="15138"/>
                  </a:cubicBezTo>
                  <a:cubicBezTo>
                    <a:pt x="10602" y="15364"/>
                    <a:pt x="10477" y="15639"/>
                    <a:pt x="10352" y="15890"/>
                  </a:cubicBezTo>
                  <a:cubicBezTo>
                    <a:pt x="10276" y="16065"/>
                    <a:pt x="10201" y="16241"/>
                    <a:pt x="10151" y="16441"/>
                  </a:cubicBezTo>
                  <a:cubicBezTo>
                    <a:pt x="10101" y="16667"/>
                    <a:pt x="10051" y="16893"/>
                    <a:pt x="10001" y="17143"/>
                  </a:cubicBezTo>
                  <a:cubicBezTo>
                    <a:pt x="9976" y="17369"/>
                    <a:pt x="9976" y="17594"/>
                    <a:pt x="9976" y="17795"/>
                  </a:cubicBezTo>
                  <a:cubicBezTo>
                    <a:pt x="9976" y="18020"/>
                    <a:pt x="10001" y="18246"/>
                    <a:pt x="10026" y="18472"/>
                  </a:cubicBezTo>
                  <a:cubicBezTo>
                    <a:pt x="10026" y="18472"/>
                    <a:pt x="10026" y="18472"/>
                    <a:pt x="10026" y="18446"/>
                  </a:cubicBezTo>
                  <a:cubicBezTo>
                    <a:pt x="10076" y="18822"/>
                    <a:pt x="10151" y="19173"/>
                    <a:pt x="10251" y="19499"/>
                  </a:cubicBezTo>
                  <a:cubicBezTo>
                    <a:pt x="10352" y="19825"/>
                    <a:pt x="10477" y="20151"/>
                    <a:pt x="10602" y="20477"/>
                  </a:cubicBezTo>
                  <a:cubicBezTo>
                    <a:pt x="10602" y="20477"/>
                    <a:pt x="10602" y="20451"/>
                    <a:pt x="10602" y="20451"/>
                  </a:cubicBezTo>
                  <a:cubicBezTo>
                    <a:pt x="11003" y="21429"/>
                    <a:pt x="11530" y="22331"/>
                    <a:pt x="12006" y="23284"/>
                  </a:cubicBezTo>
                  <a:cubicBezTo>
                    <a:pt x="12031" y="23309"/>
                    <a:pt x="12031" y="23359"/>
                    <a:pt x="12006" y="23384"/>
                  </a:cubicBezTo>
                  <a:cubicBezTo>
                    <a:pt x="11981" y="23409"/>
                    <a:pt x="11956" y="23409"/>
                    <a:pt x="11931" y="23409"/>
                  </a:cubicBezTo>
                  <a:lnTo>
                    <a:pt x="11905" y="23409"/>
                  </a:lnTo>
                  <a:cubicBezTo>
                    <a:pt x="11605" y="23284"/>
                    <a:pt x="11354" y="23133"/>
                    <a:pt x="11078" y="22983"/>
                  </a:cubicBezTo>
                  <a:cubicBezTo>
                    <a:pt x="9700" y="22206"/>
                    <a:pt x="8497" y="21078"/>
                    <a:pt x="7545" y="19800"/>
                  </a:cubicBezTo>
                  <a:cubicBezTo>
                    <a:pt x="7068" y="19123"/>
                    <a:pt x="6617" y="18421"/>
                    <a:pt x="6266" y="17669"/>
                  </a:cubicBezTo>
                  <a:cubicBezTo>
                    <a:pt x="5890" y="16943"/>
                    <a:pt x="5565" y="16191"/>
                    <a:pt x="5339" y="15389"/>
                  </a:cubicBezTo>
                  <a:cubicBezTo>
                    <a:pt x="4838" y="13860"/>
                    <a:pt x="4562" y="12206"/>
                    <a:pt x="4637" y="10577"/>
                  </a:cubicBezTo>
                  <a:cubicBezTo>
                    <a:pt x="4662" y="9700"/>
                    <a:pt x="4763" y="8847"/>
                    <a:pt x="4963" y="7995"/>
                  </a:cubicBezTo>
                  <a:cubicBezTo>
                    <a:pt x="5164" y="7143"/>
                    <a:pt x="5439" y="6341"/>
                    <a:pt x="5765" y="5564"/>
                  </a:cubicBezTo>
                  <a:cubicBezTo>
                    <a:pt x="6667" y="3459"/>
                    <a:pt x="8021" y="1604"/>
                    <a:pt x="9625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416;p55">
              <a:extLst>
                <a:ext uri="{FF2B5EF4-FFF2-40B4-BE49-F238E27FC236}">
                  <a16:creationId xmlns:a16="http://schemas.microsoft.com/office/drawing/2014/main" id="{5062736E-756C-4AC5-ACD7-26FF9F63F508}"/>
                </a:ext>
              </a:extLst>
            </p:cNvPr>
            <p:cNvSpPr/>
            <p:nvPr/>
          </p:nvSpPr>
          <p:spPr>
            <a:xfrm>
              <a:off x="2609800" y="2130350"/>
              <a:ext cx="189250" cy="330225"/>
            </a:xfrm>
            <a:custGeom>
              <a:avLst/>
              <a:gdLst/>
              <a:ahLst/>
              <a:cxnLst/>
              <a:rect l="l" t="t" r="r" b="b"/>
              <a:pathLst>
                <a:path w="7570" h="13209" extrusionOk="0">
                  <a:moveTo>
                    <a:pt x="1253" y="1"/>
                  </a:moveTo>
                  <a:cubicBezTo>
                    <a:pt x="1153" y="1"/>
                    <a:pt x="1053" y="26"/>
                    <a:pt x="928" y="26"/>
                  </a:cubicBezTo>
                  <a:cubicBezTo>
                    <a:pt x="827" y="51"/>
                    <a:pt x="727" y="101"/>
                    <a:pt x="602" y="151"/>
                  </a:cubicBezTo>
                  <a:cubicBezTo>
                    <a:pt x="401" y="251"/>
                    <a:pt x="251" y="402"/>
                    <a:pt x="126" y="627"/>
                  </a:cubicBezTo>
                  <a:cubicBezTo>
                    <a:pt x="75" y="727"/>
                    <a:pt x="50" y="828"/>
                    <a:pt x="25" y="978"/>
                  </a:cubicBezTo>
                  <a:cubicBezTo>
                    <a:pt x="0" y="1128"/>
                    <a:pt x="50" y="1304"/>
                    <a:pt x="75" y="1404"/>
                  </a:cubicBezTo>
                  <a:cubicBezTo>
                    <a:pt x="100" y="1529"/>
                    <a:pt x="176" y="1680"/>
                    <a:pt x="226" y="1780"/>
                  </a:cubicBezTo>
                  <a:cubicBezTo>
                    <a:pt x="301" y="1930"/>
                    <a:pt x="376" y="2056"/>
                    <a:pt x="451" y="2206"/>
                  </a:cubicBezTo>
                  <a:lnTo>
                    <a:pt x="577" y="2382"/>
                  </a:lnTo>
                  <a:cubicBezTo>
                    <a:pt x="677" y="2557"/>
                    <a:pt x="802" y="2732"/>
                    <a:pt x="877" y="2933"/>
                  </a:cubicBezTo>
                  <a:cubicBezTo>
                    <a:pt x="1128" y="3534"/>
                    <a:pt x="1228" y="4186"/>
                    <a:pt x="1329" y="4763"/>
                  </a:cubicBezTo>
                  <a:lnTo>
                    <a:pt x="1303" y="4763"/>
                  </a:lnTo>
                  <a:cubicBezTo>
                    <a:pt x="1354" y="5013"/>
                    <a:pt x="1379" y="5264"/>
                    <a:pt x="1404" y="5514"/>
                  </a:cubicBezTo>
                  <a:cubicBezTo>
                    <a:pt x="1454" y="5840"/>
                    <a:pt x="1479" y="6191"/>
                    <a:pt x="1529" y="6517"/>
                  </a:cubicBezTo>
                  <a:cubicBezTo>
                    <a:pt x="1529" y="6517"/>
                    <a:pt x="1554" y="6542"/>
                    <a:pt x="1554" y="6542"/>
                  </a:cubicBezTo>
                  <a:lnTo>
                    <a:pt x="1579" y="6818"/>
                  </a:lnTo>
                  <a:cubicBezTo>
                    <a:pt x="1579" y="6993"/>
                    <a:pt x="1604" y="7169"/>
                    <a:pt x="1604" y="7344"/>
                  </a:cubicBezTo>
                  <a:cubicBezTo>
                    <a:pt x="1654" y="7820"/>
                    <a:pt x="1704" y="8196"/>
                    <a:pt x="1755" y="8572"/>
                  </a:cubicBezTo>
                  <a:cubicBezTo>
                    <a:pt x="1805" y="8848"/>
                    <a:pt x="1880" y="9123"/>
                    <a:pt x="1980" y="9399"/>
                  </a:cubicBezTo>
                  <a:cubicBezTo>
                    <a:pt x="2156" y="9976"/>
                    <a:pt x="2431" y="10527"/>
                    <a:pt x="2782" y="11078"/>
                  </a:cubicBezTo>
                  <a:cubicBezTo>
                    <a:pt x="2933" y="11329"/>
                    <a:pt x="3133" y="11605"/>
                    <a:pt x="3334" y="11855"/>
                  </a:cubicBezTo>
                  <a:cubicBezTo>
                    <a:pt x="3509" y="12081"/>
                    <a:pt x="3710" y="12306"/>
                    <a:pt x="3935" y="12482"/>
                  </a:cubicBezTo>
                  <a:cubicBezTo>
                    <a:pt x="4136" y="12682"/>
                    <a:pt x="4361" y="12833"/>
                    <a:pt x="4562" y="12958"/>
                  </a:cubicBezTo>
                  <a:cubicBezTo>
                    <a:pt x="4787" y="13083"/>
                    <a:pt x="5013" y="13159"/>
                    <a:pt x="5213" y="13184"/>
                  </a:cubicBezTo>
                  <a:cubicBezTo>
                    <a:pt x="5288" y="13184"/>
                    <a:pt x="5364" y="13209"/>
                    <a:pt x="5439" y="13209"/>
                  </a:cubicBezTo>
                  <a:cubicBezTo>
                    <a:pt x="5589" y="13209"/>
                    <a:pt x="5740" y="13184"/>
                    <a:pt x="5890" y="13134"/>
                  </a:cubicBezTo>
                  <a:cubicBezTo>
                    <a:pt x="6090" y="13058"/>
                    <a:pt x="6291" y="12908"/>
                    <a:pt x="6466" y="12707"/>
                  </a:cubicBezTo>
                  <a:cubicBezTo>
                    <a:pt x="6667" y="12507"/>
                    <a:pt x="6817" y="12256"/>
                    <a:pt x="6968" y="11931"/>
                  </a:cubicBezTo>
                  <a:cubicBezTo>
                    <a:pt x="7143" y="11580"/>
                    <a:pt x="7243" y="11204"/>
                    <a:pt x="7369" y="10753"/>
                  </a:cubicBezTo>
                  <a:cubicBezTo>
                    <a:pt x="7519" y="10076"/>
                    <a:pt x="7569" y="9324"/>
                    <a:pt x="7519" y="8522"/>
                  </a:cubicBezTo>
                  <a:cubicBezTo>
                    <a:pt x="7494" y="7770"/>
                    <a:pt x="7344" y="6968"/>
                    <a:pt x="7118" y="6166"/>
                  </a:cubicBezTo>
                  <a:cubicBezTo>
                    <a:pt x="6918" y="5389"/>
                    <a:pt x="6617" y="4637"/>
                    <a:pt x="6216" y="3910"/>
                  </a:cubicBezTo>
                  <a:cubicBezTo>
                    <a:pt x="5840" y="3209"/>
                    <a:pt x="5414" y="2557"/>
                    <a:pt x="4887" y="1981"/>
                  </a:cubicBezTo>
                  <a:cubicBezTo>
                    <a:pt x="4637" y="1705"/>
                    <a:pt x="4386" y="1454"/>
                    <a:pt x="4085" y="1204"/>
                  </a:cubicBezTo>
                  <a:cubicBezTo>
                    <a:pt x="3835" y="1003"/>
                    <a:pt x="3584" y="828"/>
                    <a:pt x="3334" y="677"/>
                  </a:cubicBezTo>
                  <a:cubicBezTo>
                    <a:pt x="3158" y="577"/>
                    <a:pt x="2958" y="477"/>
                    <a:pt x="2732" y="377"/>
                  </a:cubicBezTo>
                  <a:cubicBezTo>
                    <a:pt x="2481" y="251"/>
                    <a:pt x="2231" y="176"/>
                    <a:pt x="2005" y="101"/>
                  </a:cubicBezTo>
                  <a:cubicBezTo>
                    <a:pt x="1755" y="51"/>
                    <a:pt x="1504" y="1"/>
                    <a:pt x="1253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417;p55">
              <a:extLst>
                <a:ext uri="{FF2B5EF4-FFF2-40B4-BE49-F238E27FC236}">
                  <a16:creationId xmlns:a16="http://schemas.microsoft.com/office/drawing/2014/main" id="{092EE99D-FFE2-48E3-98C2-D517E02AC407}"/>
                </a:ext>
              </a:extLst>
            </p:cNvPr>
            <p:cNvSpPr/>
            <p:nvPr/>
          </p:nvSpPr>
          <p:spPr>
            <a:xfrm>
              <a:off x="2678100" y="2473725"/>
              <a:ext cx="93375" cy="134100"/>
            </a:xfrm>
            <a:custGeom>
              <a:avLst/>
              <a:gdLst/>
              <a:ahLst/>
              <a:cxnLst/>
              <a:rect l="l" t="t" r="r" b="b"/>
              <a:pathLst>
                <a:path w="3735" h="5364" extrusionOk="0">
                  <a:moveTo>
                    <a:pt x="1980" y="0"/>
                  </a:moveTo>
                  <a:cubicBezTo>
                    <a:pt x="1905" y="0"/>
                    <a:pt x="1805" y="0"/>
                    <a:pt x="1729" y="25"/>
                  </a:cubicBezTo>
                  <a:cubicBezTo>
                    <a:pt x="1579" y="50"/>
                    <a:pt x="1429" y="100"/>
                    <a:pt x="1253" y="201"/>
                  </a:cubicBezTo>
                  <a:cubicBezTo>
                    <a:pt x="1103" y="276"/>
                    <a:pt x="952" y="426"/>
                    <a:pt x="777" y="602"/>
                  </a:cubicBezTo>
                  <a:cubicBezTo>
                    <a:pt x="652" y="752"/>
                    <a:pt x="526" y="902"/>
                    <a:pt x="451" y="1078"/>
                  </a:cubicBezTo>
                  <a:cubicBezTo>
                    <a:pt x="351" y="1253"/>
                    <a:pt x="301" y="1429"/>
                    <a:pt x="226" y="1679"/>
                  </a:cubicBezTo>
                  <a:cubicBezTo>
                    <a:pt x="201" y="1830"/>
                    <a:pt x="176" y="1980"/>
                    <a:pt x="150" y="2155"/>
                  </a:cubicBezTo>
                  <a:cubicBezTo>
                    <a:pt x="75" y="2456"/>
                    <a:pt x="25" y="2757"/>
                    <a:pt x="25" y="3083"/>
                  </a:cubicBezTo>
                  <a:cubicBezTo>
                    <a:pt x="0" y="3434"/>
                    <a:pt x="50" y="3759"/>
                    <a:pt x="125" y="4060"/>
                  </a:cubicBezTo>
                  <a:cubicBezTo>
                    <a:pt x="176" y="4186"/>
                    <a:pt x="226" y="4311"/>
                    <a:pt x="301" y="4436"/>
                  </a:cubicBezTo>
                  <a:cubicBezTo>
                    <a:pt x="326" y="4511"/>
                    <a:pt x="376" y="4561"/>
                    <a:pt x="401" y="4612"/>
                  </a:cubicBezTo>
                  <a:cubicBezTo>
                    <a:pt x="476" y="4712"/>
                    <a:pt x="551" y="4787"/>
                    <a:pt x="602" y="4887"/>
                  </a:cubicBezTo>
                  <a:cubicBezTo>
                    <a:pt x="827" y="5113"/>
                    <a:pt x="1103" y="5288"/>
                    <a:pt x="1379" y="5338"/>
                  </a:cubicBezTo>
                  <a:cubicBezTo>
                    <a:pt x="1454" y="5363"/>
                    <a:pt x="1529" y="5363"/>
                    <a:pt x="1604" y="5363"/>
                  </a:cubicBezTo>
                  <a:lnTo>
                    <a:pt x="1780" y="5363"/>
                  </a:lnTo>
                  <a:cubicBezTo>
                    <a:pt x="1905" y="5338"/>
                    <a:pt x="2030" y="5288"/>
                    <a:pt x="2155" y="5238"/>
                  </a:cubicBezTo>
                  <a:cubicBezTo>
                    <a:pt x="2281" y="5163"/>
                    <a:pt x="2381" y="5088"/>
                    <a:pt x="2481" y="5013"/>
                  </a:cubicBezTo>
                  <a:cubicBezTo>
                    <a:pt x="2582" y="4912"/>
                    <a:pt x="2707" y="4812"/>
                    <a:pt x="2807" y="4687"/>
                  </a:cubicBezTo>
                  <a:cubicBezTo>
                    <a:pt x="3008" y="4436"/>
                    <a:pt x="3183" y="4160"/>
                    <a:pt x="3333" y="3835"/>
                  </a:cubicBezTo>
                  <a:cubicBezTo>
                    <a:pt x="3459" y="3534"/>
                    <a:pt x="3584" y="3233"/>
                    <a:pt x="3634" y="2907"/>
                  </a:cubicBezTo>
                  <a:cubicBezTo>
                    <a:pt x="3709" y="2582"/>
                    <a:pt x="3734" y="2281"/>
                    <a:pt x="3709" y="2005"/>
                  </a:cubicBezTo>
                  <a:cubicBezTo>
                    <a:pt x="3684" y="1629"/>
                    <a:pt x="3559" y="1253"/>
                    <a:pt x="3384" y="902"/>
                  </a:cubicBezTo>
                  <a:cubicBezTo>
                    <a:pt x="3208" y="602"/>
                    <a:pt x="2957" y="351"/>
                    <a:pt x="2657" y="175"/>
                  </a:cubicBezTo>
                  <a:cubicBezTo>
                    <a:pt x="2531" y="100"/>
                    <a:pt x="2381" y="50"/>
                    <a:pt x="2231" y="25"/>
                  </a:cubicBezTo>
                  <a:cubicBezTo>
                    <a:pt x="2155" y="0"/>
                    <a:pt x="2055" y="0"/>
                    <a:pt x="1980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418;p55">
              <a:extLst>
                <a:ext uri="{FF2B5EF4-FFF2-40B4-BE49-F238E27FC236}">
                  <a16:creationId xmlns:a16="http://schemas.microsoft.com/office/drawing/2014/main" id="{03816034-821C-4CD4-AD53-C824F62BE584}"/>
                </a:ext>
              </a:extLst>
            </p:cNvPr>
            <p:cNvSpPr/>
            <p:nvPr/>
          </p:nvSpPr>
          <p:spPr>
            <a:xfrm>
              <a:off x="2679975" y="2479975"/>
              <a:ext cx="38250" cy="87750"/>
            </a:xfrm>
            <a:custGeom>
              <a:avLst/>
              <a:gdLst/>
              <a:ahLst/>
              <a:cxnLst/>
              <a:rect l="l" t="t" r="r" b="b"/>
              <a:pathLst>
                <a:path w="1530" h="3510" extrusionOk="0">
                  <a:moveTo>
                    <a:pt x="1278" y="1"/>
                  </a:moveTo>
                  <a:cubicBezTo>
                    <a:pt x="1128" y="76"/>
                    <a:pt x="1003" y="151"/>
                    <a:pt x="877" y="251"/>
                  </a:cubicBezTo>
                  <a:cubicBezTo>
                    <a:pt x="752" y="352"/>
                    <a:pt x="627" y="477"/>
                    <a:pt x="527" y="602"/>
                  </a:cubicBezTo>
                  <a:cubicBezTo>
                    <a:pt x="326" y="853"/>
                    <a:pt x="201" y="1154"/>
                    <a:pt x="126" y="1479"/>
                  </a:cubicBezTo>
                  <a:cubicBezTo>
                    <a:pt x="25" y="1805"/>
                    <a:pt x="0" y="2131"/>
                    <a:pt x="0" y="2457"/>
                  </a:cubicBezTo>
                  <a:cubicBezTo>
                    <a:pt x="0" y="2783"/>
                    <a:pt x="50" y="3083"/>
                    <a:pt x="126" y="3384"/>
                  </a:cubicBezTo>
                  <a:cubicBezTo>
                    <a:pt x="126" y="3434"/>
                    <a:pt x="176" y="3484"/>
                    <a:pt x="201" y="3484"/>
                  </a:cubicBezTo>
                  <a:cubicBezTo>
                    <a:pt x="251" y="3509"/>
                    <a:pt x="301" y="3509"/>
                    <a:pt x="326" y="3509"/>
                  </a:cubicBezTo>
                  <a:cubicBezTo>
                    <a:pt x="376" y="3484"/>
                    <a:pt x="426" y="3459"/>
                    <a:pt x="451" y="3409"/>
                  </a:cubicBezTo>
                  <a:cubicBezTo>
                    <a:pt x="451" y="3384"/>
                    <a:pt x="451" y="3334"/>
                    <a:pt x="451" y="3284"/>
                  </a:cubicBezTo>
                  <a:cubicBezTo>
                    <a:pt x="451" y="3259"/>
                    <a:pt x="426" y="3234"/>
                    <a:pt x="426" y="3209"/>
                  </a:cubicBezTo>
                  <a:cubicBezTo>
                    <a:pt x="376" y="2858"/>
                    <a:pt x="351" y="2507"/>
                    <a:pt x="376" y="2131"/>
                  </a:cubicBezTo>
                  <a:lnTo>
                    <a:pt x="376" y="2131"/>
                  </a:lnTo>
                  <a:lnTo>
                    <a:pt x="351" y="2181"/>
                  </a:lnTo>
                  <a:cubicBezTo>
                    <a:pt x="376" y="1905"/>
                    <a:pt x="426" y="1630"/>
                    <a:pt x="527" y="1354"/>
                  </a:cubicBezTo>
                  <a:cubicBezTo>
                    <a:pt x="577" y="1204"/>
                    <a:pt x="652" y="1053"/>
                    <a:pt x="752" y="903"/>
                  </a:cubicBezTo>
                  <a:cubicBezTo>
                    <a:pt x="827" y="778"/>
                    <a:pt x="928" y="652"/>
                    <a:pt x="1053" y="552"/>
                  </a:cubicBezTo>
                  <a:cubicBezTo>
                    <a:pt x="1153" y="452"/>
                    <a:pt x="1278" y="402"/>
                    <a:pt x="1404" y="326"/>
                  </a:cubicBezTo>
                  <a:cubicBezTo>
                    <a:pt x="1429" y="301"/>
                    <a:pt x="1479" y="276"/>
                    <a:pt x="1504" y="251"/>
                  </a:cubicBezTo>
                  <a:cubicBezTo>
                    <a:pt x="1504" y="201"/>
                    <a:pt x="1529" y="151"/>
                    <a:pt x="1504" y="101"/>
                  </a:cubicBezTo>
                  <a:cubicBezTo>
                    <a:pt x="1479" y="76"/>
                    <a:pt x="1454" y="26"/>
                    <a:pt x="1429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419;p55">
              <a:extLst>
                <a:ext uri="{FF2B5EF4-FFF2-40B4-BE49-F238E27FC236}">
                  <a16:creationId xmlns:a16="http://schemas.microsoft.com/office/drawing/2014/main" id="{61BC28BB-EAB3-437A-A474-E62DE767F889}"/>
                </a:ext>
              </a:extLst>
            </p:cNvPr>
            <p:cNvSpPr/>
            <p:nvPr/>
          </p:nvSpPr>
          <p:spPr>
            <a:xfrm>
              <a:off x="2676825" y="2490000"/>
              <a:ext cx="27600" cy="80250"/>
            </a:xfrm>
            <a:custGeom>
              <a:avLst/>
              <a:gdLst/>
              <a:ahLst/>
              <a:cxnLst/>
              <a:rect l="l" t="t" r="r" b="b"/>
              <a:pathLst>
                <a:path w="1104" h="3210" extrusionOk="0">
                  <a:moveTo>
                    <a:pt x="928" y="1"/>
                  </a:moveTo>
                  <a:cubicBezTo>
                    <a:pt x="878" y="1"/>
                    <a:pt x="828" y="26"/>
                    <a:pt x="803" y="51"/>
                  </a:cubicBezTo>
                  <a:cubicBezTo>
                    <a:pt x="452" y="477"/>
                    <a:pt x="201" y="1003"/>
                    <a:pt x="76" y="1530"/>
                  </a:cubicBezTo>
                  <a:cubicBezTo>
                    <a:pt x="26" y="1805"/>
                    <a:pt x="1" y="2081"/>
                    <a:pt x="26" y="2357"/>
                  </a:cubicBezTo>
                  <a:cubicBezTo>
                    <a:pt x="51" y="2507"/>
                    <a:pt x="76" y="2632"/>
                    <a:pt x="101" y="2758"/>
                  </a:cubicBezTo>
                  <a:cubicBezTo>
                    <a:pt x="151" y="2883"/>
                    <a:pt x="201" y="3008"/>
                    <a:pt x="277" y="3134"/>
                  </a:cubicBezTo>
                  <a:cubicBezTo>
                    <a:pt x="293" y="3182"/>
                    <a:pt x="351" y="3210"/>
                    <a:pt x="410" y="3210"/>
                  </a:cubicBezTo>
                  <a:cubicBezTo>
                    <a:pt x="443" y="3210"/>
                    <a:pt x="476" y="3201"/>
                    <a:pt x="502" y="3184"/>
                  </a:cubicBezTo>
                  <a:cubicBezTo>
                    <a:pt x="552" y="3159"/>
                    <a:pt x="577" y="3108"/>
                    <a:pt x="577" y="3083"/>
                  </a:cubicBezTo>
                  <a:cubicBezTo>
                    <a:pt x="602" y="3033"/>
                    <a:pt x="577" y="2983"/>
                    <a:pt x="552" y="2958"/>
                  </a:cubicBezTo>
                  <a:cubicBezTo>
                    <a:pt x="552" y="2933"/>
                    <a:pt x="527" y="2908"/>
                    <a:pt x="527" y="2883"/>
                  </a:cubicBezTo>
                  <a:cubicBezTo>
                    <a:pt x="477" y="2758"/>
                    <a:pt x="427" y="2632"/>
                    <a:pt x="402" y="2482"/>
                  </a:cubicBezTo>
                  <a:cubicBezTo>
                    <a:pt x="377" y="2306"/>
                    <a:pt x="352" y="2106"/>
                    <a:pt x="377" y="1931"/>
                  </a:cubicBezTo>
                  <a:cubicBezTo>
                    <a:pt x="402" y="1705"/>
                    <a:pt x="452" y="1479"/>
                    <a:pt x="527" y="1254"/>
                  </a:cubicBezTo>
                  <a:lnTo>
                    <a:pt x="527" y="1254"/>
                  </a:lnTo>
                  <a:cubicBezTo>
                    <a:pt x="527" y="1254"/>
                    <a:pt x="502" y="1279"/>
                    <a:pt x="502" y="1279"/>
                  </a:cubicBezTo>
                  <a:cubicBezTo>
                    <a:pt x="602" y="1003"/>
                    <a:pt x="728" y="727"/>
                    <a:pt x="903" y="477"/>
                  </a:cubicBezTo>
                  <a:cubicBezTo>
                    <a:pt x="953" y="427"/>
                    <a:pt x="1003" y="352"/>
                    <a:pt x="1054" y="276"/>
                  </a:cubicBezTo>
                  <a:cubicBezTo>
                    <a:pt x="1104" y="201"/>
                    <a:pt x="1104" y="101"/>
                    <a:pt x="1029" y="51"/>
                  </a:cubicBezTo>
                  <a:cubicBezTo>
                    <a:pt x="1003" y="1"/>
                    <a:pt x="953" y="1"/>
                    <a:pt x="928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420;p55">
              <a:extLst>
                <a:ext uri="{FF2B5EF4-FFF2-40B4-BE49-F238E27FC236}">
                  <a16:creationId xmlns:a16="http://schemas.microsoft.com/office/drawing/2014/main" id="{6BF100DB-DADF-4583-BF00-986853A62E57}"/>
                </a:ext>
              </a:extLst>
            </p:cNvPr>
            <p:cNvSpPr/>
            <p:nvPr/>
          </p:nvSpPr>
          <p:spPr>
            <a:xfrm>
              <a:off x="2677475" y="2519450"/>
              <a:ext cx="14425" cy="54700"/>
            </a:xfrm>
            <a:custGeom>
              <a:avLst/>
              <a:gdLst/>
              <a:ahLst/>
              <a:cxnLst/>
              <a:rect l="l" t="t" r="r" b="b"/>
              <a:pathLst>
                <a:path w="577" h="2188" extrusionOk="0">
                  <a:moveTo>
                    <a:pt x="376" y="1"/>
                  </a:moveTo>
                  <a:cubicBezTo>
                    <a:pt x="326" y="1"/>
                    <a:pt x="251" y="51"/>
                    <a:pt x="226" y="101"/>
                  </a:cubicBezTo>
                  <a:cubicBezTo>
                    <a:pt x="150" y="226"/>
                    <a:pt x="100" y="377"/>
                    <a:pt x="50" y="527"/>
                  </a:cubicBezTo>
                  <a:cubicBezTo>
                    <a:pt x="0" y="702"/>
                    <a:pt x="0" y="878"/>
                    <a:pt x="0" y="1053"/>
                  </a:cubicBezTo>
                  <a:cubicBezTo>
                    <a:pt x="0" y="1229"/>
                    <a:pt x="25" y="1404"/>
                    <a:pt x="50" y="1580"/>
                  </a:cubicBezTo>
                  <a:cubicBezTo>
                    <a:pt x="75" y="1755"/>
                    <a:pt x="125" y="1905"/>
                    <a:pt x="201" y="2081"/>
                  </a:cubicBezTo>
                  <a:cubicBezTo>
                    <a:pt x="221" y="2143"/>
                    <a:pt x="293" y="2188"/>
                    <a:pt x="359" y="2188"/>
                  </a:cubicBezTo>
                  <a:cubicBezTo>
                    <a:pt x="374" y="2188"/>
                    <a:pt x="388" y="2186"/>
                    <a:pt x="401" y="2181"/>
                  </a:cubicBezTo>
                  <a:cubicBezTo>
                    <a:pt x="501" y="2156"/>
                    <a:pt x="551" y="2056"/>
                    <a:pt x="526" y="1956"/>
                  </a:cubicBezTo>
                  <a:cubicBezTo>
                    <a:pt x="451" y="1805"/>
                    <a:pt x="426" y="1655"/>
                    <a:pt x="376" y="1504"/>
                  </a:cubicBezTo>
                  <a:cubicBezTo>
                    <a:pt x="351" y="1304"/>
                    <a:pt x="326" y="1128"/>
                    <a:pt x="351" y="928"/>
                  </a:cubicBezTo>
                  <a:cubicBezTo>
                    <a:pt x="351" y="778"/>
                    <a:pt x="376" y="627"/>
                    <a:pt x="426" y="477"/>
                  </a:cubicBezTo>
                  <a:cubicBezTo>
                    <a:pt x="451" y="402"/>
                    <a:pt x="501" y="326"/>
                    <a:pt x="526" y="251"/>
                  </a:cubicBezTo>
                  <a:cubicBezTo>
                    <a:pt x="576" y="176"/>
                    <a:pt x="551" y="76"/>
                    <a:pt x="451" y="26"/>
                  </a:cubicBezTo>
                  <a:cubicBezTo>
                    <a:pt x="426" y="26"/>
                    <a:pt x="401" y="1"/>
                    <a:pt x="376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421;p55">
              <a:extLst>
                <a:ext uri="{FF2B5EF4-FFF2-40B4-BE49-F238E27FC236}">
                  <a16:creationId xmlns:a16="http://schemas.microsoft.com/office/drawing/2014/main" id="{D3FF6ED3-8FDF-447B-B2E6-55264C411579}"/>
                </a:ext>
              </a:extLst>
            </p:cNvPr>
            <p:cNvSpPr/>
            <p:nvPr/>
          </p:nvSpPr>
          <p:spPr>
            <a:xfrm>
              <a:off x="2673700" y="2530725"/>
              <a:ext cx="16950" cy="44675"/>
            </a:xfrm>
            <a:custGeom>
              <a:avLst/>
              <a:gdLst/>
              <a:ahLst/>
              <a:cxnLst/>
              <a:rect l="l" t="t" r="r" b="b"/>
              <a:pathLst>
                <a:path w="678" h="1787" extrusionOk="0">
                  <a:moveTo>
                    <a:pt x="377" y="1"/>
                  </a:moveTo>
                  <a:cubicBezTo>
                    <a:pt x="326" y="26"/>
                    <a:pt x="301" y="51"/>
                    <a:pt x="276" y="101"/>
                  </a:cubicBezTo>
                  <a:cubicBezTo>
                    <a:pt x="1" y="577"/>
                    <a:pt x="151" y="1179"/>
                    <a:pt x="326" y="1655"/>
                  </a:cubicBezTo>
                  <a:cubicBezTo>
                    <a:pt x="347" y="1738"/>
                    <a:pt x="420" y="1787"/>
                    <a:pt x="501" y="1787"/>
                  </a:cubicBezTo>
                  <a:cubicBezTo>
                    <a:pt x="518" y="1787"/>
                    <a:pt x="535" y="1785"/>
                    <a:pt x="552" y="1780"/>
                  </a:cubicBezTo>
                  <a:cubicBezTo>
                    <a:pt x="627" y="1730"/>
                    <a:pt x="677" y="1630"/>
                    <a:pt x="652" y="1555"/>
                  </a:cubicBezTo>
                  <a:cubicBezTo>
                    <a:pt x="602" y="1379"/>
                    <a:pt x="552" y="1204"/>
                    <a:pt x="502" y="1028"/>
                  </a:cubicBezTo>
                  <a:cubicBezTo>
                    <a:pt x="477" y="878"/>
                    <a:pt x="477" y="753"/>
                    <a:pt x="477" y="627"/>
                  </a:cubicBezTo>
                  <a:cubicBezTo>
                    <a:pt x="477" y="552"/>
                    <a:pt x="502" y="477"/>
                    <a:pt x="527" y="402"/>
                  </a:cubicBezTo>
                  <a:cubicBezTo>
                    <a:pt x="527" y="352"/>
                    <a:pt x="552" y="302"/>
                    <a:pt x="602" y="251"/>
                  </a:cubicBezTo>
                  <a:cubicBezTo>
                    <a:pt x="652" y="176"/>
                    <a:pt x="602" y="51"/>
                    <a:pt x="527" y="26"/>
                  </a:cubicBezTo>
                  <a:cubicBezTo>
                    <a:pt x="502" y="1"/>
                    <a:pt x="477" y="1"/>
                    <a:pt x="427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422;p55">
              <a:extLst>
                <a:ext uri="{FF2B5EF4-FFF2-40B4-BE49-F238E27FC236}">
                  <a16:creationId xmlns:a16="http://schemas.microsoft.com/office/drawing/2014/main" id="{2FE67E8B-2731-4DFE-9927-B94BDF17F955}"/>
                </a:ext>
              </a:extLst>
            </p:cNvPr>
            <p:cNvSpPr/>
            <p:nvPr/>
          </p:nvSpPr>
          <p:spPr>
            <a:xfrm>
              <a:off x="2678100" y="2536375"/>
              <a:ext cx="14425" cy="44525"/>
            </a:xfrm>
            <a:custGeom>
              <a:avLst/>
              <a:gdLst/>
              <a:ahLst/>
              <a:cxnLst/>
              <a:rect l="l" t="t" r="r" b="b"/>
              <a:pathLst>
                <a:path w="577" h="1781" extrusionOk="0">
                  <a:moveTo>
                    <a:pt x="226" y="0"/>
                  </a:moveTo>
                  <a:cubicBezTo>
                    <a:pt x="150" y="0"/>
                    <a:pt x="75" y="50"/>
                    <a:pt x="50" y="126"/>
                  </a:cubicBezTo>
                  <a:cubicBezTo>
                    <a:pt x="0" y="376"/>
                    <a:pt x="0" y="652"/>
                    <a:pt x="25" y="903"/>
                  </a:cubicBezTo>
                  <a:cubicBezTo>
                    <a:pt x="25" y="1053"/>
                    <a:pt x="50" y="1178"/>
                    <a:pt x="100" y="1329"/>
                  </a:cubicBezTo>
                  <a:cubicBezTo>
                    <a:pt x="125" y="1454"/>
                    <a:pt x="176" y="1579"/>
                    <a:pt x="251" y="1705"/>
                  </a:cubicBezTo>
                  <a:cubicBezTo>
                    <a:pt x="283" y="1753"/>
                    <a:pt x="336" y="1781"/>
                    <a:pt x="390" y="1781"/>
                  </a:cubicBezTo>
                  <a:cubicBezTo>
                    <a:pt x="420" y="1781"/>
                    <a:pt x="450" y="1772"/>
                    <a:pt x="476" y="1755"/>
                  </a:cubicBezTo>
                  <a:cubicBezTo>
                    <a:pt x="526" y="1730"/>
                    <a:pt x="551" y="1680"/>
                    <a:pt x="551" y="1629"/>
                  </a:cubicBezTo>
                  <a:cubicBezTo>
                    <a:pt x="577" y="1579"/>
                    <a:pt x="551" y="1554"/>
                    <a:pt x="526" y="1504"/>
                  </a:cubicBezTo>
                  <a:cubicBezTo>
                    <a:pt x="526" y="1479"/>
                    <a:pt x="526" y="1479"/>
                    <a:pt x="501" y="1454"/>
                  </a:cubicBezTo>
                  <a:cubicBezTo>
                    <a:pt x="451" y="1329"/>
                    <a:pt x="426" y="1203"/>
                    <a:pt x="401" y="1078"/>
                  </a:cubicBezTo>
                  <a:cubicBezTo>
                    <a:pt x="351" y="903"/>
                    <a:pt x="351" y="702"/>
                    <a:pt x="351" y="527"/>
                  </a:cubicBezTo>
                  <a:cubicBezTo>
                    <a:pt x="376" y="401"/>
                    <a:pt x="376" y="301"/>
                    <a:pt x="401" y="201"/>
                  </a:cubicBezTo>
                  <a:cubicBezTo>
                    <a:pt x="426" y="101"/>
                    <a:pt x="351" y="0"/>
                    <a:pt x="276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423;p55">
              <a:extLst>
                <a:ext uri="{FF2B5EF4-FFF2-40B4-BE49-F238E27FC236}">
                  <a16:creationId xmlns:a16="http://schemas.microsoft.com/office/drawing/2014/main" id="{5785DD42-66CA-4960-AE0D-475ADD3323D8}"/>
                </a:ext>
              </a:extLst>
            </p:cNvPr>
            <p:cNvSpPr/>
            <p:nvPr/>
          </p:nvSpPr>
          <p:spPr>
            <a:xfrm>
              <a:off x="5651800" y="2594025"/>
              <a:ext cx="189250" cy="245000"/>
            </a:xfrm>
            <a:custGeom>
              <a:avLst/>
              <a:gdLst/>
              <a:ahLst/>
              <a:cxnLst/>
              <a:rect l="l" t="t" r="r" b="b"/>
              <a:pathLst>
                <a:path w="7570" h="9800" extrusionOk="0">
                  <a:moveTo>
                    <a:pt x="7143" y="0"/>
                  </a:moveTo>
                  <a:cubicBezTo>
                    <a:pt x="6917" y="25"/>
                    <a:pt x="6692" y="75"/>
                    <a:pt x="6416" y="176"/>
                  </a:cubicBezTo>
                  <a:cubicBezTo>
                    <a:pt x="6166" y="251"/>
                    <a:pt x="5915" y="351"/>
                    <a:pt x="5589" y="526"/>
                  </a:cubicBezTo>
                  <a:cubicBezTo>
                    <a:pt x="5038" y="802"/>
                    <a:pt x="4486" y="1153"/>
                    <a:pt x="3835" y="1654"/>
                  </a:cubicBezTo>
                  <a:cubicBezTo>
                    <a:pt x="3258" y="2105"/>
                    <a:pt x="2682" y="2607"/>
                    <a:pt x="2130" y="3133"/>
                  </a:cubicBezTo>
                  <a:cubicBezTo>
                    <a:pt x="1604" y="3684"/>
                    <a:pt x="1153" y="4211"/>
                    <a:pt x="777" y="4712"/>
                  </a:cubicBezTo>
                  <a:cubicBezTo>
                    <a:pt x="602" y="4963"/>
                    <a:pt x="451" y="5213"/>
                    <a:pt x="326" y="5464"/>
                  </a:cubicBezTo>
                  <a:cubicBezTo>
                    <a:pt x="176" y="5739"/>
                    <a:pt x="75" y="6015"/>
                    <a:pt x="25" y="6291"/>
                  </a:cubicBezTo>
                  <a:cubicBezTo>
                    <a:pt x="0" y="6466"/>
                    <a:pt x="0" y="6642"/>
                    <a:pt x="25" y="6867"/>
                  </a:cubicBezTo>
                  <a:cubicBezTo>
                    <a:pt x="50" y="7068"/>
                    <a:pt x="100" y="7268"/>
                    <a:pt x="176" y="7494"/>
                  </a:cubicBezTo>
                  <a:cubicBezTo>
                    <a:pt x="251" y="7719"/>
                    <a:pt x="351" y="7920"/>
                    <a:pt x="451" y="8045"/>
                  </a:cubicBezTo>
                  <a:cubicBezTo>
                    <a:pt x="551" y="8246"/>
                    <a:pt x="702" y="8421"/>
                    <a:pt x="852" y="8597"/>
                  </a:cubicBezTo>
                  <a:cubicBezTo>
                    <a:pt x="1153" y="8922"/>
                    <a:pt x="1479" y="9198"/>
                    <a:pt x="1830" y="9399"/>
                  </a:cubicBezTo>
                  <a:cubicBezTo>
                    <a:pt x="2231" y="9624"/>
                    <a:pt x="2632" y="9750"/>
                    <a:pt x="3008" y="9800"/>
                  </a:cubicBezTo>
                  <a:lnTo>
                    <a:pt x="3183" y="9800"/>
                  </a:lnTo>
                  <a:cubicBezTo>
                    <a:pt x="3484" y="9800"/>
                    <a:pt x="3785" y="9724"/>
                    <a:pt x="4060" y="9599"/>
                  </a:cubicBezTo>
                  <a:cubicBezTo>
                    <a:pt x="4336" y="9474"/>
                    <a:pt x="4612" y="9248"/>
                    <a:pt x="4887" y="8948"/>
                  </a:cubicBezTo>
                  <a:cubicBezTo>
                    <a:pt x="5113" y="8697"/>
                    <a:pt x="5313" y="8421"/>
                    <a:pt x="5564" y="7995"/>
                  </a:cubicBezTo>
                  <a:cubicBezTo>
                    <a:pt x="5714" y="7719"/>
                    <a:pt x="5865" y="7419"/>
                    <a:pt x="6040" y="7043"/>
                  </a:cubicBezTo>
                  <a:cubicBezTo>
                    <a:pt x="6366" y="6341"/>
                    <a:pt x="6667" y="5589"/>
                    <a:pt x="6917" y="4787"/>
                  </a:cubicBezTo>
                  <a:cubicBezTo>
                    <a:pt x="7218" y="3885"/>
                    <a:pt x="7394" y="3083"/>
                    <a:pt x="7494" y="2306"/>
                  </a:cubicBezTo>
                  <a:cubicBezTo>
                    <a:pt x="7544" y="1905"/>
                    <a:pt x="7569" y="1529"/>
                    <a:pt x="7544" y="1153"/>
                  </a:cubicBezTo>
                  <a:cubicBezTo>
                    <a:pt x="7544" y="978"/>
                    <a:pt x="7544" y="827"/>
                    <a:pt x="7519" y="627"/>
                  </a:cubicBezTo>
                  <a:cubicBezTo>
                    <a:pt x="7494" y="551"/>
                    <a:pt x="7494" y="476"/>
                    <a:pt x="7469" y="401"/>
                  </a:cubicBezTo>
                  <a:lnTo>
                    <a:pt x="7469" y="326"/>
                  </a:lnTo>
                  <a:cubicBezTo>
                    <a:pt x="7444" y="301"/>
                    <a:pt x="7444" y="276"/>
                    <a:pt x="7444" y="226"/>
                  </a:cubicBezTo>
                  <a:cubicBezTo>
                    <a:pt x="7444" y="201"/>
                    <a:pt x="7444" y="176"/>
                    <a:pt x="7419" y="150"/>
                  </a:cubicBezTo>
                  <a:cubicBezTo>
                    <a:pt x="7394" y="75"/>
                    <a:pt x="7318" y="25"/>
                    <a:pt x="7268" y="25"/>
                  </a:cubicBezTo>
                  <a:cubicBezTo>
                    <a:pt x="7218" y="25"/>
                    <a:pt x="7193" y="0"/>
                    <a:pt x="716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424;p55">
              <a:extLst>
                <a:ext uri="{FF2B5EF4-FFF2-40B4-BE49-F238E27FC236}">
                  <a16:creationId xmlns:a16="http://schemas.microsoft.com/office/drawing/2014/main" id="{29F33DB0-8E36-470F-9D08-2F38E8CFA8C2}"/>
                </a:ext>
              </a:extLst>
            </p:cNvPr>
            <p:cNvSpPr/>
            <p:nvPr/>
          </p:nvSpPr>
          <p:spPr>
            <a:xfrm>
              <a:off x="5751425" y="2594025"/>
              <a:ext cx="92125" cy="230600"/>
            </a:xfrm>
            <a:custGeom>
              <a:avLst/>
              <a:gdLst/>
              <a:ahLst/>
              <a:cxnLst/>
              <a:rect l="l" t="t" r="r" b="b"/>
              <a:pathLst>
                <a:path w="3685" h="9224" extrusionOk="0">
                  <a:moveTo>
                    <a:pt x="3133" y="0"/>
                  </a:moveTo>
                  <a:cubicBezTo>
                    <a:pt x="3058" y="0"/>
                    <a:pt x="2983" y="50"/>
                    <a:pt x="2957" y="125"/>
                  </a:cubicBezTo>
                  <a:cubicBezTo>
                    <a:pt x="2957" y="226"/>
                    <a:pt x="3008" y="301"/>
                    <a:pt x="3108" y="326"/>
                  </a:cubicBezTo>
                  <a:cubicBezTo>
                    <a:pt x="3108" y="326"/>
                    <a:pt x="3108" y="326"/>
                    <a:pt x="3133" y="351"/>
                  </a:cubicBezTo>
                  <a:lnTo>
                    <a:pt x="3158" y="351"/>
                  </a:lnTo>
                  <a:cubicBezTo>
                    <a:pt x="3158" y="376"/>
                    <a:pt x="3183" y="376"/>
                    <a:pt x="3183" y="401"/>
                  </a:cubicBezTo>
                  <a:cubicBezTo>
                    <a:pt x="3208" y="401"/>
                    <a:pt x="3208" y="426"/>
                    <a:pt x="3233" y="451"/>
                  </a:cubicBezTo>
                  <a:cubicBezTo>
                    <a:pt x="3258" y="526"/>
                    <a:pt x="3283" y="602"/>
                    <a:pt x="3283" y="677"/>
                  </a:cubicBezTo>
                  <a:cubicBezTo>
                    <a:pt x="3308" y="927"/>
                    <a:pt x="3308" y="1153"/>
                    <a:pt x="3308" y="1404"/>
                  </a:cubicBezTo>
                  <a:cubicBezTo>
                    <a:pt x="3283" y="1629"/>
                    <a:pt x="3258" y="1855"/>
                    <a:pt x="3233" y="2080"/>
                  </a:cubicBezTo>
                  <a:lnTo>
                    <a:pt x="3258" y="2055"/>
                  </a:lnTo>
                  <a:lnTo>
                    <a:pt x="3258" y="2055"/>
                  </a:lnTo>
                  <a:cubicBezTo>
                    <a:pt x="3158" y="3108"/>
                    <a:pt x="2882" y="4135"/>
                    <a:pt x="2531" y="5138"/>
                  </a:cubicBezTo>
                  <a:cubicBezTo>
                    <a:pt x="2531" y="5138"/>
                    <a:pt x="2531" y="5113"/>
                    <a:pt x="2531" y="5088"/>
                  </a:cubicBezTo>
                  <a:cubicBezTo>
                    <a:pt x="2206" y="5990"/>
                    <a:pt x="1780" y="6842"/>
                    <a:pt x="1228" y="7619"/>
                  </a:cubicBezTo>
                  <a:lnTo>
                    <a:pt x="1253" y="7619"/>
                  </a:lnTo>
                  <a:cubicBezTo>
                    <a:pt x="1253" y="7619"/>
                    <a:pt x="1228" y="7644"/>
                    <a:pt x="1228" y="7644"/>
                  </a:cubicBezTo>
                  <a:cubicBezTo>
                    <a:pt x="877" y="8120"/>
                    <a:pt x="501" y="8547"/>
                    <a:pt x="50" y="8922"/>
                  </a:cubicBezTo>
                  <a:cubicBezTo>
                    <a:pt x="25" y="8948"/>
                    <a:pt x="0" y="8998"/>
                    <a:pt x="0" y="9048"/>
                  </a:cubicBezTo>
                  <a:cubicBezTo>
                    <a:pt x="0" y="9098"/>
                    <a:pt x="25" y="9148"/>
                    <a:pt x="75" y="9173"/>
                  </a:cubicBezTo>
                  <a:cubicBezTo>
                    <a:pt x="100" y="9198"/>
                    <a:pt x="150" y="9223"/>
                    <a:pt x="201" y="9223"/>
                  </a:cubicBezTo>
                  <a:cubicBezTo>
                    <a:pt x="251" y="9223"/>
                    <a:pt x="276" y="9198"/>
                    <a:pt x="301" y="9148"/>
                  </a:cubicBezTo>
                  <a:cubicBezTo>
                    <a:pt x="927" y="8647"/>
                    <a:pt x="1429" y="7995"/>
                    <a:pt x="1855" y="7318"/>
                  </a:cubicBezTo>
                  <a:cubicBezTo>
                    <a:pt x="2306" y="6592"/>
                    <a:pt x="2657" y="5790"/>
                    <a:pt x="2957" y="4963"/>
                  </a:cubicBezTo>
                  <a:cubicBezTo>
                    <a:pt x="3233" y="4186"/>
                    <a:pt x="3434" y="3359"/>
                    <a:pt x="3534" y="2531"/>
                  </a:cubicBezTo>
                  <a:cubicBezTo>
                    <a:pt x="3584" y="2231"/>
                    <a:pt x="3609" y="1905"/>
                    <a:pt x="3634" y="1579"/>
                  </a:cubicBezTo>
                  <a:cubicBezTo>
                    <a:pt x="3659" y="1253"/>
                    <a:pt x="3684" y="927"/>
                    <a:pt x="3634" y="602"/>
                  </a:cubicBezTo>
                  <a:cubicBezTo>
                    <a:pt x="3609" y="476"/>
                    <a:pt x="3559" y="326"/>
                    <a:pt x="3484" y="226"/>
                  </a:cubicBezTo>
                  <a:cubicBezTo>
                    <a:pt x="3409" y="100"/>
                    <a:pt x="3308" y="25"/>
                    <a:pt x="3183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425;p55">
              <a:extLst>
                <a:ext uri="{FF2B5EF4-FFF2-40B4-BE49-F238E27FC236}">
                  <a16:creationId xmlns:a16="http://schemas.microsoft.com/office/drawing/2014/main" id="{A424EB3C-2692-481A-9F34-813F7846DDB1}"/>
                </a:ext>
              </a:extLst>
            </p:cNvPr>
            <p:cNvSpPr/>
            <p:nvPr/>
          </p:nvSpPr>
          <p:spPr>
            <a:xfrm>
              <a:off x="5776475" y="2596525"/>
              <a:ext cx="67075" cy="32225"/>
            </a:xfrm>
            <a:custGeom>
              <a:avLst/>
              <a:gdLst/>
              <a:ahLst/>
              <a:cxnLst/>
              <a:rect l="l" t="t" r="r" b="b"/>
              <a:pathLst>
                <a:path w="2683" h="1289" extrusionOk="0">
                  <a:moveTo>
                    <a:pt x="2206" y="0"/>
                  </a:moveTo>
                  <a:cubicBezTo>
                    <a:pt x="2056" y="0"/>
                    <a:pt x="1905" y="25"/>
                    <a:pt x="1780" y="76"/>
                  </a:cubicBezTo>
                  <a:cubicBezTo>
                    <a:pt x="1630" y="126"/>
                    <a:pt x="1454" y="201"/>
                    <a:pt x="1304" y="276"/>
                  </a:cubicBezTo>
                  <a:cubicBezTo>
                    <a:pt x="1128" y="351"/>
                    <a:pt x="953" y="451"/>
                    <a:pt x="803" y="552"/>
                  </a:cubicBezTo>
                  <a:cubicBezTo>
                    <a:pt x="552" y="677"/>
                    <a:pt x="326" y="827"/>
                    <a:pt x="101" y="978"/>
                  </a:cubicBezTo>
                  <a:cubicBezTo>
                    <a:pt x="1" y="1028"/>
                    <a:pt x="1" y="1153"/>
                    <a:pt x="51" y="1228"/>
                  </a:cubicBezTo>
                  <a:cubicBezTo>
                    <a:pt x="78" y="1270"/>
                    <a:pt x="129" y="1288"/>
                    <a:pt x="181" y="1288"/>
                  </a:cubicBezTo>
                  <a:cubicBezTo>
                    <a:pt x="224" y="1288"/>
                    <a:pt x="268" y="1276"/>
                    <a:pt x="301" y="1253"/>
                  </a:cubicBezTo>
                  <a:cubicBezTo>
                    <a:pt x="527" y="1103"/>
                    <a:pt x="778" y="928"/>
                    <a:pt x="1028" y="802"/>
                  </a:cubicBezTo>
                  <a:cubicBezTo>
                    <a:pt x="1329" y="627"/>
                    <a:pt x="1655" y="451"/>
                    <a:pt x="1981" y="376"/>
                  </a:cubicBezTo>
                  <a:lnTo>
                    <a:pt x="2006" y="376"/>
                  </a:lnTo>
                  <a:cubicBezTo>
                    <a:pt x="2081" y="351"/>
                    <a:pt x="2131" y="351"/>
                    <a:pt x="2206" y="351"/>
                  </a:cubicBezTo>
                  <a:lnTo>
                    <a:pt x="2306" y="351"/>
                  </a:lnTo>
                  <a:lnTo>
                    <a:pt x="2306" y="376"/>
                  </a:lnTo>
                  <a:cubicBezTo>
                    <a:pt x="2331" y="376"/>
                    <a:pt x="2331" y="401"/>
                    <a:pt x="2331" y="401"/>
                  </a:cubicBezTo>
                  <a:cubicBezTo>
                    <a:pt x="2331" y="426"/>
                    <a:pt x="2331" y="451"/>
                    <a:pt x="2331" y="477"/>
                  </a:cubicBezTo>
                  <a:cubicBezTo>
                    <a:pt x="2331" y="527"/>
                    <a:pt x="2306" y="602"/>
                    <a:pt x="2306" y="652"/>
                  </a:cubicBezTo>
                  <a:cubicBezTo>
                    <a:pt x="2256" y="777"/>
                    <a:pt x="2231" y="878"/>
                    <a:pt x="2181" y="978"/>
                  </a:cubicBezTo>
                  <a:cubicBezTo>
                    <a:pt x="2131" y="1053"/>
                    <a:pt x="2181" y="1178"/>
                    <a:pt x="2281" y="1203"/>
                  </a:cubicBezTo>
                  <a:cubicBezTo>
                    <a:pt x="2299" y="1209"/>
                    <a:pt x="2318" y="1212"/>
                    <a:pt x="2338" y="1212"/>
                  </a:cubicBezTo>
                  <a:cubicBezTo>
                    <a:pt x="2401" y="1212"/>
                    <a:pt x="2469" y="1180"/>
                    <a:pt x="2507" y="1103"/>
                  </a:cubicBezTo>
                  <a:cubicBezTo>
                    <a:pt x="2582" y="928"/>
                    <a:pt x="2657" y="727"/>
                    <a:pt x="2682" y="527"/>
                  </a:cubicBezTo>
                  <a:cubicBezTo>
                    <a:pt x="2682" y="401"/>
                    <a:pt x="2657" y="251"/>
                    <a:pt x="2582" y="151"/>
                  </a:cubicBezTo>
                  <a:cubicBezTo>
                    <a:pt x="2482" y="25"/>
                    <a:pt x="2331" y="0"/>
                    <a:pt x="2206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426;p55">
              <a:extLst>
                <a:ext uri="{FF2B5EF4-FFF2-40B4-BE49-F238E27FC236}">
                  <a16:creationId xmlns:a16="http://schemas.microsoft.com/office/drawing/2014/main" id="{C63DA6B3-1EF8-4FE5-9E31-331231FD2901}"/>
                </a:ext>
              </a:extLst>
            </p:cNvPr>
            <p:cNvSpPr/>
            <p:nvPr/>
          </p:nvSpPr>
          <p:spPr>
            <a:xfrm>
              <a:off x="5760175" y="2588375"/>
              <a:ext cx="84625" cy="87900"/>
            </a:xfrm>
            <a:custGeom>
              <a:avLst/>
              <a:gdLst/>
              <a:ahLst/>
              <a:cxnLst/>
              <a:rect l="l" t="t" r="r" b="b"/>
              <a:pathLst>
                <a:path w="3385" h="3516" extrusionOk="0">
                  <a:moveTo>
                    <a:pt x="2633" y="1"/>
                  </a:moveTo>
                  <a:cubicBezTo>
                    <a:pt x="2532" y="1"/>
                    <a:pt x="2432" y="26"/>
                    <a:pt x="2357" y="51"/>
                  </a:cubicBezTo>
                  <a:cubicBezTo>
                    <a:pt x="2081" y="126"/>
                    <a:pt x="1831" y="276"/>
                    <a:pt x="1605" y="427"/>
                  </a:cubicBezTo>
                  <a:cubicBezTo>
                    <a:pt x="1104" y="752"/>
                    <a:pt x="678" y="1153"/>
                    <a:pt x="277" y="1554"/>
                  </a:cubicBezTo>
                  <a:cubicBezTo>
                    <a:pt x="201" y="1605"/>
                    <a:pt x="151" y="1680"/>
                    <a:pt x="76" y="1730"/>
                  </a:cubicBezTo>
                  <a:cubicBezTo>
                    <a:pt x="26" y="1755"/>
                    <a:pt x="1" y="1805"/>
                    <a:pt x="1" y="1855"/>
                  </a:cubicBezTo>
                  <a:cubicBezTo>
                    <a:pt x="1" y="1905"/>
                    <a:pt x="1" y="1930"/>
                    <a:pt x="26" y="1980"/>
                  </a:cubicBezTo>
                  <a:cubicBezTo>
                    <a:pt x="70" y="2024"/>
                    <a:pt x="122" y="2051"/>
                    <a:pt x="173" y="2051"/>
                  </a:cubicBezTo>
                  <a:cubicBezTo>
                    <a:pt x="209" y="2051"/>
                    <a:pt x="245" y="2037"/>
                    <a:pt x="277" y="2006"/>
                  </a:cubicBezTo>
                  <a:cubicBezTo>
                    <a:pt x="377" y="1930"/>
                    <a:pt x="452" y="1830"/>
                    <a:pt x="552" y="1755"/>
                  </a:cubicBezTo>
                  <a:cubicBezTo>
                    <a:pt x="703" y="1630"/>
                    <a:pt x="828" y="1479"/>
                    <a:pt x="978" y="1354"/>
                  </a:cubicBezTo>
                  <a:cubicBezTo>
                    <a:pt x="1304" y="1053"/>
                    <a:pt x="1655" y="777"/>
                    <a:pt x="2031" y="552"/>
                  </a:cubicBezTo>
                  <a:cubicBezTo>
                    <a:pt x="2181" y="477"/>
                    <a:pt x="2307" y="427"/>
                    <a:pt x="2457" y="376"/>
                  </a:cubicBezTo>
                  <a:cubicBezTo>
                    <a:pt x="2507" y="376"/>
                    <a:pt x="2582" y="351"/>
                    <a:pt x="2633" y="351"/>
                  </a:cubicBezTo>
                  <a:cubicBezTo>
                    <a:pt x="2683" y="351"/>
                    <a:pt x="2708" y="351"/>
                    <a:pt x="2758" y="376"/>
                  </a:cubicBezTo>
                  <a:cubicBezTo>
                    <a:pt x="2783" y="376"/>
                    <a:pt x="2808" y="376"/>
                    <a:pt x="2808" y="402"/>
                  </a:cubicBezTo>
                  <a:cubicBezTo>
                    <a:pt x="2833" y="427"/>
                    <a:pt x="2858" y="427"/>
                    <a:pt x="2883" y="452"/>
                  </a:cubicBezTo>
                  <a:cubicBezTo>
                    <a:pt x="2908" y="477"/>
                    <a:pt x="2933" y="502"/>
                    <a:pt x="2958" y="527"/>
                  </a:cubicBezTo>
                  <a:cubicBezTo>
                    <a:pt x="2983" y="577"/>
                    <a:pt x="2983" y="627"/>
                    <a:pt x="3008" y="677"/>
                  </a:cubicBezTo>
                  <a:cubicBezTo>
                    <a:pt x="3032" y="821"/>
                    <a:pt x="3033" y="964"/>
                    <a:pt x="3034" y="1108"/>
                  </a:cubicBezTo>
                  <a:lnTo>
                    <a:pt x="3034" y="1108"/>
                  </a:lnTo>
                  <a:cubicBezTo>
                    <a:pt x="3033" y="1382"/>
                    <a:pt x="3008" y="1631"/>
                    <a:pt x="2958" y="1880"/>
                  </a:cubicBezTo>
                  <a:cubicBezTo>
                    <a:pt x="2908" y="2156"/>
                    <a:pt x="2858" y="2457"/>
                    <a:pt x="2783" y="2732"/>
                  </a:cubicBezTo>
                  <a:cubicBezTo>
                    <a:pt x="2783" y="2707"/>
                    <a:pt x="2783" y="2682"/>
                    <a:pt x="2783" y="2682"/>
                  </a:cubicBezTo>
                  <a:cubicBezTo>
                    <a:pt x="2733" y="2883"/>
                    <a:pt x="2683" y="3083"/>
                    <a:pt x="2582" y="3284"/>
                  </a:cubicBezTo>
                  <a:cubicBezTo>
                    <a:pt x="2557" y="3359"/>
                    <a:pt x="2607" y="3459"/>
                    <a:pt x="2683" y="3509"/>
                  </a:cubicBezTo>
                  <a:cubicBezTo>
                    <a:pt x="2696" y="3514"/>
                    <a:pt x="2710" y="3516"/>
                    <a:pt x="2725" y="3516"/>
                  </a:cubicBezTo>
                  <a:cubicBezTo>
                    <a:pt x="2792" y="3516"/>
                    <a:pt x="2867" y="3471"/>
                    <a:pt x="2908" y="3409"/>
                  </a:cubicBezTo>
                  <a:cubicBezTo>
                    <a:pt x="3008" y="3184"/>
                    <a:pt x="3084" y="2933"/>
                    <a:pt x="3134" y="2707"/>
                  </a:cubicBezTo>
                  <a:cubicBezTo>
                    <a:pt x="3234" y="2356"/>
                    <a:pt x="3284" y="2031"/>
                    <a:pt x="3334" y="1680"/>
                  </a:cubicBezTo>
                  <a:cubicBezTo>
                    <a:pt x="3359" y="1529"/>
                    <a:pt x="3384" y="1354"/>
                    <a:pt x="3384" y="1204"/>
                  </a:cubicBezTo>
                  <a:cubicBezTo>
                    <a:pt x="3384" y="1053"/>
                    <a:pt x="3384" y="878"/>
                    <a:pt x="3359" y="727"/>
                  </a:cubicBezTo>
                  <a:cubicBezTo>
                    <a:pt x="3334" y="502"/>
                    <a:pt x="3234" y="251"/>
                    <a:pt x="3034" y="126"/>
                  </a:cubicBezTo>
                  <a:cubicBezTo>
                    <a:pt x="2908" y="51"/>
                    <a:pt x="2783" y="1"/>
                    <a:pt x="2633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427;p55">
              <a:extLst>
                <a:ext uri="{FF2B5EF4-FFF2-40B4-BE49-F238E27FC236}">
                  <a16:creationId xmlns:a16="http://schemas.microsoft.com/office/drawing/2014/main" id="{E940A402-F053-4719-B54A-F912919500EC}"/>
                </a:ext>
              </a:extLst>
            </p:cNvPr>
            <p:cNvSpPr/>
            <p:nvPr/>
          </p:nvSpPr>
          <p:spPr>
            <a:xfrm>
              <a:off x="5754550" y="2597775"/>
              <a:ext cx="54525" cy="42275"/>
            </a:xfrm>
            <a:custGeom>
              <a:avLst/>
              <a:gdLst/>
              <a:ahLst/>
              <a:cxnLst/>
              <a:rect l="l" t="t" r="r" b="b"/>
              <a:pathLst>
                <a:path w="2181" h="1691" extrusionOk="0">
                  <a:moveTo>
                    <a:pt x="2005" y="0"/>
                  </a:moveTo>
                  <a:cubicBezTo>
                    <a:pt x="1955" y="0"/>
                    <a:pt x="1930" y="26"/>
                    <a:pt x="1880" y="26"/>
                  </a:cubicBezTo>
                  <a:cubicBezTo>
                    <a:pt x="1254" y="452"/>
                    <a:pt x="627" y="853"/>
                    <a:pt x="76" y="1379"/>
                  </a:cubicBezTo>
                  <a:cubicBezTo>
                    <a:pt x="25" y="1404"/>
                    <a:pt x="0" y="1454"/>
                    <a:pt x="0" y="1479"/>
                  </a:cubicBezTo>
                  <a:cubicBezTo>
                    <a:pt x="0" y="1529"/>
                    <a:pt x="0" y="1579"/>
                    <a:pt x="25" y="1630"/>
                  </a:cubicBezTo>
                  <a:cubicBezTo>
                    <a:pt x="76" y="1655"/>
                    <a:pt x="101" y="1680"/>
                    <a:pt x="151" y="1680"/>
                  </a:cubicBezTo>
                  <a:cubicBezTo>
                    <a:pt x="165" y="1687"/>
                    <a:pt x="180" y="1690"/>
                    <a:pt x="194" y="1690"/>
                  </a:cubicBezTo>
                  <a:cubicBezTo>
                    <a:pt x="228" y="1690"/>
                    <a:pt x="258" y="1672"/>
                    <a:pt x="276" y="1655"/>
                  </a:cubicBezTo>
                  <a:cubicBezTo>
                    <a:pt x="827" y="1128"/>
                    <a:pt x="1479" y="727"/>
                    <a:pt x="2106" y="326"/>
                  </a:cubicBezTo>
                  <a:cubicBezTo>
                    <a:pt x="2181" y="251"/>
                    <a:pt x="2181" y="151"/>
                    <a:pt x="2131" y="76"/>
                  </a:cubicBezTo>
                  <a:cubicBezTo>
                    <a:pt x="2106" y="26"/>
                    <a:pt x="2056" y="0"/>
                    <a:pt x="200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428;p55">
              <a:extLst>
                <a:ext uri="{FF2B5EF4-FFF2-40B4-BE49-F238E27FC236}">
                  <a16:creationId xmlns:a16="http://schemas.microsoft.com/office/drawing/2014/main" id="{6A07DF99-4B24-4986-862F-CF602EFB67DD}"/>
                </a:ext>
              </a:extLst>
            </p:cNvPr>
            <p:cNvSpPr/>
            <p:nvPr/>
          </p:nvSpPr>
          <p:spPr>
            <a:xfrm>
              <a:off x="5750150" y="2594650"/>
              <a:ext cx="63950" cy="45375"/>
            </a:xfrm>
            <a:custGeom>
              <a:avLst/>
              <a:gdLst/>
              <a:ahLst/>
              <a:cxnLst/>
              <a:rect l="l" t="t" r="r" b="b"/>
              <a:pathLst>
                <a:path w="2558" h="1815" extrusionOk="0">
                  <a:moveTo>
                    <a:pt x="2382" y="0"/>
                  </a:moveTo>
                  <a:cubicBezTo>
                    <a:pt x="2332" y="0"/>
                    <a:pt x="2307" y="0"/>
                    <a:pt x="2282" y="25"/>
                  </a:cubicBezTo>
                  <a:cubicBezTo>
                    <a:pt x="1530" y="476"/>
                    <a:pt x="803" y="978"/>
                    <a:pt x="101" y="1504"/>
                  </a:cubicBezTo>
                  <a:cubicBezTo>
                    <a:pt x="26" y="1554"/>
                    <a:pt x="1" y="1679"/>
                    <a:pt x="51" y="1755"/>
                  </a:cubicBezTo>
                  <a:cubicBezTo>
                    <a:pt x="92" y="1796"/>
                    <a:pt x="141" y="1815"/>
                    <a:pt x="190" y="1815"/>
                  </a:cubicBezTo>
                  <a:cubicBezTo>
                    <a:pt x="229" y="1815"/>
                    <a:pt x="268" y="1802"/>
                    <a:pt x="302" y="1780"/>
                  </a:cubicBezTo>
                  <a:cubicBezTo>
                    <a:pt x="1003" y="1253"/>
                    <a:pt x="1730" y="752"/>
                    <a:pt x="2482" y="301"/>
                  </a:cubicBezTo>
                  <a:cubicBezTo>
                    <a:pt x="2507" y="276"/>
                    <a:pt x="2532" y="226"/>
                    <a:pt x="2557" y="201"/>
                  </a:cubicBezTo>
                  <a:cubicBezTo>
                    <a:pt x="2557" y="151"/>
                    <a:pt x="2532" y="100"/>
                    <a:pt x="2507" y="75"/>
                  </a:cubicBezTo>
                  <a:cubicBezTo>
                    <a:pt x="2482" y="25"/>
                    <a:pt x="2432" y="0"/>
                    <a:pt x="2407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429;p55">
              <a:extLst>
                <a:ext uri="{FF2B5EF4-FFF2-40B4-BE49-F238E27FC236}">
                  <a16:creationId xmlns:a16="http://schemas.microsoft.com/office/drawing/2014/main" id="{D750078D-944A-4FC5-B228-577C7AEAB15C}"/>
                </a:ext>
              </a:extLst>
            </p:cNvPr>
            <p:cNvSpPr/>
            <p:nvPr/>
          </p:nvSpPr>
          <p:spPr>
            <a:xfrm>
              <a:off x="5743275" y="2592750"/>
              <a:ext cx="73950" cy="53350"/>
            </a:xfrm>
            <a:custGeom>
              <a:avLst/>
              <a:gdLst/>
              <a:ahLst/>
              <a:cxnLst/>
              <a:rect l="l" t="t" r="r" b="b"/>
              <a:pathLst>
                <a:path w="2958" h="2134" extrusionOk="0">
                  <a:moveTo>
                    <a:pt x="2782" y="1"/>
                  </a:moveTo>
                  <a:cubicBezTo>
                    <a:pt x="2757" y="1"/>
                    <a:pt x="2732" y="1"/>
                    <a:pt x="2707" y="26"/>
                  </a:cubicBezTo>
                  <a:cubicBezTo>
                    <a:pt x="2256" y="277"/>
                    <a:pt x="1805" y="552"/>
                    <a:pt x="1379" y="828"/>
                  </a:cubicBezTo>
                  <a:cubicBezTo>
                    <a:pt x="953" y="1154"/>
                    <a:pt x="527" y="1480"/>
                    <a:pt x="101" y="1831"/>
                  </a:cubicBezTo>
                  <a:cubicBezTo>
                    <a:pt x="25" y="1881"/>
                    <a:pt x="0" y="1981"/>
                    <a:pt x="50" y="2081"/>
                  </a:cubicBezTo>
                  <a:cubicBezTo>
                    <a:pt x="81" y="2112"/>
                    <a:pt x="141" y="2134"/>
                    <a:pt x="200" y="2134"/>
                  </a:cubicBezTo>
                  <a:cubicBezTo>
                    <a:pt x="236" y="2134"/>
                    <a:pt x="272" y="2125"/>
                    <a:pt x="301" y="2106"/>
                  </a:cubicBezTo>
                  <a:cubicBezTo>
                    <a:pt x="1078" y="1480"/>
                    <a:pt x="1880" y="878"/>
                    <a:pt x="2732" y="402"/>
                  </a:cubicBezTo>
                  <a:cubicBezTo>
                    <a:pt x="2782" y="377"/>
                    <a:pt x="2807" y="352"/>
                    <a:pt x="2832" y="327"/>
                  </a:cubicBezTo>
                  <a:cubicBezTo>
                    <a:pt x="2882" y="302"/>
                    <a:pt x="2908" y="277"/>
                    <a:pt x="2933" y="252"/>
                  </a:cubicBezTo>
                  <a:cubicBezTo>
                    <a:pt x="2958" y="201"/>
                    <a:pt x="2958" y="151"/>
                    <a:pt x="2933" y="101"/>
                  </a:cubicBezTo>
                  <a:cubicBezTo>
                    <a:pt x="2908" y="76"/>
                    <a:pt x="2882" y="26"/>
                    <a:pt x="2832" y="26"/>
                  </a:cubicBezTo>
                  <a:cubicBezTo>
                    <a:pt x="2832" y="1"/>
                    <a:pt x="2807" y="1"/>
                    <a:pt x="278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430;p55">
              <a:extLst>
                <a:ext uri="{FF2B5EF4-FFF2-40B4-BE49-F238E27FC236}">
                  <a16:creationId xmlns:a16="http://schemas.microsoft.com/office/drawing/2014/main" id="{83DF28BD-6294-417C-8BCC-4E1CF2282624}"/>
                </a:ext>
              </a:extLst>
            </p:cNvPr>
            <p:cNvSpPr/>
            <p:nvPr/>
          </p:nvSpPr>
          <p:spPr>
            <a:xfrm>
              <a:off x="5825975" y="2619700"/>
              <a:ext cx="16325" cy="48125"/>
            </a:xfrm>
            <a:custGeom>
              <a:avLst/>
              <a:gdLst/>
              <a:ahLst/>
              <a:cxnLst/>
              <a:rect l="l" t="t" r="r" b="b"/>
              <a:pathLst>
                <a:path w="653" h="1925" extrusionOk="0">
                  <a:moveTo>
                    <a:pt x="477" y="1"/>
                  </a:moveTo>
                  <a:cubicBezTo>
                    <a:pt x="452" y="1"/>
                    <a:pt x="402" y="1"/>
                    <a:pt x="376" y="26"/>
                  </a:cubicBezTo>
                  <a:cubicBezTo>
                    <a:pt x="351" y="26"/>
                    <a:pt x="301" y="76"/>
                    <a:pt x="301" y="126"/>
                  </a:cubicBezTo>
                  <a:cubicBezTo>
                    <a:pt x="251" y="652"/>
                    <a:pt x="176" y="1204"/>
                    <a:pt x="1" y="1705"/>
                  </a:cubicBezTo>
                  <a:cubicBezTo>
                    <a:pt x="1" y="1755"/>
                    <a:pt x="1" y="1805"/>
                    <a:pt x="26" y="1830"/>
                  </a:cubicBezTo>
                  <a:cubicBezTo>
                    <a:pt x="51" y="1880"/>
                    <a:pt x="101" y="1905"/>
                    <a:pt x="126" y="1905"/>
                  </a:cubicBezTo>
                  <a:cubicBezTo>
                    <a:pt x="151" y="1918"/>
                    <a:pt x="176" y="1924"/>
                    <a:pt x="201" y="1924"/>
                  </a:cubicBezTo>
                  <a:cubicBezTo>
                    <a:pt x="226" y="1924"/>
                    <a:pt x="251" y="1918"/>
                    <a:pt x="276" y="1905"/>
                  </a:cubicBezTo>
                  <a:cubicBezTo>
                    <a:pt x="301" y="1855"/>
                    <a:pt x="326" y="1830"/>
                    <a:pt x="351" y="1780"/>
                  </a:cubicBezTo>
                  <a:cubicBezTo>
                    <a:pt x="527" y="1279"/>
                    <a:pt x="602" y="727"/>
                    <a:pt x="652" y="201"/>
                  </a:cubicBezTo>
                  <a:cubicBezTo>
                    <a:pt x="652" y="151"/>
                    <a:pt x="652" y="101"/>
                    <a:pt x="627" y="76"/>
                  </a:cubicBezTo>
                  <a:cubicBezTo>
                    <a:pt x="602" y="26"/>
                    <a:pt x="552" y="1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431;p55">
              <a:extLst>
                <a:ext uri="{FF2B5EF4-FFF2-40B4-BE49-F238E27FC236}">
                  <a16:creationId xmlns:a16="http://schemas.microsoft.com/office/drawing/2014/main" id="{E86F3A06-2D72-45A9-A008-018724524CCA}"/>
                </a:ext>
              </a:extLst>
            </p:cNvPr>
            <p:cNvSpPr/>
            <p:nvPr/>
          </p:nvSpPr>
          <p:spPr>
            <a:xfrm>
              <a:off x="5825975" y="2617825"/>
              <a:ext cx="16950" cy="55900"/>
            </a:xfrm>
            <a:custGeom>
              <a:avLst/>
              <a:gdLst/>
              <a:ahLst/>
              <a:cxnLst/>
              <a:rect l="l" t="t" r="r" b="b"/>
              <a:pathLst>
                <a:path w="678" h="2236" extrusionOk="0">
                  <a:moveTo>
                    <a:pt x="502" y="0"/>
                  </a:moveTo>
                  <a:cubicBezTo>
                    <a:pt x="427" y="0"/>
                    <a:pt x="351" y="76"/>
                    <a:pt x="326" y="151"/>
                  </a:cubicBezTo>
                  <a:cubicBezTo>
                    <a:pt x="251" y="777"/>
                    <a:pt x="201" y="1404"/>
                    <a:pt x="26" y="2031"/>
                  </a:cubicBezTo>
                  <a:cubicBezTo>
                    <a:pt x="1" y="2106"/>
                    <a:pt x="76" y="2206"/>
                    <a:pt x="151" y="2231"/>
                  </a:cubicBezTo>
                  <a:cubicBezTo>
                    <a:pt x="164" y="2234"/>
                    <a:pt x="177" y="2236"/>
                    <a:pt x="190" y="2236"/>
                  </a:cubicBezTo>
                  <a:cubicBezTo>
                    <a:pt x="270" y="2236"/>
                    <a:pt x="330" y="2171"/>
                    <a:pt x="351" y="2106"/>
                  </a:cubicBezTo>
                  <a:cubicBezTo>
                    <a:pt x="527" y="1479"/>
                    <a:pt x="602" y="853"/>
                    <a:pt x="677" y="226"/>
                  </a:cubicBezTo>
                  <a:cubicBezTo>
                    <a:pt x="677" y="176"/>
                    <a:pt x="677" y="126"/>
                    <a:pt x="652" y="101"/>
                  </a:cubicBezTo>
                  <a:cubicBezTo>
                    <a:pt x="627" y="51"/>
                    <a:pt x="577" y="26"/>
                    <a:pt x="527" y="26"/>
                  </a:cubicBezTo>
                  <a:cubicBezTo>
                    <a:pt x="527" y="0"/>
                    <a:pt x="527" y="0"/>
                    <a:pt x="50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432;p55">
              <a:extLst>
                <a:ext uri="{FF2B5EF4-FFF2-40B4-BE49-F238E27FC236}">
                  <a16:creationId xmlns:a16="http://schemas.microsoft.com/office/drawing/2014/main" id="{E6767123-DC7D-4638-9764-63D266EDEECE}"/>
                </a:ext>
              </a:extLst>
            </p:cNvPr>
            <p:cNvSpPr/>
            <p:nvPr/>
          </p:nvSpPr>
          <p:spPr>
            <a:xfrm>
              <a:off x="5826600" y="2620950"/>
              <a:ext cx="16325" cy="54075"/>
            </a:xfrm>
            <a:custGeom>
              <a:avLst/>
              <a:gdLst/>
              <a:ahLst/>
              <a:cxnLst/>
              <a:rect l="l" t="t" r="r" b="b"/>
              <a:pathLst>
                <a:path w="653" h="2163" extrusionOk="0">
                  <a:moveTo>
                    <a:pt x="477" y="1"/>
                  </a:moveTo>
                  <a:cubicBezTo>
                    <a:pt x="452" y="1"/>
                    <a:pt x="427" y="26"/>
                    <a:pt x="402" y="26"/>
                  </a:cubicBezTo>
                  <a:cubicBezTo>
                    <a:pt x="351" y="51"/>
                    <a:pt x="326" y="101"/>
                    <a:pt x="326" y="151"/>
                  </a:cubicBezTo>
                  <a:cubicBezTo>
                    <a:pt x="251" y="753"/>
                    <a:pt x="201" y="1354"/>
                    <a:pt x="26" y="1956"/>
                  </a:cubicBezTo>
                  <a:cubicBezTo>
                    <a:pt x="1" y="2056"/>
                    <a:pt x="76" y="2131"/>
                    <a:pt x="176" y="2156"/>
                  </a:cubicBezTo>
                  <a:cubicBezTo>
                    <a:pt x="189" y="2161"/>
                    <a:pt x="203" y="2163"/>
                    <a:pt x="216" y="2163"/>
                  </a:cubicBezTo>
                  <a:cubicBezTo>
                    <a:pt x="283" y="2163"/>
                    <a:pt x="356" y="2114"/>
                    <a:pt x="377" y="2031"/>
                  </a:cubicBezTo>
                  <a:cubicBezTo>
                    <a:pt x="527" y="1429"/>
                    <a:pt x="602" y="828"/>
                    <a:pt x="652" y="226"/>
                  </a:cubicBezTo>
                  <a:cubicBezTo>
                    <a:pt x="652" y="176"/>
                    <a:pt x="652" y="126"/>
                    <a:pt x="627" y="101"/>
                  </a:cubicBezTo>
                  <a:cubicBezTo>
                    <a:pt x="602" y="51"/>
                    <a:pt x="577" y="26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433;p55">
              <a:extLst>
                <a:ext uri="{FF2B5EF4-FFF2-40B4-BE49-F238E27FC236}">
                  <a16:creationId xmlns:a16="http://schemas.microsoft.com/office/drawing/2014/main" id="{1197C151-E688-4691-BA97-3D50A64F6712}"/>
                </a:ext>
              </a:extLst>
            </p:cNvPr>
            <p:cNvSpPr/>
            <p:nvPr/>
          </p:nvSpPr>
          <p:spPr>
            <a:xfrm>
              <a:off x="5827225" y="2620950"/>
              <a:ext cx="16950" cy="57200"/>
            </a:xfrm>
            <a:custGeom>
              <a:avLst/>
              <a:gdLst/>
              <a:ahLst/>
              <a:cxnLst/>
              <a:rect l="l" t="t" r="r" b="b"/>
              <a:pathLst>
                <a:path w="678" h="2288" extrusionOk="0">
                  <a:moveTo>
                    <a:pt x="502" y="1"/>
                  </a:moveTo>
                  <a:cubicBezTo>
                    <a:pt x="452" y="1"/>
                    <a:pt x="402" y="26"/>
                    <a:pt x="377" y="51"/>
                  </a:cubicBezTo>
                  <a:cubicBezTo>
                    <a:pt x="326" y="101"/>
                    <a:pt x="326" y="126"/>
                    <a:pt x="326" y="176"/>
                  </a:cubicBezTo>
                  <a:cubicBezTo>
                    <a:pt x="326" y="217"/>
                    <a:pt x="326" y="242"/>
                    <a:pt x="326" y="276"/>
                  </a:cubicBezTo>
                  <a:cubicBezTo>
                    <a:pt x="251" y="878"/>
                    <a:pt x="126" y="1480"/>
                    <a:pt x="1" y="2081"/>
                  </a:cubicBezTo>
                  <a:cubicBezTo>
                    <a:pt x="1" y="2181"/>
                    <a:pt x="51" y="2256"/>
                    <a:pt x="151" y="2282"/>
                  </a:cubicBezTo>
                  <a:cubicBezTo>
                    <a:pt x="164" y="2286"/>
                    <a:pt x="178" y="2288"/>
                    <a:pt x="191" y="2288"/>
                  </a:cubicBezTo>
                  <a:cubicBezTo>
                    <a:pt x="258" y="2288"/>
                    <a:pt x="331" y="2239"/>
                    <a:pt x="352" y="2156"/>
                  </a:cubicBezTo>
                  <a:cubicBezTo>
                    <a:pt x="402" y="1830"/>
                    <a:pt x="477" y="1505"/>
                    <a:pt x="552" y="1179"/>
                  </a:cubicBezTo>
                  <a:cubicBezTo>
                    <a:pt x="602" y="853"/>
                    <a:pt x="652" y="502"/>
                    <a:pt x="677" y="151"/>
                  </a:cubicBezTo>
                  <a:cubicBezTo>
                    <a:pt x="677" y="126"/>
                    <a:pt x="652" y="76"/>
                    <a:pt x="627" y="51"/>
                  </a:cubicBezTo>
                  <a:cubicBezTo>
                    <a:pt x="577" y="26"/>
                    <a:pt x="552" y="1"/>
                    <a:pt x="50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434;p55">
              <a:extLst>
                <a:ext uri="{FF2B5EF4-FFF2-40B4-BE49-F238E27FC236}">
                  <a16:creationId xmlns:a16="http://schemas.microsoft.com/office/drawing/2014/main" id="{F02BD3CA-8312-4A2F-B3A0-9EB4FA714CD1}"/>
                </a:ext>
              </a:extLst>
            </p:cNvPr>
            <p:cNvSpPr/>
            <p:nvPr/>
          </p:nvSpPr>
          <p:spPr>
            <a:xfrm>
              <a:off x="5237625" y="2679850"/>
              <a:ext cx="582100" cy="664200"/>
            </a:xfrm>
            <a:custGeom>
              <a:avLst/>
              <a:gdLst/>
              <a:ahLst/>
              <a:cxnLst/>
              <a:rect l="l" t="t" r="r" b="b"/>
              <a:pathLst>
                <a:path w="23284" h="26568" extrusionOk="0">
                  <a:moveTo>
                    <a:pt x="18397" y="1"/>
                  </a:moveTo>
                  <a:lnTo>
                    <a:pt x="18397" y="1"/>
                  </a:lnTo>
                  <a:cubicBezTo>
                    <a:pt x="18121" y="101"/>
                    <a:pt x="17845" y="176"/>
                    <a:pt x="17595" y="276"/>
                  </a:cubicBezTo>
                  <a:cubicBezTo>
                    <a:pt x="17219" y="402"/>
                    <a:pt x="16843" y="577"/>
                    <a:pt x="16517" y="702"/>
                  </a:cubicBezTo>
                  <a:lnTo>
                    <a:pt x="15514" y="1129"/>
                  </a:lnTo>
                  <a:lnTo>
                    <a:pt x="15038" y="1304"/>
                  </a:lnTo>
                  <a:cubicBezTo>
                    <a:pt x="12331" y="2432"/>
                    <a:pt x="9524" y="3585"/>
                    <a:pt x="6993" y="5139"/>
                  </a:cubicBezTo>
                  <a:cubicBezTo>
                    <a:pt x="5489" y="6041"/>
                    <a:pt x="4261" y="6993"/>
                    <a:pt x="3234" y="7996"/>
                  </a:cubicBezTo>
                  <a:cubicBezTo>
                    <a:pt x="2682" y="8522"/>
                    <a:pt x="2181" y="9124"/>
                    <a:pt x="1730" y="9725"/>
                  </a:cubicBezTo>
                  <a:cubicBezTo>
                    <a:pt x="1630" y="9850"/>
                    <a:pt x="1529" y="10001"/>
                    <a:pt x="1429" y="10151"/>
                  </a:cubicBezTo>
                  <a:cubicBezTo>
                    <a:pt x="1329" y="10151"/>
                    <a:pt x="1279" y="10201"/>
                    <a:pt x="1254" y="10251"/>
                  </a:cubicBezTo>
                  <a:cubicBezTo>
                    <a:pt x="1179" y="10427"/>
                    <a:pt x="1128" y="10577"/>
                    <a:pt x="1078" y="10728"/>
                  </a:cubicBezTo>
                  <a:cubicBezTo>
                    <a:pt x="903" y="11028"/>
                    <a:pt x="727" y="11354"/>
                    <a:pt x="577" y="11680"/>
                  </a:cubicBezTo>
                  <a:cubicBezTo>
                    <a:pt x="552" y="11755"/>
                    <a:pt x="502" y="11855"/>
                    <a:pt x="477" y="11931"/>
                  </a:cubicBezTo>
                  <a:cubicBezTo>
                    <a:pt x="452" y="11981"/>
                    <a:pt x="452" y="12006"/>
                    <a:pt x="477" y="12056"/>
                  </a:cubicBezTo>
                  <a:cubicBezTo>
                    <a:pt x="502" y="12106"/>
                    <a:pt x="527" y="12131"/>
                    <a:pt x="577" y="12156"/>
                  </a:cubicBezTo>
                  <a:cubicBezTo>
                    <a:pt x="527" y="12407"/>
                    <a:pt x="452" y="12682"/>
                    <a:pt x="377" y="12958"/>
                  </a:cubicBezTo>
                  <a:cubicBezTo>
                    <a:pt x="251" y="13459"/>
                    <a:pt x="151" y="13911"/>
                    <a:pt x="101" y="14337"/>
                  </a:cubicBezTo>
                  <a:cubicBezTo>
                    <a:pt x="26" y="14788"/>
                    <a:pt x="1" y="15239"/>
                    <a:pt x="26" y="15665"/>
                  </a:cubicBezTo>
                  <a:cubicBezTo>
                    <a:pt x="51" y="16066"/>
                    <a:pt x="126" y="16492"/>
                    <a:pt x="226" y="16918"/>
                  </a:cubicBezTo>
                  <a:cubicBezTo>
                    <a:pt x="326" y="17294"/>
                    <a:pt x="477" y="17695"/>
                    <a:pt x="677" y="18071"/>
                  </a:cubicBezTo>
                  <a:cubicBezTo>
                    <a:pt x="1003" y="18773"/>
                    <a:pt x="1479" y="19449"/>
                    <a:pt x="2081" y="20126"/>
                  </a:cubicBezTo>
                  <a:cubicBezTo>
                    <a:pt x="2607" y="20703"/>
                    <a:pt x="3259" y="21254"/>
                    <a:pt x="3986" y="21780"/>
                  </a:cubicBezTo>
                  <a:cubicBezTo>
                    <a:pt x="4311" y="22006"/>
                    <a:pt x="4637" y="22231"/>
                    <a:pt x="5038" y="22457"/>
                  </a:cubicBezTo>
                  <a:cubicBezTo>
                    <a:pt x="5314" y="22632"/>
                    <a:pt x="5615" y="22783"/>
                    <a:pt x="5890" y="22933"/>
                  </a:cubicBezTo>
                  <a:lnTo>
                    <a:pt x="6016" y="23008"/>
                  </a:lnTo>
                  <a:cubicBezTo>
                    <a:pt x="6316" y="23184"/>
                    <a:pt x="6617" y="23334"/>
                    <a:pt x="6893" y="23485"/>
                  </a:cubicBezTo>
                  <a:cubicBezTo>
                    <a:pt x="7244" y="23685"/>
                    <a:pt x="7595" y="23860"/>
                    <a:pt x="7920" y="24061"/>
                  </a:cubicBezTo>
                  <a:cubicBezTo>
                    <a:pt x="8747" y="24487"/>
                    <a:pt x="9449" y="24838"/>
                    <a:pt x="10126" y="25164"/>
                  </a:cubicBezTo>
                  <a:cubicBezTo>
                    <a:pt x="10953" y="25540"/>
                    <a:pt x="11730" y="25840"/>
                    <a:pt x="12457" y="26066"/>
                  </a:cubicBezTo>
                  <a:cubicBezTo>
                    <a:pt x="13309" y="26317"/>
                    <a:pt x="14061" y="26492"/>
                    <a:pt x="14813" y="26542"/>
                  </a:cubicBezTo>
                  <a:cubicBezTo>
                    <a:pt x="14988" y="26542"/>
                    <a:pt x="15189" y="26567"/>
                    <a:pt x="15364" y="26567"/>
                  </a:cubicBezTo>
                  <a:cubicBezTo>
                    <a:pt x="15941" y="26567"/>
                    <a:pt x="16492" y="26492"/>
                    <a:pt x="16993" y="26342"/>
                  </a:cubicBezTo>
                  <a:cubicBezTo>
                    <a:pt x="17369" y="26216"/>
                    <a:pt x="17695" y="26091"/>
                    <a:pt x="17996" y="25916"/>
                  </a:cubicBezTo>
                  <a:cubicBezTo>
                    <a:pt x="18321" y="25715"/>
                    <a:pt x="18622" y="25490"/>
                    <a:pt x="18973" y="25214"/>
                  </a:cubicBezTo>
                  <a:cubicBezTo>
                    <a:pt x="19249" y="24963"/>
                    <a:pt x="19550" y="24662"/>
                    <a:pt x="19875" y="24287"/>
                  </a:cubicBezTo>
                  <a:cubicBezTo>
                    <a:pt x="20176" y="23961"/>
                    <a:pt x="20452" y="23610"/>
                    <a:pt x="20728" y="23234"/>
                  </a:cubicBezTo>
                  <a:cubicBezTo>
                    <a:pt x="20978" y="22883"/>
                    <a:pt x="21204" y="22532"/>
                    <a:pt x="21404" y="22131"/>
                  </a:cubicBezTo>
                  <a:cubicBezTo>
                    <a:pt x="21605" y="21755"/>
                    <a:pt x="21755" y="21429"/>
                    <a:pt x="21855" y="21079"/>
                  </a:cubicBezTo>
                  <a:cubicBezTo>
                    <a:pt x="21981" y="20703"/>
                    <a:pt x="22106" y="20277"/>
                    <a:pt x="22206" y="19750"/>
                  </a:cubicBezTo>
                  <a:cubicBezTo>
                    <a:pt x="22306" y="19324"/>
                    <a:pt x="22382" y="18873"/>
                    <a:pt x="22457" y="18297"/>
                  </a:cubicBezTo>
                  <a:cubicBezTo>
                    <a:pt x="22582" y="17344"/>
                    <a:pt x="22632" y="16367"/>
                    <a:pt x="22707" y="15439"/>
                  </a:cubicBezTo>
                  <a:lnTo>
                    <a:pt x="22707" y="15364"/>
                  </a:lnTo>
                  <a:cubicBezTo>
                    <a:pt x="22783" y="14337"/>
                    <a:pt x="22883" y="13309"/>
                    <a:pt x="22983" y="12206"/>
                  </a:cubicBezTo>
                  <a:cubicBezTo>
                    <a:pt x="23058" y="11179"/>
                    <a:pt x="23184" y="9976"/>
                    <a:pt x="23234" y="8798"/>
                  </a:cubicBezTo>
                  <a:cubicBezTo>
                    <a:pt x="23284" y="7570"/>
                    <a:pt x="23284" y="6467"/>
                    <a:pt x="23209" y="5389"/>
                  </a:cubicBezTo>
                  <a:cubicBezTo>
                    <a:pt x="23184" y="5013"/>
                    <a:pt x="23159" y="4637"/>
                    <a:pt x="23108" y="4261"/>
                  </a:cubicBezTo>
                  <a:lnTo>
                    <a:pt x="23083" y="4036"/>
                  </a:lnTo>
                  <a:cubicBezTo>
                    <a:pt x="23083" y="3860"/>
                    <a:pt x="23058" y="3710"/>
                    <a:pt x="23033" y="3535"/>
                  </a:cubicBezTo>
                  <a:cubicBezTo>
                    <a:pt x="23008" y="3434"/>
                    <a:pt x="23008" y="3334"/>
                    <a:pt x="22983" y="3234"/>
                  </a:cubicBezTo>
                  <a:cubicBezTo>
                    <a:pt x="22958" y="3159"/>
                    <a:pt x="22933" y="3058"/>
                    <a:pt x="22908" y="2983"/>
                  </a:cubicBezTo>
                  <a:lnTo>
                    <a:pt x="22883" y="3008"/>
                  </a:lnTo>
                  <a:cubicBezTo>
                    <a:pt x="22733" y="3083"/>
                    <a:pt x="22557" y="3159"/>
                    <a:pt x="22407" y="3209"/>
                  </a:cubicBezTo>
                  <a:cubicBezTo>
                    <a:pt x="22306" y="3234"/>
                    <a:pt x="22231" y="3259"/>
                    <a:pt x="22131" y="3284"/>
                  </a:cubicBezTo>
                  <a:lnTo>
                    <a:pt x="21905" y="3284"/>
                  </a:lnTo>
                  <a:cubicBezTo>
                    <a:pt x="21755" y="3284"/>
                    <a:pt x="21605" y="3259"/>
                    <a:pt x="21479" y="3184"/>
                  </a:cubicBezTo>
                  <a:cubicBezTo>
                    <a:pt x="21379" y="3134"/>
                    <a:pt x="21254" y="3058"/>
                    <a:pt x="21179" y="2958"/>
                  </a:cubicBezTo>
                  <a:cubicBezTo>
                    <a:pt x="21103" y="2858"/>
                    <a:pt x="21053" y="2783"/>
                    <a:pt x="21003" y="2682"/>
                  </a:cubicBezTo>
                  <a:cubicBezTo>
                    <a:pt x="20903" y="2457"/>
                    <a:pt x="20828" y="2231"/>
                    <a:pt x="20702" y="2031"/>
                  </a:cubicBezTo>
                  <a:cubicBezTo>
                    <a:pt x="20677" y="2006"/>
                    <a:pt x="20652" y="1956"/>
                    <a:pt x="20627" y="1931"/>
                  </a:cubicBezTo>
                  <a:cubicBezTo>
                    <a:pt x="20602" y="1905"/>
                    <a:pt x="20577" y="1880"/>
                    <a:pt x="20552" y="1855"/>
                  </a:cubicBezTo>
                  <a:cubicBezTo>
                    <a:pt x="20502" y="1805"/>
                    <a:pt x="20452" y="1780"/>
                    <a:pt x="20402" y="1755"/>
                  </a:cubicBezTo>
                  <a:cubicBezTo>
                    <a:pt x="20377" y="1730"/>
                    <a:pt x="20352" y="1730"/>
                    <a:pt x="20301" y="1730"/>
                  </a:cubicBezTo>
                  <a:cubicBezTo>
                    <a:pt x="20276" y="1705"/>
                    <a:pt x="20251" y="1705"/>
                    <a:pt x="20201" y="1680"/>
                  </a:cubicBezTo>
                  <a:lnTo>
                    <a:pt x="20001" y="1680"/>
                  </a:lnTo>
                  <a:cubicBezTo>
                    <a:pt x="19951" y="1680"/>
                    <a:pt x="19875" y="1705"/>
                    <a:pt x="19800" y="1705"/>
                  </a:cubicBezTo>
                  <a:cubicBezTo>
                    <a:pt x="19725" y="1730"/>
                    <a:pt x="19650" y="1755"/>
                    <a:pt x="19575" y="1780"/>
                  </a:cubicBezTo>
                  <a:cubicBezTo>
                    <a:pt x="19449" y="1805"/>
                    <a:pt x="19324" y="1830"/>
                    <a:pt x="19199" y="1855"/>
                  </a:cubicBezTo>
                  <a:cubicBezTo>
                    <a:pt x="19098" y="1855"/>
                    <a:pt x="18973" y="1830"/>
                    <a:pt x="18873" y="1780"/>
                  </a:cubicBezTo>
                  <a:cubicBezTo>
                    <a:pt x="18798" y="1755"/>
                    <a:pt x="18748" y="1705"/>
                    <a:pt x="18697" y="1655"/>
                  </a:cubicBezTo>
                  <a:cubicBezTo>
                    <a:pt x="18647" y="1605"/>
                    <a:pt x="18622" y="1555"/>
                    <a:pt x="18572" y="1479"/>
                  </a:cubicBezTo>
                  <a:cubicBezTo>
                    <a:pt x="18522" y="1404"/>
                    <a:pt x="18497" y="1329"/>
                    <a:pt x="18447" y="1254"/>
                  </a:cubicBezTo>
                  <a:cubicBezTo>
                    <a:pt x="18422" y="1179"/>
                    <a:pt x="18397" y="1103"/>
                    <a:pt x="18397" y="1028"/>
                  </a:cubicBezTo>
                  <a:cubicBezTo>
                    <a:pt x="18347" y="878"/>
                    <a:pt x="18347" y="702"/>
                    <a:pt x="18347" y="552"/>
                  </a:cubicBezTo>
                  <a:cubicBezTo>
                    <a:pt x="18321" y="377"/>
                    <a:pt x="18347" y="226"/>
                    <a:pt x="18372" y="51"/>
                  </a:cubicBezTo>
                  <a:cubicBezTo>
                    <a:pt x="18372" y="51"/>
                    <a:pt x="18397" y="26"/>
                    <a:pt x="18397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435;p55">
              <a:extLst>
                <a:ext uri="{FF2B5EF4-FFF2-40B4-BE49-F238E27FC236}">
                  <a16:creationId xmlns:a16="http://schemas.microsoft.com/office/drawing/2014/main" id="{FFA95D11-50F6-4BCA-866F-3DE326AE7B8C}"/>
                </a:ext>
              </a:extLst>
            </p:cNvPr>
            <p:cNvSpPr/>
            <p:nvPr/>
          </p:nvSpPr>
          <p:spPr>
            <a:xfrm>
              <a:off x="5262700" y="2686125"/>
              <a:ext cx="433600" cy="264300"/>
            </a:xfrm>
            <a:custGeom>
              <a:avLst/>
              <a:gdLst/>
              <a:ahLst/>
              <a:cxnLst/>
              <a:rect l="l" t="t" r="r" b="b"/>
              <a:pathLst>
                <a:path w="17344" h="10572" extrusionOk="0">
                  <a:moveTo>
                    <a:pt x="17344" y="0"/>
                  </a:moveTo>
                  <a:lnTo>
                    <a:pt x="17344" y="0"/>
                  </a:lnTo>
                  <a:cubicBezTo>
                    <a:pt x="15389" y="727"/>
                    <a:pt x="13434" y="1479"/>
                    <a:pt x="11504" y="2281"/>
                  </a:cubicBezTo>
                  <a:cubicBezTo>
                    <a:pt x="9524" y="3133"/>
                    <a:pt x="7569" y="4035"/>
                    <a:pt x="5714" y="5113"/>
                  </a:cubicBezTo>
                  <a:cubicBezTo>
                    <a:pt x="4587" y="5740"/>
                    <a:pt x="3459" y="6441"/>
                    <a:pt x="2481" y="7269"/>
                  </a:cubicBezTo>
                  <a:cubicBezTo>
                    <a:pt x="2005" y="7670"/>
                    <a:pt x="1554" y="8121"/>
                    <a:pt x="1153" y="8622"/>
                  </a:cubicBezTo>
                  <a:cubicBezTo>
                    <a:pt x="952" y="8873"/>
                    <a:pt x="752" y="9148"/>
                    <a:pt x="551" y="9424"/>
                  </a:cubicBezTo>
                  <a:cubicBezTo>
                    <a:pt x="476" y="9574"/>
                    <a:pt x="376" y="9725"/>
                    <a:pt x="276" y="9875"/>
                  </a:cubicBezTo>
                  <a:cubicBezTo>
                    <a:pt x="201" y="10025"/>
                    <a:pt x="125" y="10176"/>
                    <a:pt x="50" y="10326"/>
                  </a:cubicBezTo>
                  <a:cubicBezTo>
                    <a:pt x="0" y="10426"/>
                    <a:pt x="50" y="10527"/>
                    <a:pt x="150" y="10552"/>
                  </a:cubicBezTo>
                  <a:cubicBezTo>
                    <a:pt x="171" y="10565"/>
                    <a:pt x="193" y="10571"/>
                    <a:pt x="215" y="10571"/>
                  </a:cubicBezTo>
                  <a:cubicBezTo>
                    <a:pt x="276" y="10571"/>
                    <a:pt x="339" y="10525"/>
                    <a:pt x="376" y="10452"/>
                  </a:cubicBezTo>
                  <a:cubicBezTo>
                    <a:pt x="401" y="10401"/>
                    <a:pt x="426" y="10326"/>
                    <a:pt x="451" y="10276"/>
                  </a:cubicBezTo>
                  <a:cubicBezTo>
                    <a:pt x="551" y="10101"/>
                    <a:pt x="652" y="9925"/>
                    <a:pt x="752" y="9750"/>
                  </a:cubicBezTo>
                  <a:cubicBezTo>
                    <a:pt x="852" y="9599"/>
                    <a:pt x="952" y="9449"/>
                    <a:pt x="1078" y="9299"/>
                  </a:cubicBezTo>
                  <a:cubicBezTo>
                    <a:pt x="1278" y="8998"/>
                    <a:pt x="1529" y="8697"/>
                    <a:pt x="1780" y="8421"/>
                  </a:cubicBezTo>
                  <a:cubicBezTo>
                    <a:pt x="2607" y="7519"/>
                    <a:pt x="3609" y="6792"/>
                    <a:pt x="4637" y="6141"/>
                  </a:cubicBezTo>
                  <a:cubicBezTo>
                    <a:pt x="5464" y="5614"/>
                    <a:pt x="6316" y="5138"/>
                    <a:pt x="7193" y="4687"/>
                  </a:cubicBezTo>
                  <a:cubicBezTo>
                    <a:pt x="8145" y="4186"/>
                    <a:pt x="9123" y="3710"/>
                    <a:pt x="10100" y="3284"/>
                  </a:cubicBezTo>
                  <a:cubicBezTo>
                    <a:pt x="12080" y="2381"/>
                    <a:pt x="14085" y="1604"/>
                    <a:pt x="16115" y="827"/>
                  </a:cubicBezTo>
                  <a:cubicBezTo>
                    <a:pt x="16516" y="677"/>
                    <a:pt x="16917" y="527"/>
                    <a:pt x="17344" y="376"/>
                  </a:cubicBezTo>
                  <a:cubicBezTo>
                    <a:pt x="17344" y="351"/>
                    <a:pt x="17344" y="326"/>
                    <a:pt x="17344" y="301"/>
                  </a:cubicBezTo>
                  <a:cubicBezTo>
                    <a:pt x="17318" y="201"/>
                    <a:pt x="17344" y="101"/>
                    <a:pt x="1734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436;p55">
              <a:extLst>
                <a:ext uri="{FF2B5EF4-FFF2-40B4-BE49-F238E27FC236}">
                  <a16:creationId xmlns:a16="http://schemas.microsoft.com/office/drawing/2014/main" id="{9A78507C-1266-4FDA-90F8-B5D286A36650}"/>
                </a:ext>
              </a:extLst>
            </p:cNvPr>
            <p:cNvSpPr/>
            <p:nvPr/>
          </p:nvSpPr>
          <p:spPr>
            <a:xfrm>
              <a:off x="5263950" y="2828350"/>
              <a:ext cx="126575" cy="117975"/>
            </a:xfrm>
            <a:custGeom>
              <a:avLst/>
              <a:gdLst/>
              <a:ahLst/>
              <a:cxnLst/>
              <a:rect l="l" t="t" r="r" b="b"/>
              <a:pathLst>
                <a:path w="5063" h="4719" extrusionOk="0">
                  <a:moveTo>
                    <a:pt x="4913" y="1"/>
                  </a:moveTo>
                  <a:cubicBezTo>
                    <a:pt x="4887" y="1"/>
                    <a:pt x="4862" y="1"/>
                    <a:pt x="4812" y="26"/>
                  </a:cubicBezTo>
                  <a:cubicBezTo>
                    <a:pt x="4311" y="176"/>
                    <a:pt x="3860" y="427"/>
                    <a:pt x="3409" y="702"/>
                  </a:cubicBezTo>
                  <a:cubicBezTo>
                    <a:pt x="2907" y="1028"/>
                    <a:pt x="2456" y="1404"/>
                    <a:pt x="2005" y="1805"/>
                  </a:cubicBezTo>
                  <a:cubicBezTo>
                    <a:pt x="1579" y="2231"/>
                    <a:pt x="1178" y="2657"/>
                    <a:pt x="827" y="3133"/>
                  </a:cubicBezTo>
                  <a:cubicBezTo>
                    <a:pt x="527" y="3560"/>
                    <a:pt x="251" y="4011"/>
                    <a:pt x="25" y="4487"/>
                  </a:cubicBezTo>
                  <a:cubicBezTo>
                    <a:pt x="0" y="4587"/>
                    <a:pt x="50" y="4687"/>
                    <a:pt x="126" y="4712"/>
                  </a:cubicBezTo>
                  <a:cubicBezTo>
                    <a:pt x="143" y="4717"/>
                    <a:pt x="161" y="4719"/>
                    <a:pt x="178" y="4719"/>
                  </a:cubicBezTo>
                  <a:cubicBezTo>
                    <a:pt x="259" y="4719"/>
                    <a:pt x="330" y="4674"/>
                    <a:pt x="351" y="4612"/>
                  </a:cubicBezTo>
                  <a:cubicBezTo>
                    <a:pt x="401" y="4487"/>
                    <a:pt x="476" y="4362"/>
                    <a:pt x="527" y="4236"/>
                  </a:cubicBezTo>
                  <a:cubicBezTo>
                    <a:pt x="527" y="4261"/>
                    <a:pt x="527" y="4261"/>
                    <a:pt x="527" y="4261"/>
                  </a:cubicBezTo>
                  <a:cubicBezTo>
                    <a:pt x="852" y="3635"/>
                    <a:pt x="1303" y="3058"/>
                    <a:pt x="1780" y="2532"/>
                  </a:cubicBezTo>
                  <a:lnTo>
                    <a:pt x="1780" y="2532"/>
                  </a:lnTo>
                  <a:cubicBezTo>
                    <a:pt x="1780" y="2557"/>
                    <a:pt x="1755" y="2557"/>
                    <a:pt x="1755" y="2582"/>
                  </a:cubicBezTo>
                  <a:cubicBezTo>
                    <a:pt x="2331" y="1955"/>
                    <a:pt x="2983" y="1404"/>
                    <a:pt x="3684" y="928"/>
                  </a:cubicBezTo>
                  <a:cubicBezTo>
                    <a:pt x="4085" y="677"/>
                    <a:pt x="4512" y="477"/>
                    <a:pt x="4963" y="326"/>
                  </a:cubicBezTo>
                  <a:cubicBezTo>
                    <a:pt x="5013" y="326"/>
                    <a:pt x="5038" y="276"/>
                    <a:pt x="5063" y="226"/>
                  </a:cubicBezTo>
                  <a:cubicBezTo>
                    <a:pt x="5063" y="201"/>
                    <a:pt x="5063" y="151"/>
                    <a:pt x="5063" y="101"/>
                  </a:cubicBezTo>
                  <a:cubicBezTo>
                    <a:pt x="5038" y="51"/>
                    <a:pt x="4988" y="26"/>
                    <a:pt x="4963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437;p55">
              <a:extLst>
                <a:ext uri="{FF2B5EF4-FFF2-40B4-BE49-F238E27FC236}">
                  <a16:creationId xmlns:a16="http://schemas.microsoft.com/office/drawing/2014/main" id="{5AB44DB9-E847-4787-B3FF-228D6BFE2513}"/>
                </a:ext>
              </a:extLst>
            </p:cNvPr>
            <p:cNvSpPr/>
            <p:nvPr/>
          </p:nvSpPr>
          <p:spPr>
            <a:xfrm>
              <a:off x="5337250" y="2800775"/>
              <a:ext cx="103400" cy="66950"/>
            </a:xfrm>
            <a:custGeom>
              <a:avLst/>
              <a:gdLst/>
              <a:ahLst/>
              <a:cxnLst/>
              <a:rect l="l" t="t" r="r" b="b"/>
              <a:pathLst>
                <a:path w="4136" h="2678" extrusionOk="0">
                  <a:moveTo>
                    <a:pt x="3935" y="1"/>
                  </a:moveTo>
                  <a:cubicBezTo>
                    <a:pt x="3910" y="1"/>
                    <a:pt x="3885" y="1"/>
                    <a:pt x="3860" y="26"/>
                  </a:cubicBezTo>
                  <a:cubicBezTo>
                    <a:pt x="3184" y="302"/>
                    <a:pt x="2532" y="652"/>
                    <a:pt x="1905" y="1028"/>
                  </a:cubicBezTo>
                  <a:cubicBezTo>
                    <a:pt x="1279" y="1429"/>
                    <a:pt x="677" y="1881"/>
                    <a:pt x="101" y="2382"/>
                  </a:cubicBezTo>
                  <a:cubicBezTo>
                    <a:pt x="26" y="2432"/>
                    <a:pt x="1" y="2532"/>
                    <a:pt x="76" y="2607"/>
                  </a:cubicBezTo>
                  <a:cubicBezTo>
                    <a:pt x="105" y="2651"/>
                    <a:pt x="159" y="2678"/>
                    <a:pt x="215" y="2678"/>
                  </a:cubicBezTo>
                  <a:cubicBezTo>
                    <a:pt x="255" y="2678"/>
                    <a:pt x="295" y="2664"/>
                    <a:pt x="326" y="2632"/>
                  </a:cubicBezTo>
                  <a:cubicBezTo>
                    <a:pt x="871" y="2162"/>
                    <a:pt x="1464" y="1717"/>
                    <a:pt x="2058" y="1344"/>
                  </a:cubicBezTo>
                  <a:lnTo>
                    <a:pt x="2058" y="1344"/>
                  </a:lnTo>
                  <a:cubicBezTo>
                    <a:pt x="2056" y="1347"/>
                    <a:pt x="2056" y="1350"/>
                    <a:pt x="2056" y="1354"/>
                  </a:cubicBezTo>
                  <a:cubicBezTo>
                    <a:pt x="2682" y="953"/>
                    <a:pt x="3334" y="602"/>
                    <a:pt x="4011" y="327"/>
                  </a:cubicBezTo>
                  <a:cubicBezTo>
                    <a:pt x="4111" y="302"/>
                    <a:pt x="4136" y="176"/>
                    <a:pt x="4086" y="101"/>
                  </a:cubicBezTo>
                  <a:cubicBezTo>
                    <a:pt x="4061" y="51"/>
                    <a:pt x="4011" y="1"/>
                    <a:pt x="3935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438;p55">
              <a:extLst>
                <a:ext uri="{FF2B5EF4-FFF2-40B4-BE49-F238E27FC236}">
                  <a16:creationId xmlns:a16="http://schemas.microsoft.com/office/drawing/2014/main" id="{BDD7AA7A-43D7-4BE6-BD6D-9264C56989EF}"/>
                </a:ext>
              </a:extLst>
            </p:cNvPr>
            <p:cNvSpPr/>
            <p:nvPr/>
          </p:nvSpPr>
          <p:spPr>
            <a:xfrm>
              <a:off x="5337875" y="2798900"/>
              <a:ext cx="100275" cy="64800"/>
            </a:xfrm>
            <a:custGeom>
              <a:avLst/>
              <a:gdLst/>
              <a:ahLst/>
              <a:cxnLst/>
              <a:rect l="l" t="t" r="r" b="b"/>
              <a:pathLst>
                <a:path w="4011" h="2592" extrusionOk="0"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083" y="326"/>
                    <a:pt x="2457" y="652"/>
                    <a:pt x="1855" y="1003"/>
                  </a:cubicBezTo>
                  <a:cubicBezTo>
                    <a:pt x="1229" y="1379"/>
                    <a:pt x="627" y="1805"/>
                    <a:pt x="101" y="2281"/>
                  </a:cubicBezTo>
                  <a:cubicBezTo>
                    <a:pt x="26" y="2357"/>
                    <a:pt x="1" y="2457"/>
                    <a:pt x="76" y="2532"/>
                  </a:cubicBezTo>
                  <a:cubicBezTo>
                    <a:pt x="103" y="2573"/>
                    <a:pt x="154" y="2592"/>
                    <a:pt x="206" y="2592"/>
                  </a:cubicBezTo>
                  <a:cubicBezTo>
                    <a:pt x="249" y="2592"/>
                    <a:pt x="293" y="2580"/>
                    <a:pt x="326" y="2557"/>
                  </a:cubicBezTo>
                  <a:cubicBezTo>
                    <a:pt x="778" y="2131"/>
                    <a:pt x="1254" y="1780"/>
                    <a:pt x="1780" y="1454"/>
                  </a:cubicBezTo>
                  <a:cubicBezTo>
                    <a:pt x="2457" y="1028"/>
                    <a:pt x="3159" y="677"/>
                    <a:pt x="3885" y="326"/>
                  </a:cubicBezTo>
                  <a:cubicBezTo>
                    <a:pt x="3961" y="301"/>
                    <a:pt x="4011" y="201"/>
                    <a:pt x="3961" y="101"/>
                  </a:cubicBezTo>
                  <a:cubicBezTo>
                    <a:pt x="3935" y="51"/>
                    <a:pt x="3885" y="1"/>
                    <a:pt x="381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439;p55">
              <a:extLst>
                <a:ext uri="{FF2B5EF4-FFF2-40B4-BE49-F238E27FC236}">
                  <a16:creationId xmlns:a16="http://schemas.microsoft.com/office/drawing/2014/main" id="{D75E8868-7FD9-45F0-9256-48FF0C757CD6}"/>
                </a:ext>
              </a:extLst>
            </p:cNvPr>
            <p:cNvSpPr/>
            <p:nvPr/>
          </p:nvSpPr>
          <p:spPr>
            <a:xfrm>
              <a:off x="5330350" y="2797650"/>
              <a:ext cx="109050" cy="70450"/>
            </a:xfrm>
            <a:custGeom>
              <a:avLst/>
              <a:gdLst/>
              <a:ahLst/>
              <a:cxnLst/>
              <a:rect l="l" t="t" r="r" b="b"/>
              <a:pathLst>
                <a:path w="4362" h="2818" extrusionOk="0">
                  <a:moveTo>
                    <a:pt x="4161" y="1"/>
                  </a:moveTo>
                  <a:cubicBezTo>
                    <a:pt x="4136" y="1"/>
                    <a:pt x="4111" y="26"/>
                    <a:pt x="4086" y="26"/>
                  </a:cubicBezTo>
                  <a:cubicBezTo>
                    <a:pt x="2658" y="702"/>
                    <a:pt x="1304" y="1529"/>
                    <a:pt x="76" y="2532"/>
                  </a:cubicBezTo>
                  <a:cubicBezTo>
                    <a:pt x="1" y="2582"/>
                    <a:pt x="1" y="2682"/>
                    <a:pt x="51" y="2757"/>
                  </a:cubicBezTo>
                  <a:cubicBezTo>
                    <a:pt x="92" y="2799"/>
                    <a:pt x="141" y="2817"/>
                    <a:pt x="190" y="2817"/>
                  </a:cubicBezTo>
                  <a:cubicBezTo>
                    <a:pt x="229" y="2817"/>
                    <a:pt x="268" y="2805"/>
                    <a:pt x="302" y="2782"/>
                  </a:cubicBezTo>
                  <a:cubicBezTo>
                    <a:pt x="853" y="2331"/>
                    <a:pt x="1455" y="1905"/>
                    <a:pt x="2081" y="1529"/>
                  </a:cubicBezTo>
                  <a:cubicBezTo>
                    <a:pt x="2783" y="1078"/>
                    <a:pt x="3485" y="702"/>
                    <a:pt x="4236" y="351"/>
                  </a:cubicBezTo>
                  <a:cubicBezTo>
                    <a:pt x="4312" y="301"/>
                    <a:pt x="4362" y="201"/>
                    <a:pt x="4312" y="101"/>
                  </a:cubicBezTo>
                  <a:cubicBezTo>
                    <a:pt x="4287" y="51"/>
                    <a:pt x="4211" y="1"/>
                    <a:pt x="416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440;p55">
              <a:extLst>
                <a:ext uri="{FF2B5EF4-FFF2-40B4-BE49-F238E27FC236}">
                  <a16:creationId xmlns:a16="http://schemas.microsoft.com/office/drawing/2014/main" id="{9EB06054-087D-4FFE-A904-75C364450E2B}"/>
                </a:ext>
              </a:extLst>
            </p:cNvPr>
            <p:cNvSpPr/>
            <p:nvPr/>
          </p:nvSpPr>
          <p:spPr>
            <a:xfrm>
              <a:off x="5342275" y="2790750"/>
              <a:ext cx="109675" cy="67950"/>
            </a:xfrm>
            <a:custGeom>
              <a:avLst/>
              <a:gdLst/>
              <a:ahLst/>
              <a:cxnLst/>
              <a:rect l="l" t="t" r="r" b="b"/>
              <a:pathLst>
                <a:path w="4387" h="2718" extrusionOk="0">
                  <a:moveTo>
                    <a:pt x="4186" y="1"/>
                  </a:moveTo>
                  <a:cubicBezTo>
                    <a:pt x="4160" y="1"/>
                    <a:pt x="4135" y="1"/>
                    <a:pt x="4110" y="26"/>
                  </a:cubicBezTo>
                  <a:cubicBezTo>
                    <a:pt x="2657" y="627"/>
                    <a:pt x="1303" y="1454"/>
                    <a:pt x="75" y="2407"/>
                  </a:cubicBezTo>
                  <a:cubicBezTo>
                    <a:pt x="0" y="2482"/>
                    <a:pt x="0" y="2582"/>
                    <a:pt x="50" y="2657"/>
                  </a:cubicBezTo>
                  <a:cubicBezTo>
                    <a:pt x="78" y="2699"/>
                    <a:pt x="128" y="2717"/>
                    <a:pt x="180" y="2717"/>
                  </a:cubicBezTo>
                  <a:cubicBezTo>
                    <a:pt x="223" y="2717"/>
                    <a:pt x="267" y="2705"/>
                    <a:pt x="301" y="2683"/>
                  </a:cubicBezTo>
                  <a:cubicBezTo>
                    <a:pt x="802" y="2282"/>
                    <a:pt x="1328" y="1931"/>
                    <a:pt x="1880" y="1580"/>
                  </a:cubicBezTo>
                  <a:cubicBezTo>
                    <a:pt x="1855" y="1580"/>
                    <a:pt x="1855" y="1605"/>
                    <a:pt x="1830" y="1605"/>
                  </a:cubicBezTo>
                  <a:cubicBezTo>
                    <a:pt x="2607" y="1129"/>
                    <a:pt x="3409" y="678"/>
                    <a:pt x="4261" y="327"/>
                  </a:cubicBezTo>
                  <a:cubicBezTo>
                    <a:pt x="4336" y="302"/>
                    <a:pt x="4386" y="176"/>
                    <a:pt x="4336" y="101"/>
                  </a:cubicBezTo>
                  <a:cubicBezTo>
                    <a:pt x="4311" y="26"/>
                    <a:pt x="4236" y="1"/>
                    <a:pt x="4186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441;p55">
              <a:extLst>
                <a:ext uri="{FF2B5EF4-FFF2-40B4-BE49-F238E27FC236}">
                  <a16:creationId xmlns:a16="http://schemas.microsoft.com/office/drawing/2014/main" id="{346B961B-AADE-4316-B28A-5FC895764F80}"/>
                </a:ext>
              </a:extLst>
            </p:cNvPr>
            <p:cNvSpPr/>
            <p:nvPr/>
          </p:nvSpPr>
          <p:spPr>
            <a:xfrm>
              <a:off x="5324725" y="2804550"/>
              <a:ext cx="101525" cy="67925"/>
            </a:xfrm>
            <a:custGeom>
              <a:avLst/>
              <a:gdLst/>
              <a:ahLst/>
              <a:cxnLst/>
              <a:rect l="l" t="t" r="r" b="b"/>
              <a:pathLst>
                <a:path w="4061" h="2717" extrusionOk="0">
                  <a:moveTo>
                    <a:pt x="3785" y="0"/>
                  </a:moveTo>
                  <a:cubicBezTo>
                    <a:pt x="2456" y="652"/>
                    <a:pt x="1178" y="1429"/>
                    <a:pt x="75" y="2406"/>
                  </a:cubicBezTo>
                  <a:cubicBezTo>
                    <a:pt x="0" y="2456"/>
                    <a:pt x="0" y="2582"/>
                    <a:pt x="50" y="2657"/>
                  </a:cubicBezTo>
                  <a:cubicBezTo>
                    <a:pt x="92" y="2698"/>
                    <a:pt x="141" y="2717"/>
                    <a:pt x="189" y="2717"/>
                  </a:cubicBezTo>
                  <a:cubicBezTo>
                    <a:pt x="228" y="2717"/>
                    <a:pt x="267" y="2704"/>
                    <a:pt x="301" y="2682"/>
                  </a:cubicBezTo>
                  <a:cubicBezTo>
                    <a:pt x="878" y="2156"/>
                    <a:pt x="1479" y="1704"/>
                    <a:pt x="2131" y="1303"/>
                  </a:cubicBezTo>
                  <a:cubicBezTo>
                    <a:pt x="2707" y="953"/>
                    <a:pt x="3309" y="627"/>
                    <a:pt x="3935" y="326"/>
                  </a:cubicBezTo>
                  <a:cubicBezTo>
                    <a:pt x="4010" y="276"/>
                    <a:pt x="4060" y="176"/>
                    <a:pt x="4035" y="100"/>
                  </a:cubicBezTo>
                  <a:cubicBezTo>
                    <a:pt x="3985" y="25"/>
                    <a:pt x="3935" y="0"/>
                    <a:pt x="3860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442;p55">
              <a:extLst>
                <a:ext uri="{FF2B5EF4-FFF2-40B4-BE49-F238E27FC236}">
                  <a16:creationId xmlns:a16="http://schemas.microsoft.com/office/drawing/2014/main" id="{4805BB79-B7A9-4D06-A13E-9166DCCB552C}"/>
                </a:ext>
              </a:extLst>
            </p:cNvPr>
            <p:cNvSpPr/>
            <p:nvPr/>
          </p:nvSpPr>
          <p:spPr>
            <a:xfrm>
              <a:off x="5330975" y="2817075"/>
              <a:ext cx="73350" cy="51325"/>
            </a:xfrm>
            <a:custGeom>
              <a:avLst/>
              <a:gdLst/>
              <a:ahLst/>
              <a:cxnLst/>
              <a:rect l="l" t="t" r="r" b="b"/>
              <a:pathLst>
                <a:path w="2934" h="2053" extrusionOk="0">
                  <a:moveTo>
                    <a:pt x="2758" y="0"/>
                  </a:moveTo>
                  <a:cubicBezTo>
                    <a:pt x="2733" y="0"/>
                    <a:pt x="2708" y="0"/>
                    <a:pt x="2683" y="26"/>
                  </a:cubicBezTo>
                  <a:cubicBezTo>
                    <a:pt x="1755" y="477"/>
                    <a:pt x="853" y="1053"/>
                    <a:pt x="101" y="1755"/>
                  </a:cubicBezTo>
                  <a:cubicBezTo>
                    <a:pt x="26" y="1805"/>
                    <a:pt x="1" y="1930"/>
                    <a:pt x="76" y="2005"/>
                  </a:cubicBezTo>
                  <a:cubicBezTo>
                    <a:pt x="104" y="2033"/>
                    <a:pt x="154" y="2053"/>
                    <a:pt x="206" y="2053"/>
                  </a:cubicBezTo>
                  <a:cubicBezTo>
                    <a:pt x="249" y="2053"/>
                    <a:pt x="293" y="2039"/>
                    <a:pt x="327" y="2005"/>
                  </a:cubicBezTo>
                  <a:cubicBezTo>
                    <a:pt x="753" y="1604"/>
                    <a:pt x="1254" y="1229"/>
                    <a:pt x="1780" y="903"/>
                  </a:cubicBezTo>
                  <a:cubicBezTo>
                    <a:pt x="2131" y="702"/>
                    <a:pt x="2457" y="502"/>
                    <a:pt x="2808" y="326"/>
                  </a:cubicBezTo>
                  <a:cubicBezTo>
                    <a:pt x="2908" y="276"/>
                    <a:pt x="2933" y="176"/>
                    <a:pt x="2908" y="101"/>
                  </a:cubicBezTo>
                  <a:cubicBezTo>
                    <a:pt x="2883" y="51"/>
                    <a:pt x="2808" y="0"/>
                    <a:pt x="27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443;p55">
              <a:extLst>
                <a:ext uri="{FF2B5EF4-FFF2-40B4-BE49-F238E27FC236}">
                  <a16:creationId xmlns:a16="http://schemas.microsoft.com/office/drawing/2014/main" id="{A91AD123-921A-401C-BB07-FB1C757E4415}"/>
                </a:ext>
              </a:extLst>
            </p:cNvPr>
            <p:cNvSpPr/>
            <p:nvPr/>
          </p:nvSpPr>
          <p:spPr>
            <a:xfrm>
              <a:off x="5746400" y="3094650"/>
              <a:ext cx="57050" cy="168575"/>
            </a:xfrm>
            <a:custGeom>
              <a:avLst/>
              <a:gdLst/>
              <a:ahLst/>
              <a:cxnLst/>
              <a:rect l="l" t="t" r="r" b="b"/>
              <a:pathLst>
                <a:path w="2282" h="6743" extrusionOk="0">
                  <a:moveTo>
                    <a:pt x="2106" y="0"/>
                  </a:moveTo>
                  <a:cubicBezTo>
                    <a:pt x="2031" y="0"/>
                    <a:pt x="1930" y="75"/>
                    <a:pt x="1930" y="176"/>
                  </a:cubicBezTo>
                  <a:cubicBezTo>
                    <a:pt x="1930" y="1078"/>
                    <a:pt x="1855" y="1955"/>
                    <a:pt x="1680" y="2832"/>
                  </a:cubicBezTo>
                  <a:lnTo>
                    <a:pt x="1680" y="2807"/>
                  </a:lnTo>
                  <a:cubicBezTo>
                    <a:pt x="1529" y="3609"/>
                    <a:pt x="1279" y="4411"/>
                    <a:pt x="928" y="5163"/>
                  </a:cubicBezTo>
                  <a:cubicBezTo>
                    <a:pt x="928" y="5138"/>
                    <a:pt x="928" y="5138"/>
                    <a:pt x="928" y="5138"/>
                  </a:cubicBezTo>
                  <a:cubicBezTo>
                    <a:pt x="677" y="5614"/>
                    <a:pt x="402" y="6065"/>
                    <a:pt x="51" y="6466"/>
                  </a:cubicBezTo>
                  <a:cubicBezTo>
                    <a:pt x="1" y="6542"/>
                    <a:pt x="26" y="6667"/>
                    <a:pt x="101" y="6717"/>
                  </a:cubicBezTo>
                  <a:cubicBezTo>
                    <a:pt x="151" y="6742"/>
                    <a:pt x="201" y="6742"/>
                    <a:pt x="226" y="6742"/>
                  </a:cubicBezTo>
                  <a:cubicBezTo>
                    <a:pt x="276" y="6742"/>
                    <a:pt x="326" y="6717"/>
                    <a:pt x="351" y="6667"/>
                  </a:cubicBezTo>
                  <a:cubicBezTo>
                    <a:pt x="1830" y="4862"/>
                    <a:pt x="2256" y="2456"/>
                    <a:pt x="2281" y="201"/>
                  </a:cubicBezTo>
                  <a:cubicBezTo>
                    <a:pt x="2281" y="101"/>
                    <a:pt x="2206" y="25"/>
                    <a:pt x="213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444;p55">
              <a:extLst>
                <a:ext uri="{FF2B5EF4-FFF2-40B4-BE49-F238E27FC236}">
                  <a16:creationId xmlns:a16="http://schemas.microsoft.com/office/drawing/2014/main" id="{0806FBBE-E87B-47AE-BCE9-C4992BEC684B}"/>
                </a:ext>
              </a:extLst>
            </p:cNvPr>
            <p:cNvSpPr/>
            <p:nvPr/>
          </p:nvSpPr>
          <p:spPr>
            <a:xfrm>
              <a:off x="5748900" y="2758175"/>
              <a:ext cx="72725" cy="505075"/>
            </a:xfrm>
            <a:custGeom>
              <a:avLst/>
              <a:gdLst/>
              <a:ahLst/>
              <a:cxnLst/>
              <a:rect l="l" t="t" r="r" b="b"/>
              <a:pathLst>
                <a:path w="2909" h="20203" extrusionOk="0">
                  <a:moveTo>
                    <a:pt x="2407" y="1"/>
                  </a:moveTo>
                  <a:cubicBezTo>
                    <a:pt x="2332" y="1"/>
                    <a:pt x="2231" y="76"/>
                    <a:pt x="2231" y="151"/>
                  </a:cubicBezTo>
                  <a:cubicBezTo>
                    <a:pt x="2256" y="1404"/>
                    <a:pt x="2432" y="2632"/>
                    <a:pt x="2532" y="3860"/>
                  </a:cubicBezTo>
                  <a:cubicBezTo>
                    <a:pt x="2532" y="4086"/>
                    <a:pt x="2557" y="4311"/>
                    <a:pt x="2557" y="4562"/>
                  </a:cubicBezTo>
                  <a:cubicBezTo>
                    <a:pt x="2557" y="4813"/>
                    <a:pt x="2557" y="5088"/>
                    <a:pt x="2557" y="5364"/>
                  </a:cubicBezTo>
                  <a:cubicBezTo>
                    <a:pt x="2532" y="5890"/>
                    <a:pt x="2532" y="6442"/>
                    <a:pt x="2507" y="6993"/>
                  </a:cubicBezTo>
                  <a:cubicBezTo>
                    <a:pt x="2457" y="8071"/>
                    <a:pt x="2407" y="9174"/>
                    <a:pt x="2332" y="10251"/>
                  </a:cubicBezTo>
                  <a:cubicBezTo>
                    <a:pt x="2307" y="10702"/>
                    <a:pt x="2256" y="11153"/>
                    <a:pt x="2231" y="11605"/>
                  </a:cubicBezTo>
                  <a:cubicBezTo>
                    <a:pt x="2206" y="12056"/>
                    <a:pt x="2156" y="12507"/>
                    <a:pt x="2106" y="12958"/>
                  </a:cubicBezTo>
                  <a:cubicBezTo>
                    <a:pt x="2031" y="13860"/>
                    <a:pt x="1931" y="14763"/>
                    <a:pt x="1755" y="15640"/>
                  </a:cubicBezTo>
                  <a:cubicBezTo>
                    <a:pt x="1755" y="15640"/>
                    <a:pt x="1755" y="15640"/>
                    <a:pt x="1755" y="15665"/>
                  </a:cubicBezTo>
                  <a:cubicBezTo>
                    <a:pt x="1530" y="16742"/>
                    <a:pt x="1229" y="17795"/>
                    <a:pt x="753" y="18773"/>
                  </a:cubicBezTo>
                  <a:cubicBezTo>
                    <a:pt x="552" y="19174"/>
                    <a:pt x="327" y="19550"/>
                    <a:pt x="51" y="19925"/>
                  </a:cubicBezTo>
                  <a:cubicBezTo>
                    <a:pt x="1" y="20001"/>
                    <a:pt x="26" y="20101"/>
                    <a:pt x="101" y="20176"/>
                  </a:cubicBezTo>
                  <a:cubicBezTo>
                    <a:pt x="137" y="20194"/>
                    <a:pt x="172" y="20202"/>
                    <a:pt x="205" y="20202"/>
                  </a:cubicBezTo>
                  <a:cubicBezTo>
                    <a:pt x="266" y="20202"/>
                    <a:pt x="319" y="20175"/>
                    <a:pt x="352" y="20126"/>
                  </a:cubicBezTo>
                  <a:cubicBezTo>
                    <a:pt x="878" y="19349"/>
                    <a:pt x="1279" y="18522"/>
                    <a:pt x="1580" y="17645"/>
                  </a:cubicBezTo>
                  <a:cubicBezTo>
                    <a:pt x="1881" y="16742"/>
                    <a:pt x="2081" y="15840"/>
                    <a:pt x="2231" y="14913"/>
                  </a:cubicBezTo>
                  <a:cubicBezTo>
                    <a:pt x="2382" y="13961"/>
                    <a:pt x="2457" y="13033"/>
                    <a:pt x="2532" y="12081"/>
                  </a:cubicBezTo>
                  <a:cubicBezTo>
                    <a:pt x="2632" y="11053"/>
                    <a:pt x="2708" y="10026"/>
                    <a:pt x="2758" y="8973"/>
                  </a:cubicBezTo>
                  <a:cubicBezTo>
                    <a:pt x="2808" y="8321"/>
                    <a:pt x="2833" y="7670"/>
                    <a:pt x="2858" y="7018"/>
                  </a:cubicBezTo>
                  <a:cubicBezTo>
                    <a:pt x="2858" y="6667"/>
                    <a:pt x="2858" y="6341"/>
                    <a:pt x="2883" y="5991"/>
                  </a:cubicBezTo>
                  <a:cubicBezTo>
                    <a:pt x="2883" y="5665"/>
                    <a:pt x="2908" y="5314"/>
                    <a:pt x="2908" y="4963"/>
                  </a:cubicBezTo>
                  <a:cubicBezTo>
                    <a:pt x="2908" y="3685"/>
                    <a:pt x="2708" y="2407"/>
                    <a:pt x="2632" y="1103"/>
                  </a:cubicBezTo>
                  <a:cubicBezTo>
                    <a:pt x="2632" y="1103"/>
                    <a:pt x="2632" y="1078"/>
                    <a:pt x="2632" y="1078"/>
                  </a:cubicBezTo>
                  <a:cubicBezTo>
                    <a:pt x="2607" y="853"/>
                    <a:pt x="2607" y="652"/>
                    <a:pt x="2582" y="427"/>
                  </a:cubicBezTo>
                  <a:cubicBezTo>
                    <a:pt x="2582" y="326"/>
                    <a:pt x="2557" y="201"/>
                    <a:pt x="2532" y="101"/>
                  </a:cubicBezTo>
                  <a:cubicBezTo>
                    <a:pt x="2532" y="76"/>
                    <a:pt x="2507" y="51"/>
                    <a:pt x="2507" y="26"/>
                  </a:cubicBezTo>
                  <a:cubicBezTo>
                    <a:pt x="2482" y="1"/>
                    <a:pt x="2457" y="1"/>
                    <a:pt x="2432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445;p55">
              <a:extLst>
                <a:ext uri="{FF2B5EF4-FFF2-40B4-BE49-F238E27FC236}">
                  <a16:creationId xmlns:a16="http://schemas.microsoft.com/office/drawing/2014/main" id="{616A9727-002D-4BB1-BD50-918327263805}"/>
                </a:ext>
              </a:extLst>
            </p:cNvPr>
            <p:cNvSpPr/>
            <p:nvPr/>
          </p:nvSpPr>
          <p:spPr>
            <a:xfrm>
              <a:off x="5792775" y="314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446;p55">
              <a:extLst>
                <a:ext uri="{FF2B5EF4-FFF2-40B4-BE49-F238E27FC236}">
                  <a16:creationId xmlns:a16="http://schemas.microsoft.com/office/drawing/2014/main" id="{323410C9-451E-4739-A035-953D8077A7BF}"/>
                </a:ext>
              </a:extLst>
            </p:cNvPr>
            <p:cNvSpPr/>
            <p:nvPr/>
          </p:nvSpPr>
          <p:spPr>
            <a:xfrm>
              <a:off x="5792775" y="31491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1"/>
                  </a:lnTo>
                  <a:cubicBezTo>
                    <a:pt x="0" y="1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447;p55">
              <a:extLst>
                <a:ext uri="{FF2B5EF4-FFF2-40B4-BE49-F238E27FC236}">
                  <a16:creationId xmlns:a16="http://schemas.microsoft.com/office/drawing/2014/main" id="{4100C41C-E5CA-4421-9FBA-B25D7FA8DD05}"/>
                </a:ext>
              </a:extLst>
            </p:cNvPr>
            <p:cNvSpPr/>
            <p:nvPr/>
          </p:nvSpPr>
          <p:spPr>
            <a:xfrm>
              <a:off x="5767700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448;p55">
              <a:extLst>
                <a:ext uri="{FF2B5EF4-FFF2-40B4-BE49-F238E27FC236}">
                  <a16:creationId xmlns:a16="http://schemas.microsoft.com/office/drawing/2014/main" id="{BA91D395-0A91-432D-A48F-A049267D363F}"/>
                </a:ext>
              </a:extLst>
            </p:cNvPr>
            <p:cNvSpPr/>
            <p:nvPr/>
          </p:nvSpPr>
          <p:spPr>
            <a:xfrm>
              <a:off x="5754550" y="3174850"/>
              <a:ext cx="38875" cy="79175"/>
            </a:xfrm>
            <a:custGeom>
              <a:avLst/>
              <a:gdLst/>
              <a:ahLst/>
              <a:cxnLst/>
              <a:rect l="l" t="t" r="r" b="b"/>
              <a:pathLst>
                <a:path w="1555" h="3167" extrusionOk="0">
                  <a:moveTo>
                    <a:pt x="1379" y="0"/>
                  </a:moveTo>
                  <a:cubicBezTo>
                    <a:pt x="1279" y="0"/>
                    <a:pt x="1228" y="75"/>
                    <a:pt x="1203" y="176"/>
                  </a:cubicBezTo>
                  <a:cubicBezTo>
                    <a:pt x="1178" y="301"/>
                    <a:pt x="1178" y="401"/>
                    <a:pt x="1153" y="527"/>
                  </a:cubicBezTo>
                  <a:cubicBezTo>
                    <a:pt x="1103" y="752"/>
                    <a:pt x="1028" y="978"/>
                    <a:pt x="953" y="1203"/>
                  </a:cubicBezTo>
                  <a:cubicBezTo>
                    <a:pt x="878" y="1404"/>
                    <a:pt x="802" y="1604"/>
                    <a:pt x="702" y="1805"/>
                  </a:cubicBezTo>
                  <a:cubicBezTo>
                    <a:pt x="502" y="2181"/>
                    <a:pt x="301" y="2557"/>
                    <a:pt x="51" y="2908"/>
                  </a:cubicBezTo>
                  <a:cubicBezTo>
                    <a:pt x="0" y="2983"/>
                    <a:pt x="25" y="3083"/>
                    <a:pt x="101" y="3133"/>
                  </a:cubicBezTo>
                  <a:cubicBezTo>
                    <a:pt x="132" y="3154"/>
                    <a:pt x="172" y="3166"/>
                    <a:pt x="211" y="3166"/>
                  </a:cubicBezTo>
                  <a:cubicBezTo>
                    <a:pt x="267" y="3166"/>
                    <a:pt x="322" y="3142"/>
                    <a:pt x="351" y="3083"/>
                  </a:cubicBezTo>
                  <a:cubicBezTo>
                    <a:pt x="652" y="2657"/>
                    <a:pt x="903" y="2206"/>
                    <a:pt x="1128" y="1705"/>
                  </a:cubicBezTo>
                  <a:cubicBezTo>
                    <a:pt x="1329" y="1228"/>
                    <a:pt x="1479" y="727"/>
                    <a:pt x="1554" y="201"/>
                  </a:cubicBezTo>
                  <a:cubicBezTo>
                    <a:pt x="1554" y="101"/>
                    <a:pt x="1479" y="25"/>
                    <a:pt x="1379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449;p55">
              <a:extLst>
                <a:ext uri="{FF2B5EF4-FFF2-40B4-BE49-F238E27FC236}">
                  <a16:creationId xmlns:a16="http://schemas.microsoft.com/office/drawing/2014/main" id="{0D97BBDA-1713-4CA8-BA28-316998381332}"/>
                </a:ext>
              </a:extLst>
            </p:cNvPr>
            <p:cNvSpPr/>
            <p:nvPr/>
          </p:nvSpPr>
          <p:spPr>
            <a:xfrm>
              <a:off x="5757050" y="3090875"/>
              <a:ext cx="50775" cy="161725"/>
            </a:xfrm>
            <a:custGeom>
              <a:avLst/>
              <a:gdLst/>
              <a:ahLst/>
              <a:cxnLst/>
              <a:rect l="l" t="t" r="r" b="b"/>
              <a:pathLst>
                <a:path w="2031" h="6469" extrusionOk="0">
                  <a:moveTo>
                    <a:pt x="1855" y="1"/>
                  </a:moveTo>
                  <a:cubicBezTo>
                    <a:pt x="1780" y="1"/>
                    <a:pt x="1705" y="51"/>
                    <a:pt x="1680" y="151"/>
                  </a:cubicBezTo>
                  <a:cubicBezTo>
                    <a:pt x="1605" y="1104"/>
                    <a:pt x="1504" y="2081"/>
                    <a:pt x="1329" y="3008"/>
                  </a:cubicBezTo>
                  <a:cubicBezTo>
                    <a:pt x="1329" y="3008"/>
                    <a:pt x="1329" y="3008"/>
                    <a:pt x="1329" y="2983"/>
                  </a:cubicBezTo>
                  <a:cubicBezTo>
                    <a:pt x="1179" y="3785"/>
                    <a:pt x="953" y="4562"/>
                    <a:pt x="602" y="5289"/>
                  </a:cubicBezTo>
                  <a:cubicBezTo>
                    <a:pt x="427" y="5615"/>
                    <a:pt x="251" y="5916"/>
                    <a:pt x="51" y="6191"/>
                  </a:cubicBezTo>
                  <a:cubicBezTo>
                    <a:pt x="1" y="6267"/>
                    <a:pt x="26" y="6392"/>
                    <a:pt x="101" y="6442"/>
                  </a:cubicBezTo>
                  <a:cubicBezTo>
                    <a:pt x="128" y="6460"/>
                    <a:pt x="160" y="6468"/>
                    <a:pt x="194" y="6468"/>
                  </a:cubicBezTo>
                  <a:cubicBezTo>
                    <a:pt x="255" y="6468"/>
                    <a:pt x="319" y="6440"/>
                    <a:pt x="352" y="6392"/>
                  </a:cubicBezTo>
                  <a:cubicBezTo>
                    <a:pt x="652" y="5966"/>
                    <a:pt x="903" y="5490"/>
                    <a:pt x="1103" y="5013"/>
                  </a:cubicBezTo>
                  <a:cubicBezTo>
                    <a:pt x="1329" y="4512"/>
                    <a:pt x="1479" y="3986"/>
                    <a:pt x="1580" y="3434"/>
                  </a:cubicBezTo>
                  <a:cubicBezTo>
                    <a:pt x="1830" y="2357"/>
                    <a:pt x="1930" y="1279"/>
                    <a:pt x="2031" y="176"/>
                  </a:cubicBezTo>
                  <a:cubicBezTo>
                    <a:pt x="2031" y="76"/>
                    <a:pt x="1956" y="1"/>
                    <a:pt x="188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450;p55">
              <a:extLst>
                <a:ext uri="{FF2B5EF4-FFF2-40B4-BE49-F238E27FC236}">
                  <a16:creationId xmlns:a16="http://schemas.microsoft.com/office/drawing/2014/main" id="{FDE58719-A644-4F58-B6EC-9B59246520B2}"/>
                </a:ext>
              </a:extLst>
            </p:cNvPr>
            <p:cNvSpPr/>
            <p:nvPr/>
          </p:nvSpPr>
          <p:spPr>
            <a:xfrm>
              <a:off x="5237625" y="2754425"/>
              <a:ext cx="584000" cy="589625"/>
            </a:xfrm>
            <a:custGeom>
              <a:avLst/>
              <a:gdLst/>
              <a:ahLst/>
              <a:cxnLst/>
              <a:rect l="l" t="t" r="r" b="b"/>
              <a:pathLst>
                <a:path w="23360" h="23585" extrusionOk="0">
                  <a:moveTo>
                    <a:pt x="21229" y="0"/>
                  </a:moveTo>
                  <a:cubicBezTo>
                    <a:pt x="21229" y="50"/>
                    <a:pt x="21229" y="75"/>
                    <a:pt x="21229" y="100"/>
                  </a:cubicBezTo>
                  <a:cubicBezTo>
                    <a:pt x="21254" y="276"/>
                    <a:pt x="21279" y="476"/>
                    <a:pt x="21304" y="652"/>
                  </a:cubicBezTo>
                  <a:cubicBezTo>
                    <a:pt x="21329" y="877"/>
                    <a:pt x="21329" y="1103"/>
                    <a:pt x="21354" y="1329"/>
                  </a:cubicBezTo>
                  <a:cubicBezTo>
                    <a:pt x="21379" y="1830"/>
                    <a:pt x="21404" y="2331"/>
                    <a:pt x="21404" y="2807"/>
                  </a:cubicBezTo>
                  <a:cubicBezTo>
                    <a:pt x="21379" y="3935"/>
                    <a:pt x="21279" y="5038"/>
                    <a:pt x="21129" y="6141"/>
                  </a:cubicBezTo>
                  <a:cubicBezTo>
                    <a:pt x="21078" y="6441"/>
                    <a:pt x="21028" y="6767"/>
                    <a:pt x="20953" y="7068"/>
                  </a:cubicBezTo>
                  <a:cubicBezTo>
                    <a:pt x="20878" y="7544"/>
                    <a:pt x="20753" y="8020"/>
                    <a:pt x="20627" y="8496"/>
                  </a:cubicBezTo>
                  <a:cubicBezTo>
                    <a:pt x="20477" y="9023"/>
                    <a:pt x="20327" y="9549"/>
                    <a:pt x="20126" y="10050"/>
                  </a:cubicBezTo>
                  <a:cubicBezTo>
                    <a:pt x="20026" y="10301"/>
                    <a:pt x="19925" y="10527"/>
                    <a:pt x="19825" y="10777"/>
                  </a:cubicBezTo>
                  <a:cubicBezTo>
                    <a:pt x="19725" y="10978"/>
                    <a:pt x="19625" y="11178"/>
                    <a:pt x="19499" y="11379"/>
                  </a:cubicBezTo>
                  <a:cubicBezTo>
                    <a:pt x="19374" y="11554"/>
                    <a:pt x="19274" y="11704"/>
                    <a:pt x="19123" y="11830"/>
                  </a:cubicBezTo>
                  <a:cubicBezTo>
                    <a:pt x="19073" y="11905"/>
                    <a:pt x="18998" y="11955"/>
                    <a:pt x="18923" y="12005"/>
                  </a:cubicBezTo>
                  <a:cubicBezTo>
                    <a:pt x="18873" y="12055"/>
                    <a:pt x="18798" y="12080"/>
                    <a:pt x="18748" y="12106"/>
                  </a:cubicBezTo>
                  <a:cubicBezTo>
                    <a:pt x="18697" y="12131"/>
                    <a:pt x="18647" y="12156"/>
                    <a:pt x="18622" y="12156"/>
                  </a:cubicBezTo>
                  <a:cubicBezTo>
                    <a:pt x="18572" y="12156"/>
                    <a:pt x="18547" y="12156"/>
                    <a:pt x="18522" y="12181"/>
                  </a:cubicBezTo>
                  <a:cubicBezTo>
                    <a:pt x="18447" y="12181"/>
                    <a:pt x="18372" y="12181"/>
                    <a:pt x="18296" y="12156"/>
                  </a:cubicBezTo>
                  <a:cubicBezTo>
                    <a:pt x="18146" y="12131"/>
                    <a:pt x="17996" y="12055"/>
                    <a:pt x="17870" y="11955"/>
                  </a:cubicBezTo>
                  <a:cubicBezTo>
                    <a:pt x="17770" y="11880"/>
                    <a:pt x="17695" y="11805"/>
                    <a:pt x="17620" y="11704"/>
                  </a:cubicBezTo>
                  <a:cubicBezTo>
                    <a:pt x="17595" y="11654"/>
                    <a:pt x="17545" y="11629"/>
                    <a:pt x="17519" y="11579"/>
                  </a:cubicBezTo>
                  <a:cubicBezTo>
                    <a:pt x="17494" y="11529"/>
                    <a:pt x="17444" y="11479"/>
                    <a:pt x="17419" y="11429"/>
                  </a:cubicBezTo>
                  <a:cubicBezTo>
                    <a:pt x="17269" y="11178"/>
                    <a:pt x="17194" y="10902"/>
                    <a:pt x="17093" y="10627"/>
                  </a:cubicBezTo>
                  <a:cubicBezTo>
                    <a:pt x="17018" y="10476"/>
                    <a:pt x="16943" y="10326"/>
                    <a:pt x="16868" y="10176"/>
                  </a:cubicBezTo>
                  <a:cubicBezTo>
                    <a:pt x="16818" y="10126"/>
                    <a:pt x="16768" y="10050"/>
                    <a:pt x="16692" y="10000"/>
                  </a:cubicBezTo>
                  <a:cubicBezTo>
                    <a:pt x="16642" y="9975"/>
                    <a:pt x="16592" y="9925"/>
                    <a:pt x="16542" y="9900"/>
                  </a:cubicBezTo>
                  <a:cubicBezTo>
                    <a:pt x="16492" y="9875"/>
                    <a:pt x="16467" y="9875"/>
                    <a:pt x="16417" y="9850"/>
                  </a:cubicBezTo>
                  <a:lnTo>
                    <a:pt x="16316" y="9850"/>
                  </a:lnTo>
                  <a:cubicBezTo>
                    <a:pt x="16216" y="9825"/>
                    <a:pt x="16141" y="9825"/>
                    <a:pt x="16041" y="9825"/>
                  </a:cubicBezTo>
                  <a:cubicBezTo>
                    <a:pt x="15966" y="9850"/>
                    <a:pt x="15915" y="9850"/>
                    <a:pt x="15840" y="9875"/>
                  </a:cubicBezTo>
                  <a:cubicBezTo>
                    <a:pt x="15740" y="9925"/>
                    <a:pt x="15640" y="9975"/>
                    <a:pt x="15565" y="10025"/>
                  </a:cubicBezTo>
                  <a:cubicBezTo>
                    <a:pt x="15189" y="10301"/>
                    <a:pt x="14913" y="10677"/>
                    <a:pt x="14537" y="10953"/>
                  </a:cubicBezTo>
                  <a:cubicBezTo>
                    <a:pt x="14437" y="11003"/>
                    <a:pt x="14362" y="11078"/>
                    <a:pt x="14261" y="11128"/>
                  </a:cubicBezTo>
                  <a:cubicBezTo>
                    <a:pt x="14161" y="11153"/>
                    <a:pt x="14086" y="11178"/>
                    <a:pt x="13986" y="11203"/>
                  </a:cubicBezTo>
                  <a:cubicBezTo>
                    <a:pt x="13919" y="11203"/>
                    <a:pt x="13841" y="11214"/>
                    <a:pt x="13767" y="11214"/>
                  </a:cubicBezTo>
                  <a:cubicBezTo>
                    <a:pt x="13729" y="11214"/>
                    <a:pt x="13693" y="11212"/>
                    <a:pt x="13660" y="11203"/>
                  </a:cubicBezTo>
                  <a:cubicBezTo>
                    <a:pt x="13560" y="11203"/>
                    <a:pt x="13459" y="11178"/>
                    <a:pt x="13384" y="11153"/>
                  </a:cubicBezTo>
                  <a:cubicBezTo>
                    <a:pt x="13284" y="11128"/>
                    <a:pt x="13159" y="11078"/>
                    <a:pt x="13083" y="11028"/>
                  </a:cubicBezTo>
                  <a:cubicBezTo>
                    <a:pt x="13008" y="10978"/>
                    <a:pt x="12908" y="10902"/>
                    <a:pt x="12833" y="10852"/>
                  </a:cubicBezTo>
                  <a:cubicBezTo>
                    <a:pt x="12682" y="10702"/>
                    <a:pt x="12532" y="10552"/>
                    <a:pt x="12407" y="10376"/>
                  </a:cubicBezTo>
                  <a:cubicBezTo>
                    <a:pt x="12106" y="10025"/>
                    <a:pt x="11855" y="9624"/>
                    <a:pt x="11479" y="9349"/>
                  </a:cubicBezTo>
                  <a:lnTo>
                    <a:pt x="11504" y="9349"/>
                  </a:lnTo>
                  <a:cubicBezTo>
                    <a:pt x="11304" y="9173"/>
                    <a:pt x="11053" y="9048"/>
                    <a:pt x="10828" y="8923"/>
                  </a:cubicBezTo>
                  <a:cubicBezTo>
                    <a:pt x="10727" y="8872"/>
                    <a:pt x="10627" y="8847"/>
                    <a:pt x="10527" y="8822"/>
                  </a:cubicBezTo>
                  <a:cubicBezTo>
                    <a:pt x="10427" y="8797"/>
                    <a:pt x="10326" y="8772"/>
                    <a:pt x="10226" y="8747"/>
                  </a:cubicBezTo>
                  <a:cubicBezTo>
                    <a:pt x="10126" y="8747"/>
                    <a:pt x="10026" y="8722"/>
                    <a:pt x="9900" y="8722"/>
                  </a:cubicBezTo>
                  <a:cubicBezTo>
                    <a:pt x="9825" y="8722"/>
                    <a:pt x="9725" y="8722"/>
                    <a:pt x="9625" y="8747"/>
                  </a:cubicBezTo>
                  <a:lnTo>
                    <a:pt x="9650" y="8747"/>
                  </a:lnTo>
                  <a:cubicBezTo>
                    <a:pt x="9474" y="8747"/>
                    <a:pt x="9299" y="8797"/>
                    <a:pt x="9123" y="8847"/>
                  </a:cubicBezTo>
                  <a:cubicBezTo>
                    <a:pt x="8948" y="8897"/>
                    <a:pt x="8773" y="8948"/>
                    <a:pt x="8597" y="9023"/>
                  </a:cubicBezTo>
                  <a:lnTo>
                    <a:pt x="8597" y="8998"/>
                  </a:lnTo>
                  <a:cubicBezTo>
                    <a:pt x="8372" y="9098"/>
                    <a:pt x="8146" y="9198"/>
                    <a:pt x="7920" y="9298"/>
                  </a:cubicBezTo>
                  <a:cubicBezTo>
                    <a:pt x="7519" y="9474"/>
                    <a:pt x="7093" y="9674"/>
                    <a:pt x="6667" y="9800"/>
                  </a:cubicBezTo>
                  <a:cubicBezTo>
                    <a:pt x="6467" y="9875"/>
                    <a:pt x="6266" y="9925"/>
                    <a:pt x="6066" y="9975"/>
                  </a:cubicBezTo>
                  <a:cubicBezTo>
                    <a:pt x="5915" y="10000"/>
                    <a:pt x="5740" y="10025"/>
                    <a:pt x="5565" y="10025"/>
                  </a:cubicBezTo>
                  <a:cubicBezTo>
                    <a:pt x="5519" y="10027"/>
                    <a:pt x="5473" y="10028"/>
                    <a:pt x="5427" y="10028"/>
                  </a:cubicBezTo>
                  <a:cubicBezTo>
                    <a:pt x="4746" y="10028"/>
                    <a:pt x="4070" y="9854"/>
                    <a:pt x="3459" y="9549"/>
                  </a:cubicBezTo>
                  <a:cubicBezTo>
                    <a:pt x="3133" y="9399"/>
                    <a:pt x="2808" y="9198"/>
                    <a:pt x="2507" y="8948"/>
                  </a:cubicBezTo>
                  <a:cubicBezTo>
                    <a:pt x="2231" y="8722"/>
                    <a:pt x="1955" y="8471"/>
                    <a:pt x="1730" y="8171"/>
                  </a:cubicBezTo>
                  <a:cubicBezTo>
                    <a:pt x="1529" y="7870"/>
                    <a:pt x="1329" y="7569"/>
                    <a:pt x="1204" y="7243"/>
                  </a:cubicBezTo>
                  <a:cubicBezTo>
                    <a:pt x="1204" y="7218"/>
                    <a:pt x="1179" y="7218"/>
                    <a:pt x="1179" y="7218"/>
                  </a:cubicBezTo>
                  <a:cubicBezTo>
                    <a:pt x="1153" y="7293"/>
                    <a:pt x="1103" y="7369"/>
                    <a:pt x="1078" y="7444"/>
                  </a:cubicBezTo>
                  <a:cubicBezTo>
                    <a:pt x="1078" y="7469"/>
                    <a:pt x="1053" y="7519"/>
                    <a:pt x="1078" y="7544"/>
                  </a:cubicBezTo>
                  <a:lnTo>
                    <a:pt x="1053" y="7594"/>
                  </a:lnTo>
                  <a:cubicBezTo>
                    <a:pt x="1028" y="7644"/>
                    <a:pt x="1028" y="7720"/>
                    <a:pt x="1053" y="7770"/>
                  </a:cubicBezTo>
                  <a:cubicBezTo>
                    <a:pt x="903" y="8045"/>
                    <a:pt x="727" y="8371"/>
                    <a:pt x="577" y="8697"/>
                  </a:cubicBezTo>
                  <a:cubicBezTo>
                    <a:pt x="552" y="8772"/>
                    <a:pt x="502" y="8847"/>
                    <a:pt x="477" y="8948"/>
                  </a:cubicBezTo>
                  <a:cubicBezTo>
                    <a:pt x="452" y="8973"/>
                    <a:pt x="452" y="9023"/>
                    <a:pt x="477" y="9073"/>
                  </a:cubicBezTo>
                  <a:cubicBezTo>
                    <a:pt x="502" y="9123"/>
                    <a:pt x="527" y="9173"/>
                    <a:pt x="577" y="9173"/>
                  </a:cubicBezTo>
                  <a:cubicBezTo>
                    <a:pt x="552" y="9324"/>
                    <a:pt x="502" y="9474"/>
                    <a:pt x="452" y="9624"/>
                  </a:cubicBezTo>
                  <a:cubicBezTo>
                    <a:pt x="427" y="9750"/>
                    <a:pt x="402" y="9850"/>
                    <a:pt x="377" y="9975"/>
                  </a:cubicBezTo>
                  <a:cubicBezTo>
                    <a:pt x="226" y="10476"/>
                    <a:pt x="151" y="10928"/>
                    <a:pt x="76" y="11354"/>
                  </a:cubicBezTo>
                  <a:cubicBezTo>
                    <a:pt x="26" y="11830"/>
                    <a:pt x="1" y="12256"/>
                    <a:pt x="26" y="12682"/>
                  </a:cubicBezTo>
                  <a:cubicBezTo>
                    <a:pt x="51" y="13083"/>
                    <a:pt x="126" y="13509"/>
                    <a:pt x="226" y="13935"/>
                  </a:cubicBezTo>
                  <a:cubicBezTo>
                    <a:pt x="326" y="14311"/>
                    <a:pt x="477" y="14712"/>
                    <a:pt x="652" y="15088"/>
                  </a:cubicBezTo>
                  <a:cubicBezTo>
                    <a:pt x="1003" y="15790"/>
                    <a:pt x="1479" y="16466"/>
                    <a:pt x="2081" y="17143"/>
                  </a:cubicBezTo>
                  <a:cubicBezTo>
                    <a:pt x="2607" y="17720"/>
                    <a:pt x="3259" y="18271"/>
                    <a:pt x="3986" y="18797"/>
                  </a:cubicBezTo>
                  <a:cubicBezTo>
                    <a:pt x="4311" y="19023"/>
                    <a:pt x="4637" y="19248"/>
                    <a:pt x="5038" y="19499"/>
                  </a:cubicBezTo>
                  <a:cubicBezTo>
                    <a:pt x="5264" y="19624"/>
                    <a:pt x="5514" y="19750"/>
                    <a:pt x="5765" y="19900"/>
                  </a:cubicBezTo>
                  <a:lnTo>
                    <a:pt x="5815" y="19925"/>
                  </a:lnTo>
                  <a:lnTo>
                    <a:pt x="5890" y="19975"/>
                  </a:lnTo>
                  <a:lnTo>
                    <a:pt x="6016" y="20025"/>
                  </a:lnTo>
                  <a:lnTo>
                    <a:pt x="6617" y="20351"/>
                  </a:lnTo>
                  <a:lnTo>
                    <a:pt x="6893" y="20527"/>
                  </a:lnTo>
                  <a:lnTo>
                    <a:pt x="7018" y="20577"/>
                  </a:lnTo>
                  <a:cubicBezTo>
                    <a:pt x="7319" y="20752"/>
                    <a:pt x="7620" y="20903"/>
                    <a:pt x="7920" y="21078"/>
                  </a:cubicBezTo>
                  <a:cubicBezTo>
                    <a:pt x="8747" y="21504"/>
                    <a:pt x="9449" y="21880"/>
                    <a:pt x="10126" y="22181"/>
                  </a:cubicBezTo>
                  <a:cubicBezTo>
                    <a:pt x="10953" y="22557"/>
                    <a:pt x="11730" y="22857"/>
                    <a:pt x="12457" y="23083"/>
                  </a:cubicBezTo>
                  <a:cubicBezTo>
                    <a:pt x="13309" y="23359"/>
                    <a:pt x="14061" y="23509"/>
                    <a:pt x="14813" y="23559"/>
                  </a:cubicBezTo>
                  <a:cubicBezTo>
                    <a:pt x="14988" y="23584"/>
                    <a:pt x="15189" y="23584"/>
                    <a:pt x="15364" y="23584"/>
                  </a:cubicBezTo>
                  <a:cubicBezTo>
                    <a:pt x="15941" y="23584"/>
                    <a:pt x="16492" y="23509"/>
                    <a:pt x="17018" y="23359"/>
                  </a:cubicBezTo>
                  <a:cubicBezTo>
                    <a:pt x="17369" y="23258"/>
                    <a:pt x="17695" y="23108"/>
                    <a:pt x="17996" y="22933"/>
                  </a:cubicBezTo>
                  <a:cubicBezTo>
                    <a:pt x="18321" y="22757"/>
                    <a:pt x="18622" y="22532"/>
                    <a:pt x="18973" y="22231"/>
                  </a:cubicBezTo>
                  <a:cubicBezTo>
                    <a:pt x="19274" y="21980"/>
                    <a:pt x="19575" y="21679"/>
                    <a:pt x="19900" y="21304"/>
                  </a:cubicBezTo>
                  <a:cubicBezTo>
                    <a:pt x="20151" y="21028"/>
                    <a:pt x="20427" y="20702"/>
                    <a:pt x="20677" y="20351"/>
                  </a:cubicBezTo>
                  <a:cubicBezTo>
                    <a:pt x="20728" y="20351"/>
                    <a:pt x="20778" y="20326"/>
                    <a:pt x="20803" y="20276"/>
                  </a:cubicBezTo>
                  <a:cubicBezTo>
                    <a:pt x="20878" y="20151"/>
                    <a:pt x="20978" y="20025"/>
                    <a:pt x="21053" y="19925"/>
                  </a:cubicBezTo>
                  <a:cubicBezTo>
                    <a:pt x="21078" y="19900"/>
                    <a:pt x="21103" y="19875"/>
                    <a:pt x="21129" y="19850"/>
                  </a:cubicBezTo>
                  <a:cubicBezTo>
                    <a:pt x="21429" y="19449"/>
                    <a:pt x="21680" y="18973"/>
                    <a:pt x="21880" y="18471"/>
                  </a:cubicBezTo>
                  <a:cubicBezTo>
                    <a:pt x="22081" y="17995"/>
                    <a:pt x="22231" y="17494"/>
                    <a:pt x="22382" y="16892"/>
                  </a:cubicBezTo>
                  <a:cubicBezTo>
                    <a:pt x="22482" y="16441"/>
                    <a:pt x="22557" y="15940"/>
                    <a:pt x="22632" y="15364"/>
                  </a:cubicBezTo>
                  <a:lnTo>
                    <a:pt x="22657" y="15213"/>
                  </a:lnTo>
                  <a:lnTo>
                    <a:pt x="22682" y="15063"/>
                  </a:lnTo>
                  <a:cubicBezTo>
                    <a:pt x="22833" y="14085"/>
                    <a:pt x="22933" y="13083"/>
                    <a:pt x="23008" y="12231"/>
                  </a:cubicBezTo>
                  <a:cubicBezTo>
                    <a:pt x="23083" y="11128"/>
                    <a:pt x="23159" y="10151"/>
                    <a:pt x="23209" y="9148"/>
                  </a:cubicBezTo>
                  <a:cubicBezTo>
                    <a:pt x="23259" y="8471"/>
                    <a:pt x="23284" y="7820"/>
                    <a:pt x="23309" y="7168"/>
                  </a:cubicBezTo>
                  <a:cubicBezTo>
                    <a:pt x="23309" y="6817"/>
                    <a:pt x="23334" y="6491"/>
                    <a:pt x="23334" y="6141"/>
                  </a:cubicBezTo>
                  <a:lnTo>
                    <a:pt x="23334" y="5990"/>
                  </a:lnTo>
                  <a:cubicBezTo>
                    <a:pt x="23359" y="5714"/>
                    <a:pt x="23359" y="5414"/>
                    <a:pt x="23359" y="5138"/>
                  </a:cubicBezTo>
                  <a:cubicBezTo>
                    <a:pt x="23359" y="4461"/>
                    <a:pt x="23309" y="3810"/>
                    <a:pt x="23259" y="3233"/>
                  </a:cubicBezTo>
                  <a:cubicBezTo>
                    <a:pt x="23259" y="2958"/>
                    <a:pt x="23234" y="2682"/>
                    <a:pt x="23234" y="2406"/>
                  </a:cubicBezTo>
                  <a:cubicBezTo>
                    <a:pt x="23209" y="2080"/>
                    <a:pt x="23159" y="1730"/>
                    <a:pt x="23134" y="1379"/>
                  </a:cubicBezTo>
                  <a:lnTo>
                    <a:pt x="23134" y="1278"/>
                  </a:lnTo>
                  <a:lnTo>
                    <a:pt x="23108" y="1053"/>
                  </a:lnTo>
                  <a:lnTo>
                    <a:pt x="23083" y="953"/>
                  </a:lnTo>
                  <a:cubicBezTo>
                    <a:pt x="23083" y="852"/>
                    <a:pt x="23083" y="752"/>
                    <a:pt x="23058" y="652"/>
                  </a:cubicBezTo>
                  <a:cubicBezTo>
                    <a:pt x="23033" y="526"/>
                    <a:pt x="23008" y="376"/>
                    <a:pt x="22983" y="251"/>
                  </a:cubicBezTo>
                  <a:cubicBezTo>
                    <a:pt x="22958" y="176"/>
                    <a:pt x="22933" y="75"/>
                    <a:pt x="22908" y="0"/>
                  </a:cubicBezTo>
                  <a:cubicBezTo>
                    <a:pt x="22908" y="0"/>
                    <a:pt x="22883" y="0"/>
                    <a:pt x="22883" y="25"/>
                  </a:cubicBezTo>
                  <a:cubicBezTo>
                    <a:pt x="22733" y="100"/>
                    <a:pt x="22557" y="176"/>
                    <a:pt x="22407" y="226"/>
                  </a:cubicBezTo>
                  <a:cubicBezTo>
                    <a:pt x="22306" y="251"/>
                    <a:pt x="22231" y="276"/>
                    <a:pt x="22131" y="301"/>
                  </a:cubicBezTo>
                  <a:lnTo>
                    <a:pt x="21905" y="301"/>
                  </a:lnTo>
                  <a:cubicBezTo>
                    <a:pt x="21755" y="301"/>
                    <a:pt x="21605" y="276"/>
                    <a:pt x="21479" y="201"/>
                  </a:cubicBezTo>
                  <a:cubicBezTo>
                    <a:pt x="21379" y="151"/>
                    <a:pt x="21304" y="100"/>
                    <a:pt x="21229" y="0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451;p55">
              <a:extLst>
                <a:ext uri="{FF2B5EF4-FFF2-40B4-BE49-F238E27FC236}">
                  <a16:creationId xmlns:a16="http://schemas.microsoft.com/office/drawing/2014/main" id="{5AFB19BE-EC0E-478C-BEF4-D02A6A678C47}"/>
                </a:ext>
              </a:extLst>
            </p:cNvPr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452;p55">
              <a:extLst>
                <a:ext uri="{FF2B5EF4-FFF2-40B4-BE49-F238E27FC236}">
                  <a16:creationId xmlns:a16="http://schemas.microsoft.com/office/drawing/2014/main" id="{2F226582-3BAB-4298-9985-19BC8A014357}"/>
                </a:ext>
              </a:extLst>
            </p:cNvPr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453;p55">
              <a:extLst>
                <a:ext uri="{FF2B5EF4-FFF2-40B4-BE49-F238E27FC236}">
                  <a16:creationId xmlns:a16="http://schemas.microsoft.com/office/drawing/2014/main" id="{6CC0E842-75F2-49A8-BF74-EA6DB566EC6D}"/>
                </a:ext>
              </a:extLst>
            </p:cNvPr>
            <p:cNvSpPr/>
            <p:nvPr/>
          </p:nvSpPr>
          <p:spPr>
            <a:xfrm>
              <a:off x="5716325" y="304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454;p55">
              <a:extLst>
                <a:ext uri="{FF2B5EF4-FFF2-40B4-BE49-F238E27FC236}">
                  <a16:creationId xmlns:a16="http://schemas.microsoft.com/office/drawing/2014/main" id="{4F3B4293-6DB8-4BD4-907A-364CE4B056E3}"/>
                </a:ext>
              </a:extLst>
            </p:cNvPr>
            <p:cNvSpPr/>
            <p:nvPr/>
          </p:nvSpPr>
          <p:spPr>
            <a:xfrm>
              <a:off x="4294650" y="2908550"/>
              <a:ext cx="1484975" cy="1802050"/>
            </a:xfrm>
            <a:custGeom>
              <a:avLst/>
              <a:gdLst/>
              <a:ahLst/>
              <a:cxnLst/>
              <a:rect l="l" t="t" r="r" b="b"/>
              <a:pathLst>
                <a:path w="59399" h="72082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905" y="63460"/>
                    <a:pt x="4637" y="65690"/>
                    <a:pt x="8647" y="67821"/>
                  </a:cubicBezTo>
                  <a:cubicBezTo>
                    <a:pt x="9374" y="68222"/>
                    <a:pt x="10151" y="68623"/>
                    <a:pt x="11128" y="69074"/>
                  </a:cubicBezTo>
                  <a:cubicBezTo>
                    <a:pt x="11454" y="69224"/>
                    <a:pt x="11755" y="69374"/>
                    <a:pt x="12055" y="69525"/>
                  </a:cubicBezTo>
                  <a:cubicBezTo>
                    <a:pt x="12531" y="69750"/>
                    <a:pt x="13008" y="69976"/>
                    <a:pt x="13484" y="70202"/>
                  </a:cubicBezTo>
                  <a:cubicBezTo>
                    <a:pt x="14461" y="70653"/>
                    <a:pt x="15313" y="71004"/>
                    <a:pt x="16090" y="71304"/>
                  </a:cubicBezTo>
                  <a:cubicBezTo>
                    <a:pt x="17068" y="71630"/>
                    <a:pt x="17945" y="71881"/>
                    <a:pt x="18772" y="71981"/>
                  </a:cubicBezTo>
                  <a:cubicBezTo>
                    <a:pt x="19123" y="72031"/>
                    <a:pt x="19474" y="72056"/>
                    <a:pt x="19825" y="72056"/>
                  </a:cubicBezTo>
                  <a:lnTo>
                    <a:pt x="19875" y="72056"/>
                  </a:lnTo>
                  <a:cubicBezTo>
                    <a:pt x="20025" y="72056"/>
                    <a:pt x="20176" y="72056"/>
                    <a:pt x="20326" y="72031"/>
                  </a:cubicBezTo>
                  <a:cubicBezTo>
                    <a:pt x="20376" y="72031"/>
                    <a:pt x="20426" y="72031"/>
                    <a:pt x="20501" y="72006"/>
                  </a:cubicBezTo>
                  <a:cubicBezTo>
                    <a:pt x="20552" y="72006"/>
                    <a:pt x="20577" y="71981"/>
                    <a:pt x="20627" y="71981"/>
                  </a:cubicBezTo>
                  <a:lnTo>
                    <a:pt x="20652" y="72006"/>
                  </a:lnTo>
                  <a:cubicBezTo>
                    <a:pt x="20652" y="72031"/>
                    <a:pt x="20677" y="72031"/>
                    <a:pt x="20677" y="72031"/>
                  </a:cubicBezTo>
                  <a:cubicBezTo>
                    <a:pt x="20727" y="72056"/>
                    <a:pt x="20752" y="72081"/>
                    <a:pt x="20802" y="72081"/>
                  </a:cubicBezTo>
                  <a:cubicBezTo>
                    <a:pt x="20852" y="72081"/>
                    <a:pt x="20928" y="72056"/>
                    <a:pt x="20953" y="72006"/>
                  </a:cubicBezTo>
                  <a:lnTo>
                    <a:pt x="27619" y="61755"/>
                  </a:lnTo>
                  <a:lnTo>
                    <a:pt x="31679" y="55540"/>
                  </a:lnTo>
                  <a:lnTo>
                    <a:pt x="40376" y="42156"/>
                  </a:lnTo>
                  <a:lnTo>
                    <a:pt x="43785" y="36918"/>
                  </a:lnTo>
                  <a:cubicBezTo>
                    <a:pt x="47594" y="31078"/>
                    <a:pt x="51404" y="25239"/>
                    <a:pt x="55188" y="19399"/>
                  </a:cubicBezTo>
                  <a:lnTo>
                    <a:pt x="55289" y="19274"/>
                  </a:lnTo>
                  <a:lnTo>
                    <a:pt x="56817" y="16918"/>
                  </a:lnTo>
                  <a:lnTo>
                    <a:pt x="59349" y="13033"/>
                  </a:lnTo>
                  <a:cubicBezTo>
                    <a:pt x="59374" y="13008"/>
                    <a:pt x="59399" y="12958"/>
                    <a:pt x="59374" y="12908"/>
                  </a:cubicBezTo>
                  <a:cubicBezTo>
                    <a:pt x="59374" y="12858"/>
                    <a:pt x="59349" y="12808"/>
                    <a:pt x="59324" y="12783"/>
                  </a:cubicBezTo>
                  <a:cubicBezTo>
                    <a:pt x="59274" y="12758"/>
                    <a:pt x="59249" y="12733"/>
                    <a:pt x="59198" y="12733"/>
                  </a:cubicBezTo>
                  <a:cubicBezTo>
                    <a:pt x="59173" y="12733"/>
                    <a:pt x="59148" y="12733"/>
                    <a:pt x="59123" y="12758"/>
                  </a:cubicBezTo>
                  <a:cubicBezTo>
                    <a:pt x="59098" y="12758"/>
                    <a:pt x="59048" y="12758"/>
                    <a:pt x="58998" y="12783"/>
                  </a:cubicBezTo>
                  <a:cubicBezTo>
                    <a:pt x="58797" y="12958"/>
                    <a:pt x="58597" y="13134"/>
                    <a:pt x="58396" y="13309"/>
                  </a:cubicBezTo>
                  <a:cubicBezTo>
                    <a:pt x="57970" y="13710"/>
                    <a:pt x="57544" y="14086"/>
                    <a:pt x="57068" y="14387"/>
                  </a:cubicBezTo>
                  <a:cubicBezTo>
                    <a:pt x="56893" y="14512"/>
                    <a:pt x="56742" y="14587"/>
                    <a:pt x="56617" y="14662"/>
                  </a:cubicBezTo>
                  <a:cubicBezTo>
                    <a:pt x="56441" y="14738"/>
                    <a:pt x="56291" y="14813"/>
                    <a:pt x="56116" y="14888"/>
                  </a:cubicBezTo>
                  <a:lnTo>
                    <a:pt x="56091" y="14888"/>
                  </a:lnTo>
                  <a:cubicBezTo>
                    <a:pt x="55790" y="14988"/>
                    <a:pt x="55489" y="15063"/>
                    <a:pt x="55163" y="15088"/>
                  </a:cubicBezTo>
                  <a:lnTo>
                    <a:pt x="54913" y="15088"/>
                  </a:lnTo>
                  <a:cubicBezTo>
                    <a:pt x="54712" y="15088"/>
                    <a:pt x="54537" y="15088"/>
                    <a:pt x="54361" y="15038"/>
                  </a:cubicBezTo>
                  <a:cubicBezTo>
                    <a:pt x="54136" y="15013"/>
                    <a:pt x="53935" y="14938"/>
                    <a:pt x="53735" y="14838"/>
                  </a:cubicBezTo>
                  <a:cubicBezTo>
                    <a:pt x="53559" y="14763"/>
                    <a:pt x="53384" y="14662"/>
                    <a:pt x="53233" y="14512"/>
                  </a:cubicBezTo>
                  <a:cubicBezTo>
                    <a:pt x="53083" y="14387"/>
                    <a:pt x="52958" y="14236"/>
                    <a:pt x="52832" y="14086"/>
                  </a:cubicBezTo>
                  <a:cubicBezTo>
                    <a:pt x="52732" y="13910"/>
                    <a:pt x="52657" y="13760"/>
                    <a:pt x="52582" y="13585"/>
                  </a:cubicBezTo>
                  <a:cubicBezTo>
                    <a:pt x="52507" y="13359"/>
                    <a:pt x="52456" y="13134"/>
                    <a:pt x="52431" y="12858"/>
                  </a:cubicBezTo>
                  <a:cubicBezTo>
                    <a:pt x="52406" y="12457"/>
                    <a:pt x="52431" y="12031"/>
                    <a:pt x="52532" y="11555"/>
                  </a:cubicBezTo>
                  <a:cubicBezTo>
                    <a:pt x="52707" y="10577"/>
                    <a:pt x="53083" y="9600"/>
                    <a:pt x="53434" y="8798"/>
                  </a:cubicBezTo>
                  <a:cubicBezTo>
                    <a:pt x="53434" y="8748"/>
                    <a:pt x="53434" y="8722"/>
                    <a:pt x="53434" y="8672"/>
                  </a:cubicBezTo>
                  <a:cubicBezTo>
                    <a:pt x="53434" y="8622"/>
                    <a:pt x="53434" y="8572"/>
                    <a:pt x="53384" y="8547"/>
                  </a:cubicBezTo>
                  <a:cubicBezTo>
                    <a:pt x="53359" y="8497"/>
                    <a:pt x="53309" y="8472"/>
                    <a:pt x="53233" y="8472"/>
                  </a:cubicBezTo>
                  <a:cubicBezTo>
                    <a:pt x="53208" y="8472"/>
                    <a:pt x="53158" y="8497"/>
                    <a:pt x="53133" y="8522"/>
                  </a:cubicBezTo>
                  <a:cubicBezTo>
                    <a:pt x="52431" y="9249"/>
                    <a:pt x="51805" y="9800"/>
                    <a:pt x="51178" y="10251"/>
                  </a:cubicBezTo>
                  <a:cubicBezTo>
                    <a:pt x="50652" y="10602"/>
                    <a:pt x="50151" y="10853"/>
                    <a:pt x="49624" y="11028"/>
                  </a:cubicBezTo>
                  <a:cubicBezTo>
                    <a:pt x="49173" y="11204"/>
                    <a:pt x="48747" y="11279"/>
                    <a:pt x="48296" y="11329"/>
                  </a:cubicBezTo>
                  <a:lnTo>
                    <a:pt x="48020" y="11329"/>
                  </a:lnTo>
                  <a:cubicBezTo>
                    <a:pt x="47845" y="11329"/>
                    <a:pt x="47644" y="11304"/>
                    <a:pt x="47469" y="11279"/>
                  </a:cubicBezTo>
                  <a:cubicBezTo>
                    <a:pt x="47294" y="11254"/>
                    <a:pt x="47118" y="11204"/>
                    <a:pt x="46943" y="11129"/>
                  </a:cubicBezTo>
                  <a:cubicBezTo>
                    <a:pt x="46792" y="11053"/>
                    <a:pt x="46667" y="10953"/>
                    <a:pt x="46542" y="10878"/>
                  </a:cubicBezTo>
                  <a:cubicBezTo>
                    <a:pt x="46441" y="10753"/>
                    <a:pt x="46341" y="10652"/>
                    <a:pt x="46241" y="10527"/>
                  </a:cubicBezTo>
                  <a:cubicBezTo>
                    <a:pt x="46141" y="10352"/>
                    <a:pt x="46040" y="10176"/>
                    <a:pt x="45965" y="9976"/>
                  </a:cubicBezTo>
                  <a:cubicBezTo>
                    <a:pt x="45890" y="9700"/>
                    <a:pt x="45840" y="9424"/>
                    <a:pt x="45815" y="9098"/>
                  </a:cubicBezTo>
                  <a:lnTo>
                    <a:pt x="45790" y="9123"/>
                  </a:lnTo>
                  <a:cubicBezTo>
                    <a:pt x="45765" y="8597"/>
                    <a:pt x="45815" y="8071"/>
                    <a:pt x="45915" y="7444"/>
                  </a:cubicBezTo>
                  <a:cubicBezTo>
                    <a:pt x="46065" y="6617"/>
                    <a:pt x="46341" y="5790"/>
                    <a:pt x="46717" y="5013"/>
                  </a:cubicBezTo>
                  <a:cubicBezTo>
                    <a:pt x="46767" y="4888"/>
                    <a:pt x="46842" y="4737"/>
                    <a:pt x="46918" y="4612"/>
                  </a:cubicBezTo>
                  <a:cubicBezTo>
                    <a:pt x="46968" y="4512"/>
                    <a:pt x="46968" y="4412"/>
                    <a:pt x="46867" y="4362"/>
                  </a:cubicBezTo>
                  <a:cubicBezTo>
                    <a:pt x="46867" y="4336"/>
                    <a:pt x="46842" y="4336"/>
                    <a:pt x="46842" y="4336"/>
                  </a:cubicBez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455;p55">
              <a:extLst>
                <a:ext uri="{FF2B5EF4-FFF2-40B4-BE49-F238E27FC236}">
                  <a16:creationId xmlns:a16="http://schemas.microsoft.com/office/drawing/2014/main" id="{5E5F41C5-AF60-4AC8-8DAB-B96A039F8693}"/>
                </a:ext>
              </a:extLst>
            </p:cNvPr>
            <p:cNvSpPr/>
            <p:nvPr/>
          </p:nvSpPr>
          <p:spPr>
            <a:xfrm>
              <a:off x="4294650" y="2908550"/>
              <a:ext cx="1171075" cy="1656675"/>
            </a:xfrm>
            <a:custGeom>
              <a:avLst/>
              <a:gdLst/>
              <a:ahLst/>
              <a:cxnLst/>
              <a:rect l="l" t="t" r="r" b="b"/>
              <a:pathLst>
                <a:path w="46843" h="66267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479" y="62833"/>
                    <a:pt x="3409" y="64613"/>
                    <a:pt x="5990" y="66267"/>
                  </a:cubicBezTo>
                  <a:lnTo>
                    <a:pt x="8020" y="63234"/>
                  </a:lnTo>
                  <a:lnTo>
                    <a:pt x="14637" y="53209"/>
                  </a:lnTo>
                  <a:lnTo>
                    <a:pt x="21253" y="43159"/>
                  </a:lnTo>
                  <a:lnTo>
                    <a:pt x="34512" y="23033"/>
                  </a:lnTo>
                  <a:lnTo>
                    <a:pt x="40677" y="13710"/>
                  </a:lnTo>
                  <a:lnTo>
                    <a:pt x="46842" y="4336"/>
                  </a:ln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456;p55">
              <a:extLst>
                <a:ext uri="{FF2B5EF4-FFF2-40B4-BE49-F238E27FC236}">
                  <a16:creationId xmlns:a16="http://schemas.microsoft.com/office/drawing/2014/main" id="{2A62C3CA-542D-4F51-9E00-D8BFB617DFD9}"/>
                </a:ext>
              </a:extLst>
            </p:cNvPr>
            <p:cNvSpPr/>
            <p:nvPr/>
          </p:nvSpPr>
          <p:spPr>
            <a:xfrm>
              <a:off x="4619200" y="3124725"/>
              <a:ext cx="1159800" cy="1585875"/>
            </a:xfrm>
            <a:custGeom>
              <a:avLst/>
              <a:gdLst/>
              <a:ahLst/>
              <a:cxnLst/>
              <a:rect l="l" t="t" r="r" b="b"/>
              <a:pathLst>
                <a:path w="46392" h="63435" extrusionOk="0">
                  <a:moveTo>
                    <a:pt x="40427" y="0"/>
                  </a:moveTo>
                  <a:lnTo>
                    <a:pt x="38196" y="3409"/>
                  </a:lnTo>
                  <a:lnTo>
                    <a:pt x="38096" y="3534"/>
                  </a:lnTo>
                  <a:lnTo>
                    <a:pt x="24537" y="24111"/>
                  </a:lnTo>
                  <a:lnTo>
                    <a:pt x="10953" y="44737"/>
                  </a:lnTo>
                  <a:cubicBezTo>
                    <a:pt x="7294" y="50251"/>
                    <a:pt x="3660" y="55790"/>
                    <a:pt x="1" y="61304"/>
                  </a:cubicBezTo>
                  <a:cubicBezTo>
                    <a:pt x="176" y="61404"/>
                    <a:pt x="326" y="61479"/>
                    <a:pt x="502" y="61555"/>
                  </a:cubicBezTo>
                  <a:cubicBezTo>
                    <a:pt x="1479" y="62006"/>
                    <a:pt x="2331" y="62357"/>
                    <a:pt x="3108" y="62657"/>
                  </a:cubicBezTo>
                  <a:cubicBezTo>
                    <a:pt x="4086" y="62983"/>
                    <a:pt x="4963" y="63234"/>
                    <a:pt x="5790" y="63334"/>
                  </a:cubicBezTo>
                  <a:cubicBezTo>
                    <a:pt x="6141" y="63384"/>
                    <a:pt x="6492" y="63409"/>
                    <a:pt x="6843" y="63409"/>
                  </a:cubicBezTo>
                  <a:lnTo>
                    <a:pt x="6893" y="63409"/>
                  </a:lnTo>
                  <a:cubicBezTo>
                    <a:pt x="7043" y="63409"/>
                    <a:pt x="7194" y="63409"/>
                    <a:pt x="7344" y="63384"/>
                  </a:cubicBezTo>
                  <a:cubicBezTo>
                    <a:pt x="7394" y="63384"/>
                    <a:pt x="7444" y="63384"/>
                    <a:pt x="7519" y="63359"/>
                  </a:cubicBezTo>
                  <a:cubicBezTo>
                    <a:pt x="7570" y="63359"/>
                    <a:pt x="7595" y="63334"/>
                    <a:pt x="7645" y="63334"/>
                  </a:cubicBezTo>
                  <a:lnTo>
                    <a:pt x="7670" y="63359"/>
                  </a:lnTo>
                  <a:cubicBezTo>
                    <a:pt x="7670" y="63384"/>
                    <a:pt x="7695" y="63384"/>
                    <a:pt x="7695" y="63384"/>
                  </a:cubicBezTo>
                  <a:cubicBezTo>
                    <a:pt x="7745" y="63409"/>
                    <a:pt x="7770" y="63434"/>
                    <a:pt x="7820" y="63434"/>
                  </a:cubicBezTo>
                  <a:cubicBezTo>
                    <a:pt x="7870" y="63434"/>
                    <a:pt x="7946" y="63409"/>
                    <a:pt x="7971" y="63359"/>
                  </a:cubicBezTo>
                  <a:lnTo>
                    <a:pt x="14637" y="53108"/>
                  </a:lnTo>
                  <a:lnTo>
                    <a:pt x="18697" y="46893"/>
                  </a:lnTo>
                  <a:lnTo>
                    <a:pt x="27394" y="33509"/>
                  </a:lnTo>
                  <a:lnTo>
                    <a:pt x="30803" y="28271"/>
                  </a:lnTo>
                  <a:cubicBezTo>
                    <a:pt x="34637" y="22381"/>
                    <a:pt x="38472" y="16517"/>
                    <a:pt x="42307" y="10627"/>
                  </a:cubicBezTo>
                  <a:lnTo>
                    <a:pt x="43835" y="8271"/>
                  </a:lnTo>
                  <a:lnTo>
                    <a:pt x="46367" y="4386"/>
                  </a:lnTo>
                  <a:cubicBezTo>
                    <a:pt x="46392" y="4361"/>
                    <a:pt x="46392" y="4311"/>
                    <a:pt x="46392" y="4261"/>
                  </a:cubicBezTo>
                  <a:cubicBezTo>
                    <a:pt x="46392" y="4211"/>
                    <a:pt x="46367" y="4161"/>
                    <a:pt x="46342" y="4136"/>
                  </a:cubicBezTo>
                  <a:cubicBezTo>
                    <a:pt x="46292" y="4111"/>
                    <a:pt x="46267" y="4086"/>
                    <a:pt x="46216" y="4086"/>
                  </a:cubicBezTo>
                  <a:cubicBezTo>
                    <a:pt x="46191" y="4086"/>
                    <a:pt x="46166" y="4086"/>
                    <a:pt x="46141" y="4111"/>
                  </a:cubicBezTo>
                  <a:cubicBezTo>
                    <a:pt x="46116" y="4111"/>
                    <a:pt x="46066" y="4111"/>
                    <a:pt x="46016" y="4136"/>
                  </a:cubicBezTo>
                  <a:cubicBezTo>
                    <a:pt x="45815" y="4311"/>
                    <a:pt x="45615" y="4487"/>
                    <a:pt x="45414" y="4662"/>
                  </a:cubicBezTo>
                  <a:cubicBezTo>
                    <a:pt x="44988" y="5063"/>
                    <a:pt x="44562" y="5439"/>
                    <a:pt x="44086" y="5740"/>
                  </a:cubicBezTo>
                  <a:cubicBezTo>
                    <a:pt x="43936" y="5840"/>
                    <a:pt x="43785" y="5940"/>
                    <a:pt x="43635" y="6015"/>
                  </a:cubicBezTo>
                  <a:cubicBezTo>
                    <a:pt x="43459" y="6091"/>
                    <a:pt x="43309" y="6166"/>
                    <a:pt x="43134" y="6241"/>
                  </a:cubicBezTo>
                  <a:lnTo>
                    <a:pt x="43109" y="6241"/>
                  </a:lnTo>
                  <a:cubicBezTo>
                    <a:pt x="42783" y="6341"/>
                    <a:pt x="42482" y="6416"/>
                    <a:pt x="42181" y="6441"/>
                  </a:cubicBezTo>
                  <a:lnTo>
                    <a:pt x="41931" y="6441"/>
                  </a:lnTo>
                  <a:cubicBezTo>
                    <a:pt x="41730" y="6441"/>
                    <a:pt x="41555" y="6441"/>
                    <a:pt x="41379" y="6391"/>
                  </a:cubicBezTo>
                  <a:cubicBezTo>
                    <a:pt x="41154" y="6366"/>
                    <a:pt x="40953" y="6291"/>
                    <a:pt x="40753" y="6191"/>
                  </a:cubicBezTo>
                  <a:cubicBezTo>
                    <a:pt x="40577" y="6116"/>
                    <a:pt x="40402" y="6015"/>
                    <a:pt x="40251" y="5865"/>
                  </a:cubicBezTo>
                  <a:cubicBezTo>
                    <a:pt x="40101" y="5740"/>
                    <a:pt x="39976" y="5589"/>
                    <a:pt x="39850" y="5439"/>
                  </a:cubicBezTo>
                  <a:cubicBezTo>
                    <a:pt x="39750" y="5263"/>
                    <a:pt x="39675" y="5113"/>
                    <a:pt x="39600" y="4938"/>
                  </a:cubicBezTo>
                  <a:cubicBezTo>
                    <a:pt x="39525" y="4712"/>
                    <a:pt x="39474" y="4487"/>
                    <a:pt x="39449" y="4211"/>
                  </a:cubicBezTo>
                  <a:cubicBezTo>
                    <a:pt x="39424" y="3810"/>
                    <a:pt x="39449" y="3384"/>
                    <a:pt x="39550" y="2908"/>
                  </a:cubicBezTo>
                  <a:cubicBezTo>
                    <a:pt x="39725" y="1930"/>
                    <a:pt x="40101" y="953"/>
                    <a:pt x="40452" y="151"/>
                  </a:cubicBezTo>
                  <a:cubicBezTo>
                    <a:pt x="40452" y="101"/>
                    <a:pt x="40477" y="75"/>
                    <a:pt x="40452" y="25"/>
                  </a:cubicBezTo>
                  <a:cubicBezTo>
                    <a:pt x="40452" y="25"/>
                    <a:pt x="40452" y="0"/>
                    <a:pt x="40452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457;p55">
              <a:extLst>
                <a:ext uri="{FF2B5EF4-FFF2-40B4-BE49-F238E27FC236}">
                  <a16:creationId xmlns:a16="http://schemas.microsoft.com/office/drawing/2014/main" id="{1212BA3F-02B8-472F-9E38-84971C31761C}"/>
                </a:ext>
              </a:extLst>
            </p:cNvPr>
            <p:cNvSpPr/>
            <p:nvPr/>
          </p:nvSpPr>
          <p:spPr>
            <a:xfrm>
              <a:off x="1883600" y="4327725"/>
              <a:ext cx="3285750" cy="519450"/>
            </a:xfrm>
            <a:custGeom>
              <a:avLst/>
              <a:gdLst/>
              <a:ahLst/>
              <a:cxnLst/>
              <a:rect l="l" t="t" r="r" b="b"/>
              <a:pathLst>
                <a:path w="131430" h="20778" extrusionOk="0">
                  <a:moveTo>
                    <a:pt x="131129" y="1"/>
                  </a:moveTo>
                  <a:lnTo>
                    <a:pt x="109425" y="51"/>
                  </a:lnTo>
                  <a:lnTo>
                    <a:pt x="108898" y="51"/>
                  </a:lnTo>
                  <a:lnTo>
                    <a:pt x="70853" y="151"/>
                  </a:lnTo>
                  <a:lnTo>
                    <a:pt x="64863" y="151"/>
                  </a:lnTo>
                  <a:lnTo>
                    <a:pt x="42231" y="226"/>
                  </a:lnTo>
                  <a:lnTo>
                    <a:pt x="19850" y="277"/>
                  </a:lnTo>
                  <a:cubicBezTo>
                    <a:pt x="13910" y="277"/>
                    <a:pt x="7970" y="302"/>
                    <a:pt x="2056" y="302"/>
                  </a:cubicBezTo>
                  <a:lnTo>
                    <a:pt x="1855" y="302"/>
                  </a:lnTo>
                  <a:cubicBezTo>
                    <a:pt x="1755" y="302"/>
                    <a:pt x="1655" y="402"/>
                    <a:pt x="1655" y="502"/>
                  </a:cubicBezTo>
                  <a:cubicBezTo>
                    <a:pt x="1655" y="527"/>
                    <a:pt x="1680" y="527"/>
                    <a:pt x="1680" y="552"/>
                  </a:cubicBezTo>
                  <a:cubicBezTo>
                    <a:pt x="953" y="2006"/>
                    <a:pt x="477" y="3660"/>
                    <a:pt x="251" y="5765"/>
                  </a:cubicBezTo>
                  <a:cubicBezTo>
                    <a:pt x="0" y="7846"/>
                    <a:pt x="51" y="9901"/>
                    <a:pt x="126" y="11455"/>
                  </a:cubicBezTo>
                  <a:cubicBezTo>
                    <a:pt x="151" y="12131"/>
                    <a:pt x="201" y="12833"/>
                    <a:pt x="226" y="13510"/>
                  </a:cubicBezTo>
                  <a:cubicBezTo>
                    <a:pt x="276" y="14211"/>
                    <a:pt x="326" y="15039"/>
                    <a:pt x="427" y="15841"/>
                  </a:cubicBezTo>
                  <a:cubicBezTo>
                    <a:pt x="502" y="16718"/>
                    <a:pt x="627" y="17495"/>
                    <a:pt x="777" y="18221"/>
                  </a:cubicBezTo>
                  <a:cubicBezTo>
                    <a:pt x="953" y="19099"/>
                    <a:pt x="1153" y="19851"/>
                    <a:pt x="1429" y="20552"/>
                  </a:cubicBezTo>
                  <a:cubicBezTo>
                    <a:pt x="1429" y="20577"/>
                    <a:pt x="1429" y="20577"/>
                    <a:pt x="1429" y="20602"/>
                  </a:cubicBezTo>
                  <a:cubicBezTo>
                    <a:pt x="1429" y="20703"/>
                    <a:pt x="1504" y="20778"/>
                    <a:pt x="1630" y="20778"/>
                  </a:cubicBezTo>
                  <a:lnTo>
                    <a:pt x="1930" y="20778"/>
                  </a:lnTo>
                  <a:lnTo>
                    <a:pt x="46968" y="20678"/>
                  </a:lnTo>
                  <a:lnTo>
                    <a:pt x="47570" y="20678"/>
                  </a:lnTo>
                  <a:lnTo>
                    <a:pt x="70377" y="20628"/>
                  </a:lnTo>
                  <a:lnTo>
                    <a:pt x="93184" y="20552"/>
                  </a:lnTo>
                  <a:lnTo>
                    <a:pt x="105615" y="20527"/>
                  </a:lnTo>
                  <a:cubicBezTo>
                    <a:pt x="113861" y="20502"/>
                    <a:pt x="122106" y="20502"/>
                    <a:pt x="130352" y="20477"/>
                  </a:cubicBezTo>
                  <a:lnTo>
                    <a:pt x="130853" y="20477"/>
                  </a:lnTo>
                  <a:cubicBezTo>
                    <a:pt x="130954" y="20477"/>
                    <a:pt x="131054" y="20377"/>
                    <a:pt x="131054" y="20277"/>
                  </a:cubicBezTo>
                  <a:cubicBezTo>
                    <a:pt x="131054" y="20227"/>
                    <a:pt x="131004" y="20151"/>
                    <a:pt x="130928" y="20126"/>
                  </a:cubicBezTo>
                  <a:cubicBezTo>
                    <a:pt x="130954" y="20076"/>
                    <a:pt x="130954" y="20026"/>
                    <a:pt x="130928" y="20001"/>
                  </a:cubicBezTo>
                  <a:cubicBezTo>
                    <a:pt x="130803" y="19800"/>
                    <a:pt x="130678" y="19600"/>
                    <a:pt x="130578" y="19399"/>
                  </a:cubicBezTo>
                  <a:cubicBezTo>
                    <a:pt x="130352" y="18873"/>
                    <a:pt x="130177" y="18322"/>
                    <a:pt x="130001" y="17595"/>
                  </a:cubicBezTo>
                  <a:cubicBezTo>
                    <a:pt x="129851" y="16943"/>
                    <a:pt x="129751" y="16292"/>
                    <a:pt x="129675" y="15690"/>
                  </a:cubicBezTo>
                  <a:cubicBezTo>
                    <a:pt x="129249" y="12808"/>
                    <a:pt x="129249" y="9825"/>
                    <a:pt x="129675" y="6843"/>
                  </a:cubicBezTo>
                  <a:cubicBezTo>
                    <a:pt x="130026" y="4587"/>
                    <a:pt x="130603" y="2382"/>
                    <a:pt x="131405" y="277"/>
                  </a:cubicBezTo>
                  <a:cubicBezTo>
                    <a:pt x="131430" y="251"/>
                    <a:pt x="131430" y="201"/>
                    <a:pt x="131405" y="151"/>
                  </a:cubicBezTo>
                  <a:cubicBezTo>
                    <a:pt x="131380" y="101"/>
                    <a:pt x="131329" y="76"/>
                    <a:pt x="131279" y="51"/>
                  </a:cubicBezTo>
                  <a:cubicBezTo>
                    <a:pt x="131229" y="26"/>
                    <a:pt x="131179" y="1"/>
                    <a:pt x="131129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458;p55">
              <a:extLst>
                <a:ext uri="{FF2B5EF4-FFF2-40B4-BE49-F238E27FC236}">
                  <a16:creationId xmlns:a16="http://schemas.microsoft.com/office/drawing/2014/main" id="{B250EFCB-A9AB-4092-A5AD-F2F3B0A402D1}"/>
                </a:ext>
              </a:extLst>
            </p:cNvPr>
            <p:cNvSpPr/>
            <p:nvPr/>
          </p:nvSpPr>
          <p:spPr>
            <a:xfrm>
              <a:off x="1884850" y="4327725"/>
              <a:ext cx="3283875" cy="519450"/>
            </a:xfrm>
            <a:custGeom>
              <a:avLst/>
              <a:gdLst/>
              <a:ahLst/>
              <a:cxnLst/>
              <a:rect l="l" t="t" r="r" b="b"/>
              <a:pathLst>
                <a:path w="131355" h="20778" extrusionOk="0">
                  <a:moveTo>
                    <a:pt x="125039" y="6216"/>
                  </a:moveTo>
                  <a:cubicBezTo>
                    <a:pt x="125089" y="6216"/>
                    <a:pt x="125139" y="6267"/>
                    <a:pt x="125139" y="6317"/>
                  </a:cubicBezTo>
                  <a:cubicBezTo>
                    <a:pt x="125139" y="6367"/>
                    <a:pt x="125089" y="6392"/>
                    <a:pt x="125039" y="6392"/>
                  </a:cubicBezTo>
                  <a:cubicBezTo>
                    <a:pt x="120803" y="6417"/>
                    <a:pt x="116543" y="6417"/>
                    <a:pt x="112282" y="6417"/>
                  </a:cubicBezTo>
                  <a:cubicBezTo>
                    <a:pt x="112232" y="6417"/>
                    <a:pt x="112207" y="6392"/>
                    <a:pt x="112207" y="6342"/>
                  </a:cubicBezTo>
                  <a:cubicBezTo>
                    <a:pt x="112207" y="6292"/>
                    <a:pt x="112232" y="6267"/>
                    <a:pt x="112282" y="6267"/>
                  </a:cubicBezTo>
                  <a:cubicBezTo>
                    <a:pt x="116543" y="6241"/>
                    <a:pt x="120803" y="6241"/>
                    <a:pt x="125039" y="6216"/>
                  </a:cubicBezTo>
                  <a:close/>
                  <a:moveTo>
                    <a:pt x="104462" y="6267"/>
                  </a:moveTo>
                  <a:cubicBezTo>
                    <a:pt x="104512" y="6267"/>
                    <a:pt x="104537" y="6317"/>
                    <a:pt x="104537" y="6367"/>
                  </a:cubicBezTo>
                  <a:cubicBezTo>
                    <a:pt x="104537" y="6417"/>
                    <a:pt x="104512" y="6442"/>
                    <a:pt x="104462" y="6442"/>
                  </a:cubicBezTo>
                  <a:cubicBezTo>
                    <a:pt x="100177" y="6467"/>
                    <a:pt x="95891" y="6467"/>
                    <a:pt x="91630" y="6492"/>
                  </a:cubicBezTo>
                  <a:cubicBezTo>
                    <a:pt x="85841" y="6492"/>
                    <a:pt x="80076" y="6517"/>
                    <a:pt x="74312" y="6517"/>
                  </a:cubicBezTo>
                  <a:cubicBezTo>
                    <a:pt x="68597" y="6542"/>
                    <a:pt x="62908" y="6567"/>
                    <a:pt x="57194" y="6567"/>
                  </a:cubicBezTo>
                  <a:cubicBezTo>
                    <a:pt x="57169" y="6567"/>
                    <a:pt x="57119" y="6542"/>
                    <a:pt x="57119" y="6492"/>
                  </a:cubicBezTo>
                  <a:cubicBezTo>
                    <a:pt x="57119" y="6442"/>
                    <a:pt x="57169" y="6392"/>
                    <a:pt x="57194" y="6392"/>
                  </a:cubicBezTo>
                  <a:cubicBezTo>
                    <a:pt x="62181" y="6392"/>
                    <a:pt x="67169" y="6367"/>
                    <a:pt x="72131" y="6367"/>
                  </a:cubicBezTo>
                  <a:cubicBezTo>
                    <a:pt x="77896" y="6342"/>
                    <a:pt x="83660" y="6342"/>
                    <a:pt x="89425" y="6317"/>
                  </a:cubicBezTo>
                  <a:cubicBezTo>
                    <a:pt x="94437" y="6292"/>
                    <a:pt x="99450" y="6292"/>
                    <a:pt x="104462" y="6267"/>
                  </a:cubicBezTo>
                  <a:close/>
                  <a:moveTo>
                    <a:pt x="51129" y="6417"/>
                  </a:moveTo>
                  <a:cubicBezTo>
                    <a:pt x="51179" y="6417"/>
                    <a:pt x="51204" y="6467"/>
                    <a:pt x="51204" y="6492"/>
                  </a:cubicBezTo>
                  <a:cubicBezTo>
                    <a:pt x="51204" y="6542"/>
                    <a:pt x="51179" y="6592"/>
                    <a:pt x="51129" y="6592"/>
                  </a:cubicBezTo>
                  <a:lnTo>
                    <a:pt x="39324" y="6617"/>
                  </a:lnTo>
                  <a:cubicBezTo>
                    <a:pt x="33810" y="6642"/>
                    <a:pt x="28322" y="6642"/>
                    <a:pt x="22833" y="6668"/>
                  </a:cubicBezTo>
                  <a:cubicBezTo>
                    <a:pt x="17118" y="6693"/>
                    <a:pt x="11429" y="6693"/>
                    <a:pt x="5715" y="6718"/>
                  </a:cubicBezTo>
                  <a:cubicBezTo>
                    <a:pt x="5665" y="6718"/>
                    <a:pt x="5615" y="6668"/>
                    <a:pt x="5615" y="6617"/>
                  </a:cubicBezTo>
                  <a:cubicBezTo>
                    <a:pt x="5615" y="6567"/>
                    <a:pt x="5665" y="6542"/>
                    <a:pt x="5715" y="6542"/>
                  </a:cubicBezTo>
                  <a:cubicBezTo>
                    <a:pt x="10201" y="6517"/>
                    <a:pt x="14687" y="6517"/>
                    <a:pt x="19199" y="6492"/>
                  </a:cubicBezTo>
                  <a:cubicBezTo>
                    <a:pt x="24687" y="6492"/>
                    <a:pt x="30201" y="6467"/>
                    <a:pt x="35690" y="6467"/>
                  </a:cubicBezTo>
                  <a:cubicBezTo>
                    <a:pt x="40828" y="6442"/>
                    <a:pt x="45991" y="6442"/>
                    <a:pt x="51129" y="6417"/>
                  </a:cubicBezTo>
                  <a:close/>
                  <a:moveTo>
                    <a:pt x="86768" y="13334"/>
                  </a:moveTo>
                  <a:cubicBezTo>
                    <a:pt x="86818" y="13334"/>
                    <a:pt x="86868" y="13359"/>
                    <a:pt x="86868" y="13409"/>
                  </a:cubicBezTo>
                  <a:cubicBezTo>
                    <a:pt x="86868" y="13460"/>
                    <a:pt x="86818" y="13510"/>
                    <a:pt x="86768" y="13510"/>
                  </a:cubicBezTo>
                  <a:cubicBezTo>
                    <a:pt x="79901" y="13510"/>
                    <a:pt x="73008" y="13535"/>
                    <a:pt x="66141" y="13560"/>
                  </a:cubicBezTo>
                  <a:lnTo>
                    <a:pt x="35239" y="13635"/>
                  </a:lnTo>
                  <a:cubicBezTo>
                    <a:pt x="25665" y="13660"/>
                    <a:pt x="16091" y="13685"/>
                    <a:pt x="6542" y="13710"/>
                  </a:cubicBezTo>
                  <a:lnTo>
                    <a:pt x="6442" y="13710"/>
                  </a:lnTo>
                  <a:cubicBezTo>
                    <a:pt x="6392" y="13710"/>
                    <a:pt x="6341" y="13685"/>
                    <a:pt x="6341" y="13635"/>
                  </a:cubicBezTo>
                  <a:cubicBezTo>
                    <a:pt x="6341" y="13585"/>
                    <a:pt x="6392" y="13535"/>
                    <a:pt x="6442" y="13535"/>
                  </a:cubicBezTo>
                  <a:cubicBezTo>
                    <a:pt x="13083" y="13510"/>
                    <a:pt x="19725" y="13510"/>
                    <a:pt x="26367" y="13485"/>
                  </a:cubicBezTo>
                  <a:cubicBezTo>
                    <a:pt x="36492" y="13460"/>
                    <a:pt x="46642" y="13435"/>
                    <a:pt x="56768" y="13409"/>
                  </a:cubicBezTo>
                  <a:cubicBezTo>
                    <a:pt x="66768" y="13384"/>
                    <a:pt x="76768" y="13359"/>
                    <a:pt x="86768" y="13334"/>
                  </a:cubicBezTo>
                  <a:close/>
                  <a:moveTo>
                    <a:pt x="131079" y="1"/>
                  </a:moveTo>
                  <a:lnTo>
                    <a:pt x="109375" y="51"/>
                  </a:lnTo>
                  <a:lnTo>
                    <a:pt x="108848" y="51"/>
                  </a:lnTo>
                  <a:cubicBezTo>
                    <a:pt x="94161" y="101"/>
                    <a:pt x="79500" y="126"/>
                    <a:pt x="64813" y="176"/>
                  </a:cubicBezTo>
                  <a:lnTo>
                    <a:pt x="42181" y="226"/>
                  </a:lnTo>
                  <a:lnTo>
                    <a:pt x="19800" y="277"/>
                  </a:lnTo>
                  <a:cubicBezTo>
                    <a:pt x="13810" y="302"/>
                    <a:pt x="7795" y="302"/>
                    <a:pt x="1805" y="327"/>
                  </a:cubicBezTo>
                  <a:cubicBezTo>
                    <a:pt x="1705" y="327"/>
                    <a:pt x="1630" y="402"/>
                    <a:pt x="1630" y="502"/>
                  </a:cubicBezTo>
                  <a:cubicBezTo>
                    <a:pt x="1630" y="527"/>
                    <a:pt x="1630" y="527"/>
                    <a:pt x="1630" y="552"/>
                  </a:cubicBezTo>
                  <a:cubicBezTo>
                    <a:pt x="903" y="2006"/>
                    <a:pt x="452" y="3660"/>
                    <a:pt x="201" y="5765"/>
                  </a:cubicBezTo>
                  <a:cubicBezTo>
                    <a:pt x="26" y="7219"/>
                    <a:pt x="1" y="8673"/>
                    <a:pt x="26" y="9926"/>
                  </a:cubicBezTo>
                  <a:lnTo>
                    <a:pt x="16893" y="9876"/>
                  </a:lnTo>
                  <a:cubicBezTo>
                    <a:pt x="26467" y="9851"/>
                    <a:pt x="36066" y="9825"/>
                    <a:pt x="45640" y="9800"/>
                  </a:cubicBezTo>
                  <a:cubicBezTo>
                    <a:pt x="54963" y="9775"/>
                    <a:pt x="64287" y="9750"/>
                    <a:pt x="73635" y="9725"/>
                  </a:cubicBezTo>
                  <a:cubicBezTo>
                    <a:pt x="73685" y="9725"/>
                    <a:pt x="73710" y="9775"/>
                    <a:pt x="73710" y="9825"/>
                  </a:cubicBezTo>
                  <a:cubicBezTo>
                    <a:pt x="73710" y="9876"/>
                    <a:pt x="73685" y="9901"/>
                    <a:pt x="73635" y="9901"/>
                  </a:cubicBezTo>
                  <a:lnTo>
                    <a:pt x="52056" y="9976"/>
                  </a:lnTo>
                  <a:cubicBezTo>
                    <a:pt x="42482" y="10001"/>
                    <a:pt x="32933" y="10026"/>
                    <a:pt x="23384" y="10051"/>
                  </a:cubicBezTo>
                  <a:cubicBezTo>
                    <a:pt x="15615" y="10051"/>
                    <a:pt x="7820" y="10076"/>
                    <a:pt x="26" y="10101"/>
                  </a:cubicBezTo>
                  <a:cubicBezTo>
                    <a:pt x="51" y="10577"/>
                    <a:pt x="51" y="11028"/>
                    <a:pt x="76" y="11455"/>
                  </a:cubicBezTo>
                  <a:cubicBezTo>
                    <a:pt x="101" y="12131"/>
                    <a:pt x="151" y="12833"/>
                    <a:pt x="201" y="13510"/>
                  </a:cubicBezTo>
                  <a:cubicBezTo>
                    <a:pt x="226" y="14211"/>
                    <a:pt x="301" y="15039"/>
                    <a:pt x="377" y="15841"/>
                  </a:cubicBezTo>
                  <a:cubicBezTo>
                    <a:pt x="477" y="16693"/>
                    <a:pt x="577" y="17495"/>
                    <a:pt x="727" y="18221"/>
                  </a:cubicBezTo>
                  <a:cubicBezTo>
                    <a:pt x="903" y="19074"/>
                    <a:pt x="1103" y="19851"/>
                    <a:pt x="1379" y="20552"/>
                  </a:cubicBezTo>
                  <a:cubicBezTo>
                    <a:pt x="1379" y="20577"/>
                    <a:pt x="1379" y="20577"/>
                    <a:pt x="1379" y="20602"/>
                  </a:cubicBezTo>
                  <a:cubicBezTo>
                    <a:pt x="1379" y="20703"/>
                    <a:pt x="1479" y="20778"/>
                    <a:pt x="1580" y="20778"/>
                  </a:cubicBezTo>
                  <a:lnTo>
                    <a:pt x="1880" y="20778"/>
                  </a:lnTo>
                  <a:lnTo>
                    <a:pt x="46918" y="20678"/>
                  </a:lnTo>
                  <a:cubicBezTo>
                    <a:pt x="62332" y="20628"/>
                    <a:pt x="77745" y="20602"/>
                    <a:pt x="93134" y="20552"/>
                  </a:cubicBezTo>
                  <a:lnTo>
                    <a:pt x="105565" y="20527"/>
                  </a:lnTo>
                  <a:cubicBezTo>
                    <a:pt x="113811" y="20502"/>
                    <a:pt x="122056" y="20477"/>
                    <a:pt x="130302" y="20477"/>
                  </a:cubicBezTo>
                  <a:cubicBezTo>
                    <a:pt x="130477" y="20477"/>
                    <a:pt x="130628" y="20477"/>
                    <a:pt x="130803" y="20452"/>
                  </a:cubicBezTo>
                  <a:cubicBezTo>
                    <a:pt x="130904" y="20452"/>
                    <a:pt x="131004" y="20377"/>
                    <a:pt x="131004" y="20277"/>
                  </a:cubicBezTo>
                  <a:cubicBezTo>
                    <a:pt x="131004" y="20227"/>
                    <a:pt x="130954" y="20151"/>
                    <a:pt x="130878" y="20126"/>
                  </a:cubicBezTo>
                  <a:cubicBezTo>
                    <a:pt x="130904" y="20076"/>
                    <a:pt x="130878" y="20026"/>
                    <a:pt x="130853" y="20001"/>
                  </a:cubicBezTo>
                  <a:cubicBezTo>
                    <a:pt x="130753" y="19826"/>
                    <a:pt x="130628" y="19625"/>
                    <a:pt x="130528" y="19399"/>
                  </a:cubicBezTo>
                  <a:cubicBezTo>
                    <a:pt x="130302" y="18898"/>
                    <a:pt x="130127" y="18322"/>
                    <a:pt x="129951" y="17620"/>
                  </a:cubicBezTo>
                  <a:cubicBezTo>
                    <a:pt x="129801" y="16968"/>
                    <a:pt x="129701" y="16292"/>
                    <a:pt x="129600" y="15690"/>
                  </a:cubicBezTo>
                  <a:cubicBezTo>
                    <a:pt x="129600" y="15615"/>
                    <a:pt x="129575" y="15540"/>
                    <a:pt x="129575" y="15440"/>
                  </a:cubicBezTo>
                  <a:lnTo>
                    <a:pt x="126793" y="15440"/>
                  </a:lnTo>
                  <a:cubicBezTo>
                    <a:pt x="122332" y="15465"/>
                    <a:pt x="117896" y="15465"/>
                    <a:pt x="113460" y="15490"/>
                  </a:cubicBezTo>
                  <a:cubicBezTo>
                    <a:pt x="109149" y="15490"/>
                    <a:pt x="104838" y="15515"/>
                    <a:pt x="100527" y="15515"/>
                  </a:cubicBezTo>
                  <a:cubicBezTo>
                    <a:pt x="100477" y="15515"/>
                    <a:pt x="100452" y="15490"/>
                    <a:pt x="100452" y="15440"/>
                  </a:cubicBezTo>
                  <a:cubicBezTo>
                    <a:pt x="100452" y="15389"/>
                    <a:pt x="100477" y="15339"/>
                    <a:pt x="100527" y="15339"/>
                  </a:cubicBezTo>
                  <a:lnTo>
                    <a:pt x="104838" y="15339"/>
                  </a:lnTo>
                  <a:cubicBezTo>
                    <a:pt x="109249" y="15314"/>
                    <a:pt x="113660" y="15314"/>
                    <a:pt x="118071" y="15289"/>
                  </a:cubicBezTo>
                  <a:cubicBezTo>
                    <a:pt x="121906" y="15289"/>
                    <a:pt x="125716" y="15289"/>
                    <a:pt x="129550" y="15264"/>
                  </a:cubicBezTo>
                  <a:cubicBezTo>
                    <a:pt x="129300" y="13460"/>
                    <a:pt x="129249" y="11605"/>
                    <a:pt x="129325" y="9750"/>
                  </a:cubicBezTo>
                  <a:lnTo>
                    <a:pt x="129325" y="9750"/>
                  </a:lnTo>
                  <a:lnTo>
                    <a:pt x="114111" y="9800"/>
                  </a:lnTo>
                  <a:cubicBezTo>
                    <a:pt x="108798" y="9825"/>
                    <a:pt x="103485" y="9825"/>
                    <a:pt x="98172" y="9851"/>
                  </a:cubicBezTo>
                  <a:cubicBezTo>
                    <a:pt x="93209" y="9851"/>
                    <a:pt x="88222" y="9876"/>
                    <a:pt x="83234" y="9876"/>
                  </a:cubicBezTo>
                  <a:cubicBezTo>
                    <a:pt x="83184" y="9876"/>
                    <a:pt x="83134" y="9851"/>
                    <a:pt x="83134" y="9800"/>
                  </a:cubicBezTo>
                  <a:cubicBezTo>
                    <a:pt x="83134" y="9750"/>
                    <a:pt x="83184" y="9700"/>
                    <a:pt x="83234" y="9700"/>
                  </a:cubicBezTo>
                  <a:cubicBezTo>
                    <a:pt x="88071" y="9700"/>
                    <a:pt x="92908" y="9675"/>
                    <a:pt x="97720" y="9675"/>
                  </a:cubicBezTo>
                  <a:cubicBezTo>
                    <a:pt x="103034" y="9650"/>
                    <a:pt x="108322" y="9650"/>
                    <a:pt x="113635" y="9625"/>
                  </a:cubicBezTo>
                  <a:cubicBezTo>
                    <a:pt x="118873" y="9625"/>
                    <a:pt x="124112" y="9600"/>
                    <a:pt x="129350" y="9600"/>
                  </a:cubicBezTo>
                  <a:cubicBezTo>
                    <a:pt x="129400" y="8673"/>
                    <a:pt x="129500" y="7770"/>
                    <a:pt x="129625" y="6843"/>
                  </a:cubicBezTo>
                  <a:cubicBezTo>
                    <a:pt x="129751" y="6066"/>
                    <a:pt x="129901" y="5264"/>
                    <a:pt x="130076" y="4487"/>
                  </a:cubicBezTo>
                  <a:lnTo>
                    <a:pt x="130076" y="4487"/>
                  </a:lnTo>
                  <a:cubicBezTo>
                    <a:pt x="124538" y="4512"/>
                    <a:pt x="118999" y="4512"/>
                    <a:pt x="113435" y="4537"/>
                  </a:cubicBezTo>
                  <a:cubicBezTo>
                    <a:pt x="103184" y="4562"/>
                    <a:pt x="92933" y="4587"/>
                    <a:pt x="82683" y="4612"/>
                  </a:cubicBezTo>
                  <a:cubicBezTo>
                    <a:pt x="72582" y="4637"/>
                    <a:pt x="62457" y="4663"/>
                    <a:pt x="52357" y="4688"/>
                  </a:cubicBezTo>
                  <a:cubicBezTo>
                    <a:pt x="52307" y="4688"/>
                    <a:pt x="52256" y="4663"/>
                    <a:pt x="52256" y="4612"/>
                  </a:cubicBezTo>
                  <a:cubicBezTo>
                    <a:pt x="52256" y="4562"/>
                    <a:pt x="52307" y="4512"/>
                    <a:pt x="52357" y="4512"/>
                  </a:cubicBezTo>
                  <a:cubicBezTo>
                    <a:pt x="59901" y="4512"/>
                    <a:pt x="67445" y="4487"/>
                    <a:pt x="75014" y="4462"/>
                  </a:cubicBezTo>
                  <a:cubicBezTo>
                    <a:pt x="85289" y="4437"/>
                    <a:pt x="95590" y="4412"/>
                    <a:pt x="105866" y="4387"/>
                  </a:cubicBezTo>
                  <a:cubicBezTo>
                    <a:pt x="113936" y="4362"/>
                    <a:pt x="122031" y="4337"/>
                    <a:pt x="130102" y="4312"/>
                  </a:cubicBezTo>
                  <a:cubicBezTo>
                    <a:pt x="130427" y="2933"/>
                    <a:pt x="130853" y="1580"/>
                    <a:pt x="131355" y="277"/>
                  </a:cubicBezTo>
                  <a:cubicBezTo>
                    <a:pt x="131355" y="251"/>
                    <a:pt x="131355" y="201"/>
                    <a:pt x="131330" y="151"/>
                  </a:cubicBezTo>
                  <a:cubicBezTo>
                    <a:pt x="131305" y="126"/>
                    <a:pt x="131254" y="76"/>
                    <a:pt x="131204" y="76"/>
                  </a:cubicBezTo>
                  <a:cubicBezTo>
                    <a:pt x="131179" y="26"/>
                    <a:pt x="131129" y="1"/>
                    <a:pt x="131079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459;p55">
              <a:extLst>
                <a:ext uri="{FF2B5EF4-FFF2-40B4-BE49-F238E27FC236}">
                  <a16:creationId xmlns:a16="http://schemas.microsoft.com/office/drawing/2014/main" id="{FA6A4CAD-39DF-4570-920E-B74C7D0902DF}"/>
                </a:ext>
              </a:extLst>
            </p:cNvPr>
            <p:cNvSpPr/>
            <p:nvPr/>
          </p:nvSpPr>
          <p:spPr>
            <a:xfrm>
              <a:off x="1834725" y="4252550"/>
              <a:ext cx="3429875" cy="116550"/>
            </a:xfrm>
            <a:custGeom>
              <a:avLst/>
              <a:gdLst/>
              <a:ahLst/>
              <a:cxnLst/>
              <a:rect l="l" t="t" r="r" b="b"/>
              <a:pathLst>
                <a:path w="137195" h="4662" extrusionOk="0">
                  <a:moveTo>
                    <a:pt x="135791" y="0"/>
                  </a:moveTo>
                  <a:lnTo>
                    <a:pt x="123961" y="25"/>
                  </a:lnTo>
                  <a:lnTo>
                    <a:pt x="112257" y="50"/>
                  </a:lnTo>
                  <a:lnTo>
                    <a:pt x="63911" y="176"/>
                  </a:lnTo>
                  <a:lnTo>
                    <a:pt x="56542" y="176"/>
                  </a:lnTo>
                  <a:lnTo>
                    <a:pt x="17144" y="276"/>
                  </a:lnTo>
                  <a:lnTo>
                    <a:pt x="8923" y="301"/>
                  </a:lnTo>
                  <a:lnTo>
                    <a:pt x="778" y="326"/>
                  </a:lnTo>
                  <a:cubicBezTo>
                    <a:pt x="702" y="326"/>
                    <a:pt x="602" y="376"/>
                    <a:pt x="577" y="451"/>
                  </a:cubicBezTo>
                  <a:cubicBezTo>
                    <a:pt x="577" y="451"/>
                    <a:pt x="577" y="477"/>
                    <a:pt x="552" y="502"/>
                  </a:cubicBezTo>
                  <a:cubicBezTo>
                    <a:pt x="402" y="752"/>
                    <a:pt x="276" y="1053"/>
                    <a:pt x="176" y="1404"/>
                  </a:cubicBezTo>
                  <a:cubicBezTo>
                    <a:pt x="101" y="1755"/>
                    <a:pt x="26" y="2131"/>
                    <a:pt x="26" y="2532"/>
                  </a:cubicBezTo>
                  <a:cubicBezTo>
                    <a:pt x="1" y="2908"/>
                    <a:pt x="26" y="3284"/>
                    <a:pt x="101" y="3634"/>
                  </a:cubicBezTo>
                  <a:cubicBezTo>
                    <a:pt x="176" y="3985"/>
                    <a:pt x="326" y="4311"/>
                    <a:pt x="527" y="4562"/>
                  </a:cubicBezTo>
                  <a:cubicBezTo>
                    <a:pt x="552" y="4587"/>
                    <a:pt x="602" y="4612"/>
                    <a:pt x="652" y="4637"/>
                  </a:cubicBezTo>
                  <a:cubicBezTo>
                    <a:pt x="702" y="4662"/>
                    <a:pt x="727" y="4662"/>
                    <a:pt x="778" y="4662"/>
                  </a:cubicBezTo>
                  <a:lnTo>
                    <a:pt x="23459" y="4612"/>
                  </a:lnTo>
                  <a:lnTo>
                    <a:pt x="46417" y="4562"/>
                  </a:lnTo>
                  <a:lnTo>
                    <a:pt x="70001" y="4512"/>
                  </a:lnTo>
                  <a:lnTo>
                    <a:pt x="93560" y="4461"/>
                  </a:lnTo>
                  <a:lnTo>
                    <a:pt x="132858" y="4361"/>
                  </a:lnTo>
                  <a:lnTo>
                    <a:pt x="136217" y="4361"/>
                  </a:lnTo>
                  <a:cubicBezTo>
                    <a:pt x="136292" y="4361"/>
                    <a:pt x="136367" y="4311"/>
                    <a:pt x="136417" y="4261"/>
                  </a:cubicBezTo>
                  <a:cubicBezTo>
                    <a:pt x="136417" y="4236"/>
                    <a:pt x="136442" y="4236"/>
                    <a:pt x="136442" y="4236"/>
                  </a:cubicBezTo>
                  <a:cubicBezTo>
                    <a:pt x="136718" y="4010"/>
                    <a:pt x="136919" y="3685"/>
                    <a:pt x="137044" y="3309"/>
                  </a:cubicBezTo>
                  <a:cubicBezTo>
                    <a:pt x="137094" y="3158"/>
                    <a:pt x="137144" y="2958"/>
                    <a:pt x="137169" y="2732"/>
                  </a:cubicBezTo>
                  <a:cubicBezTo>
                    <a:pt x="137194" y="2557"/>
                    <a:pt x="137194" y="2356"/>
                    <a:pt x="137194" y="2131"/>
                  </a:cubicBezTo>
                  <a:cubicBezTo>
                    <a:pt x="137169" y="1730"/>
                    <a:pt x="137069" y="1329"/>
                    <a:pt x="136894" y="978"/>
                  </a:cubicBezTo>
                  <a:cubicBezTo>
                    <a:pt x="136718" y="577"/>
                    <a:pt x="136493" y="276"/>
                    <a:pt x="136192" y="76"/>
                  </a:cubicBezTo>
                  <a:cubicBezTo>
                    <a:pt x="136142" y="25"/>
                    <a:pt x="136117" y="0"/>
                    <a:pt x="136066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460;p55">
              <a:extLst>
                <a:ext uri="{FF2B5EF4-FFF2-40B4-BE49-F238E27FC236}">
                  <a16:creationId xmlns:a16="http://schemas.microsoft.com/office/drawing/2014/main" id="{6DB683DB-3DB2-40B9-A518-AC66DD95E031}"/>
                </a:ext>
              </a:extLst>
            </p:cNvPr>
            <p:cNvSpPr/>
            <p:nvPr/>
          </p:nvSpPr>
          <p:spPr>
            <a:xfrm>
              <a:off x="1838475" y="3845275"/>
              <a:ext cx="2985650" cy="417950"/>
            </a:xfrm>
            <a:custGeom>
              <a:avLst/>
              <a:gdLst/>
              <a:ahLst/>
              <a:cxnLst/>
              <a:rect l="l" t="t" r="r" b="b"/>
              <a:pathLst>
                <a:path w="119426" h="16718" extrusionOk="0">
                  <a:moveTo>
                    <a:pt x="116042" y="0"/>
                  </a:moveTo>
                  <a:lnTo>
                    <a:pt x="107345" y="26"/>
                  </a:lnTo>
                  <a:lnTo>
                    <a:pt x="98723" y="51"/>
                  </a:lnTo>
                  <a:lnTo>
                    <a:pt x="90077" y="76"/>
                  </a:lnTo>
                  <a:cubicBezTo>
                    <a:pt x="77921" y="101"/>
                    <a:pt x="65741" y="126"/>
                    <a:pt x="53585" y="176"/>
                  </a:cubicBezTo>
                  <a:lnTo>
                    <a:pt x="51104" y="176"/>
                  </a:lnTo>
                  <a:cubicBezTo>
                    <a:pt x="39299" y="201"/>
                    <a:pt x="27470" y="226"/>
                    <a:pt x="15640" y="251"/>
                  </a:cubicBezTo>
                  <a:cubicBezTo>
                    <a:pt x="11104" y="276"/>
                    <a:pt x="6542" y="301"/>
                    <a:pt x="1981" y="301"/>
                  </a:cubicBezTo>
                  <a:lnTo>
                    <a:pt x="1379" y="301"/>
                  </a:lnTo>
                  <a:cubicBezTo>
                    <a:pt x="1254" y="301"/>
                    <a:pt x="1179" y="402"/>
                    <a:pt x="1179" y="502"/>
                  </a:cubicBezTo>
                  <a:cubicBezTo>
                    <a:pt x="1179" y="552"/>
                    <a:pt x="1179" y="577"/>
                    <a:pt x="1204" y="627"/>
                  </a:cubicBezTo>
                  <a:cubicBezTo>
                    <a:pt x="903" y="1204"/>
                    <a:pt x="678" y="1880"/>
                    <a:pt x="502" y="2657"/>
                  </a:cubicBezTo>
                  <a:cubicBezTo>
                    <a:pt x="302" y="3409"/>
                    <a:pt x="176" y="4211"/>
                    <a:pt x="101" y="5113"/>
                  </a:cubicBezTo>
                  <a:cubicBezTo>
                    <a:pt x="26" y="5915"/>
                    <a:pt x="1" y="6767"/>
                    <a:pt x="26" y="7720"/>
                  </a:cubicBezTo>
                  <a:cubicBezTo>
                    <a:pt x="51" y="8597"/>
                    <a:pt x="126" y="9499"/>
                    <a:pt x="226" y="10351"/>
                  </a:cubicBezTo>
                  <a:cubicBezTo>
                    <a:pt x="352" y="11454"/>
                    <a:pt x="552" y="12557"/>
                    <a:pt x="778" y="13635"/>
                  </a:cubicBezTo>
                  <a:cubicBezTo>
                    <a:pt x="1029" y="14637"/>
                    <a:pt x="1279" y="15615"/>
                    <a:pt x="1605" y="16517"/>
                  </a:cubicBezTo>
                  <a:cubicBezTo>
                    <a:pt x="1605" y="16567"/>
                    <a:pt x="1655" y="16592"/>
                    <a:pt x="1705" y="16617"/>
                  </a:cubicBezTo>
                  <a:cubicBezTo>
                    <a:pt x="1730" y="16667"/>
                    <a:pt x="1805" y="16717"/>
                    <a:pt x="1856" y="16717"/>
                  </a:cubicBezTo>
                  <a:lnTo>
                    <a:pt x="20151" y="16667"/>
                  </a:lnTo>
                  <a:lnTo>
                    <a:pt x="38372" y="16617"/>
                  </a:lnTo>
                  <a:lnTo>
                    <a:pt x="57495" y="16567"/>
                  </a:lnTo>
                  <a:lnTo>
                    <a:pt x="76843" y="16517"/>
                  </a:lnTo>
                  <a:lnTo>
                    <a:pt x="77821" y="16517"/>
                  </a:lnTo>
                  <a:lnTo>
                    <a:pt x="95189" y="16467"/>
                  </a:lnTo>
                  <a:lnTo>
                    <a:pt x="112332" y="16417"/>
                  </a:lnTo>
                  <a:lnTo>
                    <a:pt x="116142" y="16417"/>
                  </a:lnTo>
                  <a:cubicBezTo>
                    <a:pt x="116217" y="16417"/>
                    <a:pt x="116267" y="16367"/>
                    <a:pt x="116317" y="16316"/>
                  </a:cubicBezTo>
                  <a:cubicBezTo>
                    <a:pt x="116342" y="16316"/>
                    <a:pt x="116367" y="16291"/>
                    <a:pt x="116393" y="16266"/>
                  </a:cubicBezTo>
                  <a:cubicBezTo>
                    <a:pt x="116543" y="16141"/>
                    <a:pt x="116693" y="15991"/>
                    <a:pt x="116844" y="15840"/>
                  </a:cubicBezTo>
                  <a:cubicBezTo>
                    <a:pt x="116944" y="15715"/>
                    <a:pt x="117094" y="15539"/>
                    <a:pt x="117245" y="15339"/>
                  </a:cubicBezTo>
                  <a:cubicBezTo>
                    <a:pt x="117470" y="15013"/>
                    <a:pt x="117696" y="14662"/>
                    <a:pt x="117921" y="14236"/>
                  </a:cubicBezTo>
                  <a:cubicBezTo>
                    <a:pt x="118297" y="13534"/>
                    <a:pt x="118598" y="12732"/>
                    <a:pt x="118849" y="11805"/>
                  </a:cubicBezTo>
                  <a:cubicBezTo>
                    <a:pt x="119049" y="11028"/>
                    <a:pt x="119200" y="10201"/>
                    <a:pt x="119300" y="9299"/>
                  </a:cubicBezTo>
                  <a:cubicBezTo>
                    <a:pt x="119425" y="8271"/>
                    <a:pt x="119425" y="7244"/>
                    <a:pt x="119300" y="6266"/>
                  </a:cubicBezTo>
                  <a:cubicBezTo>
                    <a:pt x="119225" y="5590"/>
                    <a:pt x="119099" y="4938"/>
                    <a:pt x="118924" y="4286"/>
                  </a:cubicBezTo>
                  <a:cubicBezTo>
                    <a:pt x="118748" y="3660"/>
                    <a:pt x="118498" y="3008"/>
                    <a:pt x="118172" y="2356"/>
                  </a:cubicBezTo>
                  <a:cubicBezTo>
                    <a:pt x="117946" y="1880"/>
                    <a:pt x="117696" y="1404"/>
                    <a:pt x="117395" y="978"/>
                  </a:cubicBezTo>
                  <a:cubicBezTo>
                    <a:pt x="117220" y="752"/>
                    <a:pt x="117044" y="577"/>
                    <a:pt x="116869" y="402"/>
                  </a:cubicBezTo>
                  <a:cubicBezTo>
                    <a:pt x="116643" y="251"/>
                    <a:pt x="116443" y="126"/>
                    <a:pt x="116192" y="51"/>
                  </a:cubicBezTo>
                  <a:cubicBezTo>
                    <a:pt x="116142" y="26"/>
                    <a:pt x="116092" y="0"/>
                    <a:pt x="116042" y="0"/>
                  </a:cubicBezTo>
                  <a:close/>
                </a:path>
              </a:pathLst>
            </a:custGeom>
            <a:solidFill>
              <a:srgbClr val="2D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461;p55">
              <a:extLst>
                <a:ext uri="{FF2B5EF4-FFF2-40B4-BE49-F238E27FC236}">
                  <a16:creationId xmlns:a16="http://schemas.microsoft.com/office/drawing/2014/main" id="{D1BC64C7-F48B-40C4-90F1-297B0147E05C}"/>
                </a:ext>
              </a:extLst>
            </p:cNvPr>
            <p:cNvSpPr/>
            <p:nvPr/>
          </p:nvSpPr>
          <p:spPr>
            <a:xfrm>
              <a:off x="1849125" y="3845900"/>
              <a:ext cx="2946800" cy="73950"/>
            </a:xfrm>
            <a:custGeom>
              <a:avLst/>
              <a:gdLst/>
              <a:ahLst/>
              <a:cxnLst/>
              <a:rect l="l" t="t" r="r" b="b"/>
              <a:pathLst>
                <a:path w="117872" h="2958" extrusionOk="0">
                  <a:moveTo>
                    <a:pt x="106919" y="1"/>
                  </a:moveTo>
                  <a:lnTo>
                    <a:pt x="98297" y="26"/>
                  </a:lnTo>
                  <a:lnTo>
                    <a:pt x="89651" y="51"/>
                  </a:lnTo>
                  <a:cubicBezTo>
                    <a:pt x="77194" y="101"/>
                    <a:pt x="64763" y="126"/>
                    <a:pt x="52307" y="151"/>
                  </a:cubicBezTo>
                  <a:lnTo>
                    <a:pt x="50929" y="151"/>
                  </a:lnTo>
                  <a:cubicBezTo>
                    <a:pt x="39024" y="201"/>
                    <a:pt x="27119" y="226"/>
                    <a:pt x="15214" y="251"/>
                  </a:cubicBezTo>
                  <a:cubicBezTo>
                    <a:pt x="10552" y="276"/>
                    <a:pt x="5866" y="276"/>
                    <a:pt x="1204" y="301"/>
                  </a:cubicBezTo>
                  <a:lnTo>
                    <a:pt x="953" y="301"/>
                  </a:lnTo>
                  <a:cubicBezTo>
                    <a:pt x="853" y="301"/>
                    <a:pt x="753" y="377"/>
                    <a:pt x="753" y="477"/>
                  </a:cubicBezTo>
                  <a:cubicBezTo>
                    <a:pt x="753" y="527"/>
                    <a:pt x="778" y="552"/>
                    <a:pt x="778" y="577"/>
                  </a:cubicBezTo>
                  <a:cubicBezTo>
                    <a:pt x="502" y="1179"/>
                    <a:pt x="252" y="1855"/>
                    <a:pt x="76" y="2632"/>
                  </a:cubicBezTo>
                  <a:cubicBezTo>
                    <a:pt x="51" y="2757"/>
                    <a:pt x="26" y="2858"/>
                    <a:pt x="1" y="2958"/>
                  </a:cubicBezTo>
                  <a:cubicBezTo>
                    <a:pt x="10352" y="2933"/>
                    <a:pt x="20703" y="2908"/>
                    <a:pt x="31079" y="2883"/>
                  </a:cubicBezTo>
                  <a:cubicBezTo>
                    <a:pt x="46969" y="2833"/>
                    <a:pt x="62884" y="2808"/>
                    <a:pt x="78798" y="2757"/>
                  </a:cubicBezTo>
                  <a:cubicBezTo>
                    <a:pt x="91831" y="2707"/>
                    <a:pt x="104839" y="2682"/>
                    <a:pt x="117871" y="2657"/>
                  </a:cubicBezTo>
                  <a:cubicBezTo>
                    <a:pt x="117821" y="2557"/>
                    <a:pt x="117796" y="2457"/>
                    <a:pt x="117746" y="2356"/>
                  </a:cubicBezTo>
                  <a:cubicBezTo>
                    <a:pt x="117495" y="1830"/>
                    <a:pt x="117270" y="1379"/>
                    <a:pt x="116969" y="978"/>
                  </a:cubicBezTo>
                  <a:cubicBezTo>
                    <a:pt x="116794" y="752"/>
                    <a:pt x="116618" y="552"/>
                    <a:pt x="116418" y="402"/>
                  </a:cubicBezTo>
                  <a:cubicBezTo>
                    <a:pt x="116217" y="226"/>
                    <a:pt x="115992" y="101"/>
                    <a:pt x="115766" y="51"/>
                  </a:cubicBezTo>
                  <a:cubicBezTo>
                    <a:pt x="115716" y="1"/>
                    <a:pt x="115666" y="1"/>
                    <a:pt x="115616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462;p55">
              <a:extLst>
                <a:ext uri="{FF2B5EF4-FFF2-40B4-BE49-F238E27FC236}">
                  <a16:creationId xmlns:a16="http://schemas.microsoft.com/office/drawing/2014/main" id="{B52D144C-A636-4E6C-A8FC-07E5DD9109CA}"/>
                </a:ext>
              </a:extLst>
            </p:cNvPr>
            <p:cNvSpPr/>
            <p:nvPr/>
          </p:nvSpPr>
          <p:spPr>
            <a:xfrm>
              <a:off x="1839100" y="3924850"/>
              <a:ext cx="2984400" cy="285750"/>
            </a:xfrm>
            <a:custGeom>
              <a:avLst/>
              <a:gdLst/>
              <a:ahLst/>
              <a:cxnLst/>
              <a:rect l="l" t="t" r="r" b="b"/>
              <a:pathLst>
                <a:path w="119376" h="11430" extrusionOk="0">
                  <a:moveTo>
                    <a:pt x="118498" y="0"/>
                  </a:moveTo>
                  <a:cubicBezTo>
                    <a:pt x="110177" y="26"/>
                    <a:pt x="101881" y="51"/>
                    <a:pt x="93560" y="76"/>
                  </a:cubicBezTo>
                  <a:cubicBezTo>
                    <a:pt x="77746" y="126"/>
                    <a:pt x="61956" y="151"/>
                    <a:pt x="46142" y="201"/>
                  </a:cubicBezTo>
                  <a:cubicBezTo>
                    <a:pt x="30853" y="251"/>
                    <a:pt x="15590" y="276"/>
                    <a:pt x="302" y="326"/>
                  </a:cubicBezTo>
                  <a:cubicBezTo>
                    <a:pt x="201" y="828"/>
                    <a:pt x="151" y="1354"/>
                    <a:pt x="101" y="1930"/>
                  </a:cubicBezTo>
                  <a:cubicBezTo>
                    <a:pt x="26" y="2732"/>
                    <a:pt x="1" y="3584"/>
                    <a:pt x="26" y="4537"/>
                  </a:cubicBezTo>
                  <a:cubicBezTo>
                    <a:pt x="51" y="5414"/>
                    <a:pt x="126" y="6291"/>
                    <a:pt x="227" y="7168"/>
                  </a:cubicBezTo>
                  <a:cubicBezTo>
                    <a:pt x="352" y="8246"/>
                    <a:pt x="527" y="9349"/>
                    <a:pt x="778" y="10452"/>
                  </a:cubicBezTo>
                  <a:cubicBezTo>
                    <a:pt x="853" y="10777"/>
                    <a:pt x="928" y="11103"/>
                    <a:pt x="1029" y="11429"/>
                  </a:cubicBezTo>
                  <a:cubicBezTo>
                    <a:pt x="11054" y="11404"/>
                    <a:pt x="21079" y="11379"/>
                    <a:pt x="31104" y="11354"/>
                  </a:cubicBezTo>
                  <a:cubicBezTo>
                    <a:pt x="46994" y="11304"/>
                    <a:pt x="62884" y="11279"/>
                    <a:pt x="78773" y="11229"/>
                  </a:cubicBezTo>
                  <a:cubicBezTo>
                    <a:pt x="91781" y="11204"/>
                    <a:pt x="104814" y="11153"/>
                    <a:pt x="117846" y="11128"/>
                  </a:cubicBezTo>
                  <a:cubicBezTo>
                    <a:pt x="117846" y="11103"/>
                    <a:pt x="117871" y="11078"/>
                    <a:pt x="117871" y="11053"/>
                  </a:cubicBezTo>
                  <a:cubicBezTo>
                    <a:pt x="118247" y="10326"/>
                    <a:pt x="118548" y="9549"/>
                    <a:pt x="118799" y="8622"/>
                  </a:cubicBezTo>
                  <a:cubicBezTo>
                    <a:pt x="118999" y="7845"/>
                    <a:pt x="119175" y="6993"/>
                    <a:pt x="119275" y="6116"/>
                  </a:cubicBezTo>
                  <a:cubicBezTo>
                    <a:pt x="119375" y="5088"/>
                    <a:pt x="119375" y="4061"/>
                    <a:pt x="119275" y="3083"/>
                  </a:cubicBezTo>
                  <a:cubicBezTo>
                    <a:pt x="119200" y="2407"/>
                    <a:pt x="119074" y="1755"/>
                    <a:pt x="118874" y="1128"/>
                  </a:cubicBezTo>
                  <a:cubicBezTo>
                    <a:pt x="118774" y="752"/>
                    <a:pt x="118648" y="376"/>
                    <a:pt x="118498" y="0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463;p55">
              <a:extLst>
                <a:ext uri="{FF2B5EF4-FFF2-40B4-BE49-F238E27FC236}">
                  <a16:creationId xmlns:a16="http://schemas.microsoft.com/office/drawing/2014/main" id="{3CD9D3D9-DEA1-4713-A43F-7C8811A34935}"/>
                </a:ext>
              </a:extLst>
            </p:cNvPr>
            <p:cNvSpPr/>
            <p:nvPr/>
          </p:nvSpPr>
          <p:spPr>
            <a:xfrm>
              <a:off x="1867925" y="4216200"/>
              <a:ext cx="2909825" cy="46400"/>
            </a:xfrm>
            <a:custGeom>
              <a:avLst/>
              <a:gdLst/>
              <a:ahLst/>
              <a:cxnLst/>
              <a:rect l="l" t="t" r="r" b="b"/>
              <a:pathLst>
                <a:path w="116393" h="1856" extrusionOk="0">
                  <a:moveTo>
                    <a:pt x="116392" y="1"/>
                  </a:moveTo>
                  <a:cubicBezTo>
                    <a:pt x="108598" y="1"/>
                    <a:pt x="100828" y="26"/>
                    <a:pt x="93034" y="51"/>
                  </a:cubicBezTo>
                  <a:cubicBezTo>
                    <a:pt x="77144" y="101"/>
                    <a:pt x="61279" y="126"/>
                    <a:pt x="45390" y="176"/>
                  </a:cubicBezTo>
                  <a:cubicBezTo>
                    <a:pt x="30277" y="226"/>
                    <a:pt x="15139" y="251"/>
                    <a:pt x="1" y="301"/>
                  </a:cubicBezTo>
                  <a:cubicBezTo>
                    <a:pt x="126" y="778"/>
                    <a:pt x="277" y="1229"/>
                    <a:pt x="427" y="1680"/>
                  </a:cubicBezTo>
                  <a:cubicBezTo>
                    <a:pt x="452" y="1730"/>
                    <a:pt x="477" y="1755"/>
                    <a:pt x="527" y="1780"/>
                  </a:cubicBezTo>
                  <a:cubicBezTo>
                    <a:pt x="552" y="1830"/>
                    <a:pt x="627" y="1855"/>
                    <a:pt x="678" y="1855"/>
                  </a:cubicBezTo>
                  <a:lnTo>
                    <a:pt x="18973" y="1805"/>
                  </a:lnTo>
                  <a:lnTo>
                    <a:pt x="37194" y="1755"/>
                  </a:lnTo>
                  <a:cubicBezTo>
                    <a:pt x="50026" y="1730"/>
                    <a:pt x="62833" y="1705"/>
                    <a:pt x="75665" y="1655"/>
                  </a:cubicBezTo>
                  <a:lnTo>
                    <a:pt x="76643" y="1655"/>
                  </a:lnTo>
                  <a:lnTo>
                    <a:pt x="94011" y="1605"/>
                  </a:lnTo>
                  <a:lnTo>
                    <a:pt x="111154" y="1580"/>
                  </a:lnTo>
                  <a:lnTo>
                    <a:pt x="113059" y="1555"/>
                  </a:lnTo>
                  <a:lnTo>
                    <a:pt x="114964" y="1555"/>
                  </a:lnTo>
                  <a:cubicBezTo>
                    <a:pt x="115014" y="1555"/>
                    <a:pt x="115089" y="1530"/>
                    <a:pt x="115114" y="1479"/>
                  </a:cubicBezTo>
                  <a:cubicBezTo>
                    <a:pt x="115139" y="1479"/>
                    <a:pt x="115189" y="1454"/>
                    <a:pt x="115215" y="1429"/>
                  </a:cubicBezTo>
                  <a:cubicBezTo>
                    <a:pt x="115365" y="1279"/>
                    <a:pt x="115515" y="1128"/>
                    <a:pt x="115641" y="978"/>
                  </a:cubicBezTo>
                  <a:cubicBezTo>
                    <a:pt x="115766" y="853"/>
                    <a:pt x="115891" y="677"/>
                    <a:pt x="116042" y="502"/>
                  </a:cubicBezTo>
                  <a:cubicBezTo>
                    <a:pt x="116167" y="326"/>
                    <a:pt x="116267" y="176"/>
                    <a:pt x="116392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464;p55">
              <a:extLst>
                <a:ext uri="{FF2B5EF4-FFF2-40B4-BE49-F238E27FC236}">
                  <a16:creationId xmlns:a16="http://schemas.microsoft.com/office/drawing/2014/main" id="{C74EC5CD-5080-4A8A-A1A2-A405E9BC2DA3}"/>
                </a:ext>
              </a:extLst>
            </p:cNvPr>
            <p:cNvSpPr/>
            <p:nvPr/>
          </p:nvSpPr>
          <p:spPr>
            <a:xfrm>
              <a:off x="3922450" y="3953050"/>
              <a:ext cx="743150" cy="229975"/>
            </a:xfrm>
            <a:custGeom>
              <a:avLst/>
              <a:gdLst/>
              <a:ahLst/>
              <a:cxnLst/>
              <a:rect l="l" t="t" r="r" b="b"/>
              <a:pathLst>
                <a:path w="29726" h="9199" extrusionOk="0">
                  <a:moveTo>
                    <a:pt x="1" y="0"/>
                  </a:moveTo>
                  <a:lnTo>
                    <a:pt x="1" y="9198"/>
                  </a:lnTo>
                  <a:lnTo>
                    <a:pt x="29700" y="9198"/>
                  </a:lnTo>
                  <a:lnTo>
                    <a:pt x="29725" y="0"/>
                  </a:lnTo>
                  <a:close/>
                </a:path>
              </a:pathLst>
            </a:custGeom>
            <a:solidFill>
              <a:srgbClr val="E1B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465;p55">
              <a:extLst>
                <a:ext uri="{FF2B5EF4-FFF2-40B4-BE49-F238E27FC236}">
                  <a16:creationId xmlns:a16="http://schemas.microsoft.com/office/drawing/2014/main" id="{6CF660ED-5D82-4EBB-A115-F4EF41DAF27F}"/>
                </a:ext>
              </a:extLst>
            </p:cNvPr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118723" y="1"/>
                  </a:moveTo>
                  <a:lnTo>
                    <a:pt x="99074" y="51"/>
                  </a:lnTo>
                  <a:lnTo>
                    <a:pt x="98598" y="51"/>
                  </a:lnTo>
                  <a:lnTo>
                    <a:pt x="78648" y="101"/>
                  </a:lnTo>
                  <a:lnTo>
                    <a:pt x="58748" y="151"/>
                  </a:lnTo>
                  <a:lnTo>
                    <a:pt x="38246" y="226"/>
                  </a:lnTo>
                  <a:lnTo>
                    <a:pt x="17971" y="276"/>
                  </a:lnTo>
                  <a:cubicBezTo>
                    <a:pt x="12532" y="276"/>
                    <a:pt x="7118" y="301"/>
                    <a:pt x="1680" y="301"/>
                  </a:cubicBezTo>
                  <a:cubicBezTo>
                    <a:pt x="1580" y="301"/>
                    <a:pt x="1504" y="402"/>
                    <a:pt x="1504" y="502"/>
                  </a:cubicBezTo>
                  <a:cubicBezTo>
                    <a:pt x="1504" y="527"/>
                    <a:pt x="1504" y="527"/>
                    <a:pt x="1504" y="552"/>
                  </a:cubicBezTo>
                  <a:cubicBezTo>
                    <a:pt x="853" y="2006"/>
                    <a:pt x="427" y="3660"/>
                    <a:pt x="226" y="5765"/>
                  </a:cubicBezTo>
                  <a:cubicBezTo>
                    <a:pt x="1" y="7845"/>
                    <a:pt x="51" y="9900"/>
                    <a:pt x="101" y="11454"/>
                  </a:cubicBezTo>
                  <a:cubicBezTo>
                    <a:pt x="126" y="12131"/>
                    <a:pt x="176" y="12833"/>
                    <a:pt x="201" y="13510"/>
                  </a:cubicBezTo>
                  <a:cubicBezTo>
                    <a:pt x="251" y="14236"/>
                    <a:pt x="301" y="15038"/>
                    <a:pt x="377" y="15840"/>
                  </a:cubicBezTo>
                  <a:cubicBezTo>
                    <a:pt x="452" y="16692"/>
                    <a:pt x="552" y="17469"/>
                    <a:pt x="702" y="18221"/>
                  </a:cubicBezTo>
                  <a:cubicBezTo>
                    <a:pt x="853" y="19099"/>
                    <a:pt x="1053" y="19850"/>
                    <a:pt x="1304" y="20552"/>
                  </a:cubicBezTo>
                  <a:cubicBezTo>
                    <a:pt x="1279" y="20577"/>
                    <a:pt x="1279" y="20577"/>
                    <a:pt x="1279" y="20602"/>
                  </a:cubicBezTo>
                  <a:cubicBezTo>
                    <a:pt x="1279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lnTo>
                    <a:pt x="95766" y="20527"/>
                  </a:lnTo>
                  <a:cubicBezTo>
                    <a:pt x="103184" y="20502"/>
                    <a:pt x="110603" y="20502"/>
                    <a:pt x="118021" y="20477"/>
                  </a:cubicBezTo>
                  <a:lnTo>
                    <a:pt x="118472" y="20477"/>
                  </a:lnTo>
                  <a:cubicBezTo>
                    <a:pt x="118573" y="20477"/>
                    <a:pt x="118673" y="20402"/>
                    <a:pt x="118673" y="20276"/>
                  </a:cubicBezTo>
                  <a:cubicBezTo>
                    <a:pt x="118673" y="20226"/>
                    <a:pt x="118623" y="20151"/>
                    <a:pt x="118548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00"/>
                    <a:pt x="118347" y="19600"/>
                    <a:pt x="118247" y="19399"/>
                  </a:cubicBezTo>
                  <a:cubicBezTo>
                    <a:pt x="118046" y="18898"/>
                    <a:pt x="117871" y="18322"/>
                    <a:pt x="117721" y="17595"/>
                  </a:cubicBezTo>
                  <a:cubicBezTo>
                    <a:pt x="117570" y="16918"/>
                    <a:pt x="117470" y="16216"/>
                    <a:pt x="117420" y="15690"/>
                  </a:cubicBezTo>
                  <a:cubicBezTo>
                    <a:pt x="117019" y="12783"/>
                    <a:pt x="117044" y="9825"/>
                    <a:pt x="117420" y="6843"/>
                  </a:cubicBezTo>
                  <a:cubicBezTo>
                    <a:pt x="117721" y="4612"/>
                    <a:pt x="118247" y="2407"/>
                    <a:pt x="118999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01"/>
                    <a:pt x="118898" y="76"/>
                    <a:pt x="118873" y="51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466;p55">
              <a:extLst>
                <a:ext uri="{FF2B5EF4-FFF2-40B4-BE49-F238E27FC236}">
                  <a16:creationId xmlns:a16="http://schemas.microsoft.com/office/drawing/2014/main" id="{307E3F34-2459-4B63-84B0-0E6B9023D613}"/>
                </a:ext>
              </a:extLst>
            </p:cNvPr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84212" y="6743"/>
                  </a:moveTo>
                  <a:cubicBezTo>
                    <a:pt x="84262" y="6743"/>
                    <a:pt x="84312" y="6768"/>
                    <a:pt x="84312" y="6818"/>
                  </a:cubicBezTo>
                  <a:cubicBezTo>
                    <a:pt x="84312" y="6868"/>
                    <a:pt x="84262" y="6918"/>
                    <a:pt x="84212" y="6918"/>
                  </a:cubicBezTo>
                  <a:cubicBezTo>
                    <a:pt x="80176" y="6918"/>
                    <a:pt x="76116" y="6918"/>
                    <a:pt x="72081" y="6943"/>
                  </a:cubicBezTo>
                  <a:cubicBezTo>
                    <a:pt x="66216" y="6943"/>
                    <a:pt x="60327" y="6968"/>
                    <a:pt x="54462" y="6993"/>
                  </a:cubicBezTo>
                  <a:cubicBezTo>
                    <a:pt x="48622" y="6993"/>
                    <a:pt x="42783" y="7018"/>
                    <a:pt x="36943" y="7018"/>
                  </a:cubicBezTo>
                  <a:cubicBezTo>
                    <a:pt x="36893" y="7018"/>
                    <a:pt x="36868" y="6993"/>
                    <a:pt x="36868" y="6943"/>
                  </a:cubicBezTo>
                  <a:cubicBezTo>
                    <a:pt x="36868" y="6893"/>
                    <a:pt x="36893" y="6868"/>
                    <a:pt x="36943" y="6868"/>
                  </a:cubicBezTo>
                  <a:cubicBezTo>
                    <a:pt x="41204" y="6843"/>
                    <a:pt x="45439" y="6843"/>
                    <a:pt x="49675" y="6818"/>
                  </a:cubicBezTo>
                  <a:cubicBezTo>
                    <a:pt x="55565" y="6818"/>
                    <a:pt x="61480" y="6793"/>
                    <a:pt x="67369" y="6768"/>
                  </a:cubicBezTo>
                  <a:cubicBezTo>
                    <a:pt x="72983" y="6768"/>
                    <a:pt x="78598" y="6743"/>
                    <a:pt x="84212" y="6743"/>
                  </a:cubicBezTo>
                  <a:close/>
                  <a:moveTo>
                    <a:pt x="76517" y="11855"/>
                  </a:moveTo>
                  <a:cubicBezTo>
                    <a:pt x="76567" y="11855"/>
                    <a:pt x="76592" y="11905"/>
                    <a:pt x="76592" y="11931"/>
                  </a:cubicBezTo>
                  <a:cubicBezTo>
                    <a:pt x="76592" y="11981"/>
                    <a:pt x="76542" y="12031"/>
                    <a:pt x="76517" y="12031"/>
                  </a:cubicBezTo>
                  <a:cubicBezTo>
                    <a:pt x="69675" y="12056"/>
                    <a:pt x="62833" y="12056"/>
                    <a:pt x="55991" y="12081"/>
                  </a:cubicBezTo>
                  <a:cubicBezTo>
                    <a:pt x="46492" y="12106"/>
                    <a:pt x="36993" y="12131"/>
                    <a:pt x="27494" y="12156"/>
                  </a:cubicBezTo>
                  <a:cubicBezTo>
                    <a:pt x="22833" y="12181"/>
                    <a:pt x="18171" y="12181"/>
                    <a:pt x="13509" y="12206"/>
                  </a:cubicBezTo>
                  <a:cubicBezTo>
                    <a:pt x="9249" y="12206"/>
                    <a:pt x="4988" y="12231"/>
                    <a:pt x="727" y="12231"/>
                  </a:cubicBezTo>
                  <a:lnTo>
                    <a:pt x="552" y="12231"/>
                  </a:lnTo>
                  <a:cubicBezTo>
                    <a:pt x="502" y="12231"/>
                    <a:pt x="477" y="12181"/>
                    <a:pt x="477" y="12131"/>
                  </a:cubicBezTo>
                  <a:cubicBezTo>
                    <a:pt x="477" y="12106"/>
                    <a:pt x="502" y="12056"/>
                    <a:pt x="552" y="12056"/>
                  </a:cubicBezTo>
                  <a:cubicBezTo>
                    <a:pt x="7544" y="12031"/>
                    <a:pt x="14537" y="12031"/>
                    <a:pt x="21530" y="12006"/>
                  </a:cubicBezTo>
                  <a:cubicBezTo>
                    <a:pt x="31003" y="11981"/>
                    <a:pt x="40477" y="11956"/>
                    <a:pt x="49951" y="11931"/>
                  </a:cubicBezTo>
                  <a:cubicBezTo>
                    <a:pt x="58823" y="11905"/>
                    <a:pt x="67670" y="11880"/>
                    <a:pt x="76517" y="11855"/>
                  </a:cubicBezTo>
                  <a:close/>
                  <a:moveTo>
                    <a:pt x="106167" y="14988"/>
                  </a:moveTo>
                  <a:cubicBezTo>
                    <a:pt x="106217" y="14988"/>
                    <a:pt x="106267" y="15038"/>
                    <a:pt x="106267" y="15063"/>
                  </a:cubicBezTo>
                  <a:cubicBezTo>
                    <a:pt x="106267" y="15114"/>
                    <a:pt x="106217" y="15164"/>
                    <a:pt x="106167" y="15164"/>
                  </a:cubicBezTo>
                  <a:cubicBezTo>
                    <a:pt x="102933" y="15164"/>
                    <a:pt x="99700" y="15189"/>
                    <a:pt x="96442" y="15189"/>
                  </a:cubicBezTo>
                  <a:cubicBezTo>
                    <a:pt x="91455" y="15189"/>
                    <a:pt x="86492" y="15214"/>
                    <a:pt x="81505" y="15239"/>
                  </a:cubicBezTo>
                  <a:cubicBezTo>
                    <a:pt x="76492" y="15239"/>
                    <a:pt x="71505" y="15264"/>
                    <a:pt x="66517" y="15264"/>
                  </a:cubicBezTo>
                  <a:cubicBezTo>
                    <a:pt x="66467" y="15264"/>
                    <a:pt x="66417" y="15239"/>
                    <a:pt x="66417" y="15189"/>
                  </a:cubicBezTo>
                  <a:cubicBezTo>
                    <a:pt x="66417" y="15139"/>
                    <a:pt x="66467" y="15088"/>
                    <a:pt x="66517" y="15088"/>
                  </a:cubicBezTo>
                  <a:cubicBezTo>
                    <a:pt x="69826" y="15088"/>
                    <a:pt x="73134" y="15088"/>
                    <a:pt x="76467" y="15063"/>
                  </a:cubicBezTo>
                  <a:cubicBezTo>
                    <a:pt x="81505" y="15063"/>
                    <a:pt x="86567" y="15038"/>
                    <a:pt x="91605" y="15038"/>
                  </a:cubicBezTo>
                  <a:cubicBezTo>
                    <a:pt x="96467" y="15013"/>
                    <a:pt x="101304" y="15013"/>
                    <a:pt x="106142" y="14988"/>
                  </a:cubicBezTo>
                  <a:close/>
                  <a:moveTo>
                    <a:pt x="56793" y="15114"/>
                  </a:moveTo>
                  <a:cubicBezTo>
                    <a:pt x="56843" y="15114"/>
                    <a:pt x="56868" y="15164"/>
                    <a:pt x="56868" y="15214"/>
                  </a:cubicBezTo>
                  <a:cubicBezTo>
                    <a:pt x="56868" y="15264"/>
                    <a:pt x="56843" y="15289"/>
                    <a:pt x="56793" y="15289"/>
                  </a:cubicBezTo>
                  <a:cubicBezTo>
                    <a:pt x="54562" y="15289"/>
                    <a:pt x="52332" y="15314"/>
                    <a:pt x="50101" y="15314"/>
                  </a:cubicBezTo>
                  <a:cubicBezTo>
                    <a:pt x="45740" y="15314"/>
                    <a:pt x="41379" y="15339"/>
                    <a:pt x="37018" y="15339"/>
                  </a:cubicBezTo>
                  <a:cubicBezTo>
                    <a:pt x="32582" y="15364"/>
                    <a:pt x="28146" y="15364"/>
                    <a:pt x="23685" y="15389"/>
                  </a:cubicBezTo>
                  <a:cubicBezTo>
                    <a:pt x="23635" y="15389"/>
                    <a:pt x="23610" y="15339"/>
                    <a:pt x="23610" y="15289"/>
                  </a:cubicBezTo>
                  <a:cubicBezTo>
                    <a:pt x="23610" y="15239"/>
                    <a:pt x="23635" y="15214"/>
                    <a:pt x="23685" y="15214"/>
                  </a:cubicBezTo>
                  <a:cubicBezTo>
                    <a:pt x="26016" y="15189"/>
                    <a:pt x="28322" y="15189"/>
                    <a:pt x="30627" y="15189"/>
                  </a:cubicBezTo>
                  <a:cubicBezTo>
                    <a:pt x="35038" y="15189"/>
                    <a:pt x="39449" y="15164"/>
                    <a:pt x="43860" y="15164"/>
                  </a:cubicBezTo>
                  <a:cubicBezTo>
                    <a:pt x="48171" y="15139"/>
                    <a:pt x="52482" y="15139"/>
                    <a:pt x="56793" y="15114"/>
                  </a:cubicBezTo>
                  <a:close/>
                  <a:moveTo>
                    <a:pt x="118723" y="1"/>
                  </a:moveTo>
                  <a:lnTo>
                    <a:pt x="99074" y="51"/>
                  </a:lnTo>
                  <a:lnTo>
                    <a:pt x="98623" y="76"/>
                  </a:lnTo>
                  <a:cubicBezTo>
                    <a:pt x="85314" y="101"/>
                    <a:pt x="72031" y="126"/>
                    <a:pt x="58748" y="176"/>
                  </a:cubicBezTo>
                  <a:lnTo>
                    <a:pt x="38246" y="226"/>
                  </a:lnTo>
                  <a:lnTo>
                    <a:pt x="17971" y="276"/>
                  </a:lnTo>
                  <a:cubicBezTo>
                    <a:pt x="12532" y="301"/>
                    <a:pt x="7118" y="301"/>
                    <a:pt x="1680" y="326"/>
                  </a:cubicBezTo>
                  <a:cubicBezTo>
                    <a:pt x="1605" y="326"/>
                    <a:pt x="1504" y="402"/>
                    <a:pt x="1504" y="502"/>
                  </a:cubicBezTo>
                  <a:cubicBezTo>
                    <a:pt x="1504" y="527"/>
                    <a:pt x="1529" y="527"/>
                    <a:pt x="1529" y="552"/>
                  </a:cubicBezTo>
                  <a:cubicBezTo>
                    <a:pt x="1028" y="1655"/>
                    <a:pt x="652" y="2883"/>
                    <a:pt x="427" y="4311"/>
                  </a:cubicBezTo>
                  <a:cubicBezTo>
                    <a:pt x="3610" y="4311"/>
                    <a:pt x="6793" y="4311"/>
                    <a:pt x="9951" y="4286"/>
                  </a:cubicBezTo>
                  <a:cubicBezTo>
                    <a:pt x="15139" y="4286"/>
                    <a:pt x="20301" y="4261"/>
                    <a:pt x="25489" y="4261"/>
                  </a:cubicBezTo>
                  <a:cubicBezTo>
                    <a:pt x="30552" y="4236"/>
                    <a:pt x="35615" y="4236"/>
                    <a:pt x="40678" y="4211"/>
                  </a:cubicBezTo>
                  <a:cubicBezTo>
                    <a:pt x="40728" y="4211"/>
                    <a:pt x="40753" y="4261"/>
                    <a:pt x="40753" y="4311"/>
                  </a:cubicBezTo>
                  <a:cubicBezTo>
                    <a:pt x="40753" y="4337"/>
                    <a:pt x="40728" y="4387"/>
                    <a:pt x="40678" y="4387"/>
                  </a:cubicBezTo>
                  <a:cubicBezTo>
                    <a:pt x="37344" y="4387"/>
                    <a:pt x="34011" y="4412"/>
                    <a:pt x="30703" y="4412"/>
                  </a:cubicBezTo>
                  <a:cubicBezTo>
                    <a:pt x="25565" y="4437"/>
                    <a:pt x="20427" y="4437"/>
                    <a:pt x="15264" y="4462"/>
                  </a:cubicBezTo>
                  <a:cubicBezTo>
                    <a:pt x="10301" y="4462"/>
                    <a:pt x="5364" y="4487"/>
                    <a:pt x="402" y="4487"/>
                  </a:cubicBezTo>
                  <a:cubicBezTo>
                    <a:pt x="326" y="4913"/>
                    <a:pt x="276" y="5314"/>
                    <a:pt x="226" y="5765"/>
                  </a:cubicBezTo>
                  <a:cubicBezTo>
                    <a:pt x="1" y="7845"/>
                    <a:pt x="51" y="9900"/>
                    <a:pt x="126" y="11454"/>
                  </a:cubicBezTo>
                  <a:cubicBezTo>
                    <a:pt x="151" y="12131"/>
                    <a:pt x="176" y="12833"/>
                    <a:pt x="226" y="13510"/>
                  </a:cubicBezTo>
                  <a:cubicBezTo>
                    <a:pt x="251" y="14211"/>
                    <a:pt x="301" y="15038"/>
                    <a:pt x="402" y="15840"/>
                  </a:cubicBezTo>
                  <a:cubicBezTo>
                    <a:pt x="477" y="16692"/>
                    <a:pt x="577" y="17494"/>
                    <a:pt x="702" y="18221"/>
                  </a:cubicBezTo>
                  <a:cubicBezTo>
                    <a:pt x="853" y="19073"/>
                    <a:pt x="1053" y="19850"/>
                    <a:pt x="1304" y="20552"/>
                  </a:cubicBezTo>
                  <a:cubicBezTo>
                    <a:pt x="1304" y="20577"/>
                    <a:pt x="1304" y="20577"/>
                    <a:pt x="1304" y="20602"/>
                  </a:cubicBezTo>
                  <a:cubicBezTo>
                    <a:pt x="1304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cubicBezTo>
                    <a:pt x="103109" y="20502"/>
                    <a:pt x="110578" y="20477"/>
                    <a:pt x="118046" y="20477"/>
                  </a:cubicBezTo>
                  <a:lnTo>
                    <a:pt x="118497" y="20477"/>
                  </a:lnTo>
                  <a:cubicBezTo>
                    <a:pt x="118573" y="20477"/>
                    <a:pt x="118673" y="20377"/>
                    <a:pt x="118673" y="20276"/>
                  </a:cubicBezTo>
                  <a:cubicBezTo>
                    <a:pt x="118673" y="20226"/>
                    <a:pt x="118623" y="20151"/>
                    <a:pt x="118573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25"/>
                    <a:pt x="118347" y="19625"/>
                    <a:pt x="118247" y="19399"/>
                  </a:cubicBezTo>
                  <a:cubicBezTo>
                    <a:pt x="118046" y="18898"/>
                    <a:pt x="117871" y="18322"/>
                    <a:pt x="117721" y="17620"/>
                  </a:cubicBezTo>
                  <a:cubicBezTo>
                    <a:pt x="117695" y="17444"/>
                    <a:pt x="117645" y="17269"/>
                    <a:pt x="117620" y="17119"/>
                  </a:cubicBezTo>
                  <a:cubicBezTo>
                    <a:pt x="114212" y="17119"/>
                    <a:pt x="110778" y="17119"/>
                    <a:pt x="107370" y="17144"/>
                  </a:cubicBezTo>
                  <a:cubicBezTo>
                    <a:pt x="107319" y="17144"/>
                    <a:pt x="107269" y="17093"/>
                    <a:pt x="107269" y="17043"/>
                  </a:cubicBezTo>
                  <a:cubicBezTo>
                    <a:pt x="107269" y="16993"/>
                    <a:pt x="107319" y="16968"/>
                    <a:pt x="107370" y="16968"/>
                  </a:cubicBezTo>
                  <a:cubicBezTo>
                    <a:pt x="110778" y="16943"/>
                    <a:pt x="114187" y="16943"/>
                    <a:pt x="117595" y="16943"/>
                  </a:cubicBezTo>
                  <a:cubicBezTo>
                    <a:pt x="117520" y="16517"/>
                    <a:pt x="117470" y="16091"/>
                    <a:pt x="117395" y="15690"/>
                  </a:cubicBezTo>
                  <a:cubicBezTo>
                    <a:pt x="117244" y="14437"/>
                    <a:pt x="117144" y="13184"/>
                    <a:pt x="117119" y="11931"/>
                  </a:cubicBezTo>
                  <a:cubicBezTo>
                    <a:pt x="112883" y="11931"/>
                    <a:pt x="108623" y="11956"/>
                    <a:pt x="104362" y="11956"/>
                  </a:cubicBezTo>
                  <a:cubicBezTo>
                    <a:pt x="100051" y="11956"/>
                    <a:pt x="95766" y="11981"/>
                    <a:pt x="91455" y="11981"/>
                  </a:cubicBezTo>
                  <a:cubicBezTo>
                    <a:pt x="91405" y="11981"/>
                    <a:pt x="91354" y="11956"/>
                    <a:pt x="91354" y="11905"/>
                  </a:cubicBezTo>
                  <a:cubicBezTo>
                    <a:pt x="91354" y="11855"/>
                    <a:pt x="91405" y="11805"/>
                    <a:pt x="91455" y="11805"/>
                  </a:cubicBezTo>
                  <a:lnTo>
                    <a:pt x="92733" y="11805"/>
                  </a:lnTo>
                  <a:cubicBezTo>
                    <a:pt x="97119" y="11805"/>
                    <a:pt x="101505" y="11780"/>
                    <a:pt x="105891" y="11780"/>
                  </a:cubicBezTo>
                  <a:cubicBezTo>
                    <a:pt x="109625" y="11780"/>
                    <a:pt x="113385" y="11755"/>
                    <a:pt x="117119" y="11755"/>
                  </a:cubicBezTo>
                  <a:cubicBezTo>
                    <a:pt x="117119" y="10126"/>
                    <a:pt x="117219" y="8472"/>
                    <a:pt x="117420" y="6843"/>
                  </a:cubicBezTo>
                  <a:cubicBezTo>
                    <a:pt x="117420" y="6843"/>
                    <a:pt x="117420" y="6818"/>
                    <a:pt x="117420" y="6818"/>
                  </a:cubicBezTo>
                  <a:cubicBezTo>
                    <a:pt x="113560" y="6818"/>
                    <a:pt x="109700" y="6843"/>
                    <a:pt x="105841" y="6843"/>
                  </a:cubicBezTo>
                  <a:cubicBezTo>
                    <a:pt x="101380" y="6868"/>
                    <a:pt x="96918" y="6868"/>
                    <a:pt x="92457" y="6893"/>
                  </a:cubicBezTo>
                  <a:cubicBezTo>
                    <a:pt x="92407" y="6893"/>
                    <a:pt x="92357" y="6843"/>
                    <a:pt x="92357" y="6793"/>
                  </a:cubicBezTo>
                  <a:cubicBezTo>
                    <a:pt x="92357" y="6743"/>
                    <a:pt x="92407" y="6717"/>
                    <a:pt x="92457" y="6717"/>
                  </a:cubicBezTo>
                  <a:cubicBezTo>
                    <a:pt x="93560" y="6717"/>
                    <a:pt x="94663" y="6692"/>
                    <a:pt x="95766" y="6692"/>
                  </a:cubicBezTo>
                  <a:cubicBezTo>
                    <a:pt x="100227" y="6692"/>
                    <a:pt x="104713" y="6667"/>
                    <a:pt x="109199" y="6667"/>
                  </a:cubicBezTo>
                  <a:cubicBezTo>
                    <a:pt x="111956" y="6667"/>
                    <a:pt x="114688" y="6642"/>
                    <a:pt x="117445" y="6642"/>
                  </a:cubicBezTo>
                  <a:cubicBezTo>
                    <a:pt x="117570" y="5815"/>
                    <a:pt x="117721" y="4988"/>
                    <a:pt x="117896" y="4186"/>
                  </a:cubicBezTo>
                  <a:cubicBezTo>
                    <a:pt x="111931" y="4186"/>
                    <a:pt x="105941" y="4211"/>
                    <a:pt x="99976" y="4236"/>
                  </a:cubicBezTo>
                  <a:cubicBezTo>
                    <a:pt x="90853" y="4261"/>
                    <a:pt x="81755" y="4286"/>
                    <a:pt x="72633" y="4311"/>
                  </a:cubicBezTo>
                  <a:cubicBezTo>
                    <a:pt x="64111" y="4311"/>
                    <a:pt x="55590" y="4337"/>
                    <a:pt x="47069" y="4362"/>
                  </a:cubicBezTo>
                  <a:cubicBezTo>
                    <a:pt x="47018" y="4362"/>
                    <a:pt x="46993" y="4337"/>
                    <a:pt x="46993" y="4286"/>
                  </a:cubicBezTo>
                  <a:cubicBezTo>
                    <a:pt x="46993" y="4236"/>
                    <a:pt x="47018" y="4186"/>
                    <a:pt x="47069" y="4186"/>
                  </a:cubicBezTo>
                  <a:cubicBezTo>
                    <a:pt x="53460" y="4186"/>
                    <a:pt x="59825" y="4161"/>
                    <a:pt x="66216" y="4136"/>
                  </a:cubicBezTo>
                  <a:cubicBezTo>
                    <a:pt x="75239" y="4111"/>
                    <a:pt x="84287" y="4086"/>
                    <a:pt x="93309" y="4086"/>
                  </a:cubicBezTo>
                  <a:cubicBezTo>
                    <a:pt x="101530" y="4061"/>
                    <a:pt x="109726" y="4036"/>
                    <a:pt x="117921" y="4011"/>
                  </a:cubicBezTo>
                  <a:cubicBezTo>
                    <a:pt x="118222" y="2733"/>
                    <a:pt x="118573" y="1504"/>
                    <a:pt x="118974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26"/>
                    <a:pt x="118898" y="76"/>
                    <a:pt x="118873" y="76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467;p55">
              <a:extLst>
                <a:ext uri="{FF2B5EF4-FFF2-40B4-BE49-F238E27FC236}">
                  <a16:creationId xmlns:a16="http://schemas.microsoft.com/office/drawing/2014/main" id="{09C801B4-726A-47C9-9AE2-FC6B20578AC3}"/>
                </a:ext>
              </a:extLst>
            </p:cNvPr>
            <p:cNvSpPr/>
            <p:nvPr/>
          </p:nvSpPr>
          <p:spPr>
            <a:xfrm>
              <a:off x="1955025" y="3187375"/>
              <a:ext cx="3035750" cy="116575"/>
            </a:xfrm>
            <a:custGeom>
              <a:avLst/>
              <a:gdLst/>
              <a:ahLst/>
              <a:cxnLst/>
              <a:rect l="l" t="t" r="r" b="b"/>
              <a:pathLst>
                <a:path w="121430" h="4663" extrusionOk="0">
                  <a:moveTo>
                    <a:pt x="120177" y="1"/>
                  </a:moveTo>
                  <a:lnTo>
                    <a:pt x="109700" y="51"/>
                  </a:lnTo>
                  <a:lnTo>
                    <a:pt x="99350" y="76"/>
                  </a:lnTo>
                  <a:lnTo>
                    <a:pt x="56567" y="176"/>
                  </a:lnTo>
                  <a:lnTo>
                    <a:pt x="50026" y="201"/>
                  </a:lnTo>
                  <a:lnTo>
                    <a:pt x="15164" y="301"/>
                  </a:lnTo>
                  <a:lnTo>
                    <a:pt x="7895" y="301"/>
                  </a:lnTo>
                  <a:lnTo>
                    <a:pt x="677" y="326"/>
                  </a:lnTo>
                  <a:cubicBezTo>
                    <a:pt x="602" y="326"/>
                    <a:pt x="527" y="377"/>
                    <a:pt x="527" y="452"/>
                  </a:cubicBezTo>
                  <a:cubicBezTo>
                    <a:pt x="502" y="477"/>
                    <a:pt x="502" y="477"/>
                    <a:pt x="477" y="502"/>
                  </a:cubicBezTo>
                  <a:cubicBezTo>
                    <a:pt x="351" y="752"/>
                    <a:pt x="251" y="1053"/>
                    <a:pt x="176" y="1429"/>
                  </a:cubicBezTo>
                  <a:cubicBezTo>
                    <a:pt x="76" y="1780"/>
                    <a:pt x="26" y="2156"/>
                    <a:pt x="26" y="2532"/>
                  </a:cubicBezTo>
                  <a:cubicBezTo>
                    <a:pt x="1" y="2908"/>
                    <a:pt x="26" y="3284"/>
                    <a:pt x="101" y="3660"/>
                  </a:cubicBezTo>
                  <a:cubicBezTo>
                    <a:pt x="176" y="4011"/>
                    <a:pt x="276" y="4311"/>
                    <a:pt x="452" y="4562"/>
                  </a:cubicBezTo>
                  <a:cubicBezTo>
                    <a:pt x="477" y="4587"/>
                    <a:pt x="527" y="4612"/>
                    <a:pt x="552" y="4637"/>
                  </a:cubicBezTo>
                  <a:cubicBezTo>
                    <a:pt x="602" y="4662"/>
                    <a:pt x="652" y="4662"/>
                    <a:pt x="677" y="4662"/>
                  </a:cubicBezTo>
                  <a:lnTo>
                    <a:pt x="20778" y="4612"/>
                  </a:lnTo>
                  <a:lnTo>
                    <a:pt x="41079" y="4562"/>
                  </a:lnTo>
                  <a:lnTo>
                    <a:pt x="61956" y="4512"/>
                  </a:lnTo>
                  <a:lnTo>
                    <a:pt x="82808" y="4462"/>
                  </a:lnTo>
                  <a:lnTo>
                    <a:pt x="117595" y="4361"/>
                  </a:lnTo>
                  <a:lnTo>
                    <a:pt x="120578" y="4361"/>
                  </a:lnTo>
                  <a:cubicBezTo>
                    <a:pt x="120628" y="4361"/>
                    <a:pt x="120703" y="4311"/>
                    <a:pt x="120728" y="4261"/>
                  </a:cubicBezTo>
                  <a:cubicBezTo>
                    <a:pt x="120728" y="4236"/>
                    <a:pt x="120753" y="4236"/>
                    <a:pt x="120753" y="4211"/>
                  </a:cubicBezTo>
                  <a:cubicBezTo>
                    <a:pt x="121004" y="3986"/>
                    <a:pt x="121179" y="3685"/>
                    <a:pt x="121279" y="3309"/>
                  </a:cubicBezTo>
                  <a:cubicBezTo>
                    <a:pt x="121330" y="3158"/>
                    <a:pt x="121380" y="2958"/>
                    <a:pt x="121405" y="2732"/>
                  </a:cubicBezTo>
                  <a:cubicBezTo>
                    <a:pt x="121405" y="2557"/>
                    <a:pt x="121430" y="2356"/>
                    <a:pt x="121405" y="2131"/>
                  </a:cubicBezTo>
                  <a:cubicBezTo>
                    <a:pt x="121380" y="1730"/>
                    <a:pt x="121305" y="1329"/>
                    <a:pt x="121154" y="978"/>
                  </a:cubicBezTo>
                  <a:cubicBezTo>
                    <a:pt x="121004" y="577"/>
                    <a:pt x="120803" y="276"/>
                    <a:pt x="120528" y="76"/>
                  </a:cubicBezTo>
                  <a:cubicBezTo>
                    <a:pt x="120503" y="51"/>
                    <a:pt x="120452" y="26"/>
                    <a:pt x="120402" y="26"/>
                  </a:cubicBezTo>
                  <a:cubicBezTo>
                    <a:pt x="120377" y="26"/>
                    <a:pt x="120352" y="1"/>
                    <a:pt x="120327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468;p55">
              <a:extLst>
                <a:ext uri="{FF2B5EF4-FFF2-40B4-BE49-F238E27FC236}">
                  <a16:creationId xmlns:a16="http://schemas.microsoft.com/office/drawing/2014/main" id="{4C8A7982-0269-4CB9-985E-57E69DF3B563}"/>
                </a:ext>
              </a:extLst>
            </p:cNvPr>
            <p:cNvSpPr/>
            <p:nvPr/>
          </p:nvSpPr>
          <p:spPr>
            <a:xfrm>
              <a:off x="1936225" y="3742525"/>
              <a:ext cx="3035750" cy="116550"/>
            </a:xfrm>
            <a:custGeom>
              <a:avLst/>
              <a:gdLst/>
              <a:ahLst/>
              <a:cxnLst/>
              <a:rect l="l" t="t" r="r" b="b"/>
              <a:pathLst>
                <a:path w="121430" h="4662" extrusionOk="0">
                  <a:moveTo>
                    <a:pt x="120202" y="0"/>
                  </a:moveTo>
                  <a:lnTo>
                    <a:pt x="109726" y="50"/>
                  </a:lnTo>
                  <a:lnTo>
                    <a:pt x="99350" y="75"/>
                  </a:lnTo>
                  <a:lnTo>
                    <a:pt x="56567" y="176"/>
                  </a:lnTo>
                  <a:lnTo>
                    <a:pt x="50051" y="201"/>
                  </a:lnTo>
                  <a:lnTo>
                    <a:pt x="15189" y="301"/>
                  </a:lnTo>
                  <a:lnTo>
                    <a:pt x="7921" y="301"/>
                  </a:lnTo>
                  <a:lnTo>
                    <a:pt x="702" y="326"/>
                  </a:lnTo>
                  <a:cubicBezTo>
                    <a:pt x="627" y="326"/>
                    <a:pt x="552" y="376"/>
                    <a:pt x="527" y="476"/>
                  </a:cubicBezTo>
                  <a:cubicBezTo>
                    <a:pt x="527" y="476"/>
                    <a:pt x="502" y="476"/>
                    <a:pt x="502" y="501"/>
                  </a:cubicBezTo>
                  <a:cubicBezTo>
                    <a:pt x="377" y="752"/>
                    <a:pt x="251" y="1053"/>
                    <a:pt x="176" y="1429"/>
                  </a:cubicBezTo>
                  <a:cubicBezTo>
                    <a:pt x="101" y="1780"/>
                    <a:pt x="51" y="2156"/>
                    <a:pt x="26" y="2532"/>
                  </a:cubicBezTo>
                  <a:cubicBezTo>
                    <a:pt x="1" y="2907"/>
                    <a:pt x="26" y="3283"/>
                    <a:pt x="101" y="3659"/>
                  </a:cubicBezTo>
                  <a:cubicBezTo>
                    <a:pt x="176" y="4010"/>
                    <a:pt x="301" y="4311"/>
                    <a:pt x="477" y="4562"/>
                  </a:cubicBezTo>
                  <a:cubicBezTo>
                    <a:pt x="502" y="4587"/>
                    <a:pt x="527" y="4612"/>
                    <a:pt x="577" y="4637"/>
                  </a:cubicBezTo>
                  <a:cubicBezTo>
                    <a:pt x="627" y="4662"/>
                    <a:pt x="652" y="4662"/>
                    <a:pt x="702" y="4662"/>
                  </a:cubicBezTo>
                  <a:lnTo>
                    <a:pt x="20778" y="4612"/>
                  </a:lnTo>
                  <a:lnTo>
                    <a:pt x="41104" y="4562"/>
                  </a:lnTo>
                  <a:lnTo>
                    <a:pt x="61956" y="4512"/>
                  </a:lnTo>
                  <a:lnTo>
                    <a:pt x="82808" y="4461"/>
                  </a:lnTo>
                  <a:lnTo>
                    <a:pt x="117620" y="4361"/>
                  </a:lnTo>
                  <a:lnTo>
                    <a:pt x="120578" y="4361"/>
                  </a:lnTo>
                  <a:cubicBezTo>
                    <a:pt x="120653" y="4361"/>
                    <a:pt x="120703" y="4311"/>
                    <a:pt x="120728" y="4261"/>
                  </a:cubicBezTo>
                  <a:cubicBezTo>
                    <a:pt x="120753" y="4236"/>
                    <a:pt x="120753" y="4236"/>
                    <a:pt x="120778" y="4236"/>
                  </a:cubicBezTo>
                  <a:cubicBezTo>
                    <a:pt x="121004" y="4010"/>
                    <a:pt x="121179" y="3684"/>
                    <a:pt x="121305" y="3308"/>
                  </a:cubicBezTo>
                  <a:cubicBezTo>
                    <a:pt x="121355" y="3158"/>
                    <a:pt x="121380" y="2958"/>
                    <a:pt x="121405" y="2732"/>
                  </a:cubicBezTo>
                  <a:cubicBezTo>
                    <a:pt x="121430" y="2557"/>
                    <a:pt x="121430" y="2356"/>
                    <a:pt x="121430" y="2131"/>
                  </a:cubicBezTo>
                  <a:cubicBezTo>
                    <a:pt x="121405" y="1730"/>
                    <a:pt x="121305" y="1329"/>
                    <a:pt x="121179" y="978"/>
                  </a:cubicBezTo>
                  <a:cubicBezTo>
                    <a:pt x="121029" y="577"/>
                    <a:pt x="120803" y="276"/>
                    <a:pt x="120553" y="75"/>
                  </a:cubicBezTo>
                  <a:cubicBezTo>
                    <a:pt x="120503" y="50"/>
                    <a:pt x="120478" y="25"/>
                    <a:pt x="120427" y="25"/>
                  </a:cubicBezTo>
                  <a:cubicBezTo>
                    <a:pt x="120377" y="25"/>
                    <a:pt x="120352" y="0"/>
                    <a:pt x="120327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469;p55">
              <a:extLst>
                <a:ext uri="{FF2B5EF4-FFF2-40B4-BE49-F238E27FC236}">
                  <a16:creationId xmlns:a16="http://schemas.microsoft.com/office/drawing/2014/main" id="{1649235A-7EF5-4B90-BA59-B0E7A4EADF35}"/>
                </a:ext>
              </a:extLst>
            </p:cNvPr>
            <p:cNvSpPr/>
            <p:nvPr/>
          </p:nvSpPr>
          <p:spPr>
            <a:xfrm>
              <a:off x="1916175" y="2780725"/>
              <a:ext cx="2984375" cy="417325"/>
            </a:xfrm>
            <a:custGeom>
              <a:avLst/>
              <a:gdLst/>
              <a:ahLst/>
              <a:cxnLst/>
              <a:rect l="l" t="t" r="r" b="b"/>
              <a:pathLst>
                <a:path w="119375" h="16693" extrusionOk="0">
                  <a:moveTo>
                    <a:pt x="116016" y="1"/>
                  </a:moveTo>
                  <a:lnTo>
                    <a:pt x="107320" y="26"/>
                  </a:lnTo>
                  <a:lnTo>
                    <a:pt x="98698" y="51"/>
                  </a:lnTo>
                  <a:lnTo>
                    <a:pt x="90051" y="76"/>
                  </a:lnTo>
                  <a:cubicBezTo>
                    <a:pt x="77595" y="101"/>
                    <a:pt x="65164" y="126"/>
                    <a:pt x="52708" y="176"/>
                  </a:cubicBezTo>
                  <a:lnTo>
                    <a:pt x="51329" y="176"/>
                  </a:lnTo>
                  <a:cubicBezTo>
                    <a:pt x="39424" y="201"/>
                    <a:pt x="27520" y="226"/>
                    <a:pt x="15615" y="277"/>
                  </a:cubicBezTo>
                  <a:cubicBezTo>
                    <a:pt x="10953" y="277"/>
                    <a:pt x="6266" y="302"/>
                    <a:pt x="1605" y="302"/>
                  </a:cubicBezTo>
                  <a:lnTo>
                    <a:pt x="1354" y="302"/>
                  </a:lnTo>
                  <a:cubicBezTo>
                    <a:pt x="1254" y="302"/>
                    <a:pt x="1154" y="402"/>
                    <a:pt x="1154" y="502"/>
                  </a:cubicBezTo>
                  <a:cubicBezTo>
                    <a:pt x="1154" y="527"/>
                    <a:pt x="1179" y="577"/>
                    <a:pt x="1179" y="602"/>
                  </a:cubicBezTo>
                  <a:cubicBezTo>
                    <a:pt x="903" y="1204"/>
                    <a:pt x="652" y="1881"/>
                    <a:pt x="477" y="2657"/>
                  </a:cubicBezTo>
                  <a:cubicBezTo>
                    <a:pt x="301" y="3384"/>
                    <a:pt x="176" y="4186"/>
                    <a:pt x="101" y="5089"/>
                  </a:cubicBezTo>
                  <a:cubicBezTo>
                    <a:pt x="26" y="5916"/>
                    <a:pt x="1" y="6768"/>
                    <a:pt x="26" y="7695"/>
                  </a:cubicBezTo>
                  <a:cubicBezTo>
                    <a:pt x="51" y="8572"/>
                    <a:pt x="126" y="9475"/>
                    <a:pt x="226" y="10352"/>
                  </a:cubicBezTo>
                  <a:cubicBezTo>
                    <a:pt x="352" y="11429"/>
                    <a:pt x="527" y="12532"/>
                    <a:pt x="778" y="13635"/>
                  </a:cubicBezTo>
                  <a:cubicBezTo>
                    <a:pt x="1003" y="14637"/>
                    <a:pt x="1279" y="15615"/>
                    <a:pt x="1580" y="16492"/>
                  </a:cubicBezTo>
                  <a:cubicBezTo>
                    <a:pt x="1605" y="16542"/>
                    <a:pt x="1655" y="16592"/>
                    <a:pt x="1680" y="16592"/>
                  </a:cubicBezTo>
                  <a:cubicBezTo>
                    <a:pt x="1705" y="16643"/>
                    <a:pt x="1780" y="16693"/>
                    <a:pt x="1830" y="16693"/>
                  </a:cubicBezTo>
                  <a:lnTo>
                    <a:pt x="20126" y="16643"/>
                  </a:lnTo>
                  <a:lnTo>
                    <a:pt x="38347" y="16592"/>
                  </a:lnTo>
                  <a:cubicBezTo>
                    <a:pt x="51179" y="16567"/>
                    <a:pt x="63986" y="16517"/>
                    <a:pt x="76818" y="16492"/>
                  </a:cubicBezTo>
                  <a:lnTo>
                    <a:pt x="77796" y="16492"/>
                  </a:lnTo>
                  <a:lnTo>
                    <a:pt x="95164" y="16442"/>
                  </a:lnTo>
                  <a:lnTo>
                    <a:pt x="112307" y="16392"/>
                  </a:lnTo>
                  <a:lnTo>
                    <a:pt x="116117" y="16392"/>
                  </a:lnTo>
                  <a:cubicBezTo>
                    <a:pt x="116167" y="16392"/>
                    <a:pt x="116242" y="16342"/>
                    <a:pt x="116267" y="16292"/>
                  </a:cubicBezTo>
                  <a:cubicBezTo>
                    <a:pt x="116292" y="16292"/>
                    <a:pt x="116342" y="16267"/>
                    <a:pt x="116367" y="16242"/>
                  </a:cubicBezTo>
                  <a:cubicBezTo>
                    <a:pt x="116518" y="16091"/>
                    <a:pt x="116668" y="15941"/>
                    <a:pt x="116793" y="15815"/>
                  </a:cubicBezTo>
                  <a:cubicBezTo>
                    <a:pt x="116919" y="15665"/>
                    <a:pt x="117044" y="15515"/>
                    <a:pt x="117194" y="15314"/>
                  </a:cubicBezTo>
                  <a:cubicBezTo>
                    <a:pt x="117445" y="15013"/>
                    <a:pt x="117645" y="14637"/>
                    <a:pt x="117871" y="14236"/>
                  </a:cubicBezTo>
                  <a:cubicBezTo>
                    <a:pt x="118247" y="13510"/>
                    <a:pt x="118548" y="12708"/>
                    <a:pt x="118798" y="11780"/>
                  </a:cubicBezTo>
                  <a:cubicBezTo>
                    <a:pt x="118999" y="11003"/>
                    <a:pt x="119174" y="10176"/>
                    <a:pt x="119275" y="9274"/>
                  </a:cubicBezTo>
                  <a:cubicBezTo>
                    <a:pt x="119375" y="8246"/>
                    <a:pt x="119375" y="7219"/>
                    <a:pt x="119275" y="6241"/>
                  </a:cubicBezTo>
                  <a:cubicBezTo>
                    <a:pt x="119199" y="5565"/>
                    <a:pt x="119074" y="4913"/>
                    <a:pt x="118874" y="4287"/>
                  </a:cubicBezTo>
                  <a:cubicBezTo>
                    <a:pt x="118698" y="3660"/>
                    <a:pt x="118447" y="3008"/>
                    <a:pt x="118147" y="2357"/>
                  </a:cubicBezTo>
                  <a:cubicBezTo>
                    <a:pt x="117896" y="1855"/>
                    <a:pt x="117671" y="1404"/>
                    <a:pt x="117370" y="978"/>
                  </a:cubicBezTo>
                  <a:cubicBezTo>
                    <a:pt x="117194" y="753"/>
                    <a:pt x="117019" y="577"/>
                    <a:pt x="116818" y="402"/>
                  </a:cubicBezTo>
                  <a:cubicBezTo>
                    <a:pt x="116618" y="251"/>
                    <a:pt x="116392" y="126"/>
                    <a:pt x="116167" y="51"/>
                  </a:cubicBezTo>
                  <a:cubicBezTo>
                    <a:pt x="116117" y="26"/>
                    <a:pt x="116067" y="1"/>
                    <a:pt x="116016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470;p55">
              <a:extLst>
                <a:ext uri="{FF2B5EF4-FFF2-40B4-BE49-F238E27FC236}">
                  <a16:creationId xmlns:a16="http://schemas.microsoft.com/office/drawing/2014/main" id="{1E5A5E49-50DE-4E6D-BE98-3002D44DC8FA}"/>
                </a:ext>
              </a:extLst>
            </p:cNvPr>
            <p:cNvSpPr/>
            <p:nvPr/>
          </p:nvSpPr>
          <p:spPr>
            <a:xfrm>
              <a:off x="3617950" y="2780725"/>
              <a:ext cx="1250650" cy="59550"/>
            </a:xfrm>
            <a:custGeom>
              <a:avLst/>
              <a:gdLst/>
              <a:ahLst/>
              <a:cxnLst/>
              <a:rect l="l" t="t" r="r" b="b"/>
              <a:pathLst>
                <a:path w="50026" h="2382" extrusionOk="0">
                  <a:moveTo>
                    <a:pt x="47945" y="1"/>
                  </a:moveTo>
                  <a:lnTo>
                    <a:pt x="39249" y="26"/>
                  </a:lnTo>
                  <a:lnTo>
                    <a:pt x="30627" y="51"/>
                  </a:lnTo>
                  <a:lnTo>
                    <a:pt x="21980" y="76"/>
                  </a:lnTo>
                  <a:cubicBezTo>
                    <a:pt x="14637" y="101"/>
                    <a:pt x="7319" y="126"/>
                    <a:pt x="0" y="126"/>
                  </a:cubicBezTo>
                  <a:cubicBezTo>
                    <a:pt x="151" y="176"/>
                    <a:pt x="301" y="201"/>
                    <a:pt x="451" y="251"/>
                  </a:cubicBezTo>
                  <a:cubicBezTo>
                    <a:pt x="1504" y="477"/>
                    <a:pt x="2557" y="703"/>
                    <a:pt x="3609" y="978"/>
                  </a:cubicBezTo>
                  <a:cubicBezTo>
                    <a:pt x="4662" y="1279"/>
                    <a:pt x="5740" y="1605"/>
                    <a:pt x="6767" y="2031"/>
                  </a:cubicBezTo>
                  <a:cubicBezTo>
                    <a:pt x="7043" y="2131"/>
                    <a:pt x="7319" y="2256"/>
                    <a:pt x="7594" y="2382"/>
                  </a:cubicBezTo>
                  <a:cubicBezTo>
                    <a:pt x="10652" y="2382"/>
                    <a:pt x="13685" y="2357"/>
                    <a:pt x="16742" y="2357"/>
                  </a:cubicBezTo>
                  <a:cubicBezTo>
                    <a:pt x="27845" y="2332"/>
                    <a:pt x="38923" y="2307"/>
                    <a:pt x="50026" y="2282"/>
                  </a:cubicBezTo>
                  <a:cubicBezTo>
                    <a:pt x="49800" y="1805"/>
                    <a:pt x="49574" y="1379"/>
                    <a:pt x="49299" y="1003"/>
                  </a:cubicBezTo>
                  <a:cubicBezTo>
                    <a:pt x="49123" y="753"/>
                    <a:pt x="48948" y="577"/>
                    <a:pt x="48747" y="427"/>
                  </a:cubicBezTo>
                  <a:cubicBezTo>
                    <a:pt x="48547" y="251"/>
                    <a:pt x="48321" y="126"/>
                    <a:pt x="48096" y="51"/>
                  </a:cubicBezTo>
                  <a:cubicBezTo>
                    <a:pt x="48046" y="26"/>
                    <a:pt x="47996" y="1"/>
                    <a:pt x="4794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471;p55">
              <a:extLst>
                <a:ext uri="{FF2B5EF4-FFF2-40B4-BE49-F238E27FC236}">
                  <a16:creationId xmlns:a16="http://schemas.microsoft.com/office/drawing/2014/main" id="{A2B35E54-5246-4039-A05F-B59F36D378B7}"/>
                </a:ext>
              </a:extLst>
            </p:cNvPr>
            <p:cNvSpPr/>
            <p:nvPr/>
          </p:nvSpPr>
          <p:spPr>
            <a:xfrm>
              <a:off x="3833475" y="2850275"/>
              <a:ext cx="1067075" cy="285125"/>
            </a:xfrm>
            <a:custGeom>
              <a:avLst/>
              <a:gdLst/>
              <a:ahLst/>
              <a:cxnLst/>
              <a:rect l="l" t="t" r="r" b="b"/>
              <a:pathLst>
                <a:path w="42683" h="11405" extrusionOk="0">
                  <a:moveTo>
                    <a:pt x="41630" y="1"/>
                  </a:moveTo>
                  <a:cubicBezTo>
                    <a:pt x="40853" y="1"/>
                    <a:pt x="40076" y="1"/>
                    <a:pt x="39299" y="26"/>
                  </a:cubicBezTo>
                  <a:cubicBezTo>
                    <a:pt x="26768" y="51"/>
                    <a:pt x="14262" y="76"/>
                    <a:pt x="1755" y="126"/>
                  </a:cubicBezTo>
                  <a:lnTo>
                    <a:pt x="1" y="126"/>
                  </a:lnTo>
                  <a:cubicBezTo>
                    <a:pt x="251" y="251"/>
                    <a:pt x="502" y="402"/>
                    <a:pt x="753" y="552"/>
                  </a:cubicBezTo>
                  <a:cubicBezTo>
                    <a:pt x="2332" y="1530"/>
                    <a:pt x="3760" y="2783"/>
                    <a:pt x="4963" y="4211"/>
                  </a:cubicBezTo>
                  <a:cubicBezTo>
                    <a:pt x="6191" y="5640"/>
                    <a:pt x="7219" y="7219"/>
                    <a:pt x="8021" y="8923"/>
                  </a:cubicBezTo>
                  <a:cubicBezTo>
                    <a:pt x="8422" y="9725"/>
                    <a:pt x="8748" y="10552"/>
                    <a:pt x="9074" y="11404"/>
                  </a:cubicBezTo>
                  <a:cubicBezTo>
                    <a:pt x="10151" y="11404"/>
                    <a:pt x="11254" y="11379"/>
                    <a:pt x="12357" y="11379"/>
                  </a:cubicBezTo>
                  <a:cubicBezTo>
                    <a:pt x="21981" y="11354"/>
                    <a:pt x="31630" y="11329"/>
                    <a:pt x="41254" y="11304"/>
                  </a:cubicBezTo>
                  <a:cubicBezTo>
                    <a:pt x="41580" y="10627"/>
                    <a:pt x="41881" y="9876"/>
                    <a:pt x="42106" y="8998"/>
                  </a:cubicBezTo>
                  <a:cubicBezTo>
                    <a:pt x="42307" y="8221"/>
                    <a:pt x="42457" y="7394"/>
                    <a:pt x="42557" y="6492"/>
                  </a:cubicBezTo>
                  <a:cubicBezTo>
                    <a:pt x="42683" y="5464"/>
                    <a:pt x="42683" y="4437"/>
                    <a:pt x="42583" y="3459"/>
                  </a:cubicBezTo>
                  <a:cubicBezTo>
                    <a:pt x="42507" y="2808"/>
                    <a:pt x="42357" y="2131"/>
                    <a:pt x="42182" y="1505"/>
                  </a:cubicBezTo>
                  <a:cubicBezTo>
                    <a:pt x="42031" y="1028"/>
                    <a:pt x="41856" y="527"/>
                    <a:pt x="41630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472;p55">
              <a:extLst>
                <a:ext uri="{FF2B5EF4-FFF2-40B4-BE49-F238E27FC236}">
                  <a16:creationId xmlns:a16="http://schemas.microsoft.com/office/drawing/2014/main" id="{2C13DCD1-B40B-484B-AD50-8EB39B83496D}"/>
                </a:ext>
              </a:extLst>
            </p:cNvPr>
            <p:cNvSpPr/>
            <p:nvPr/>
          </p:nvSpPr>
          <p:spPr>
            <a:xfrm>
              <a:off x="4064700" y="3146025"/>
              <a:ext cx="792625" cy="45750"/>
            </a:xfrm>
            <a:custGeom>
              <a:avLst/>
              <a:gdLst/>
              <a:ahLst/>
              <a:cxnLst/>
              <a:rect l="l" t="t" r="r" b="b"/>
              <a:pathLst>
                <a:path w="31705" h="1830" extrusionOk="0">
                  <a:moveTo>
                    <a:pt x="31704" y="0"/>
                  </a:moveTo>
                  <a:cubicBezTo>
                    <a:pt x="24411" y="25"/>
                    <a:pt x="17118" y="25"/>
                    <a:pt x="9825" y="51"/>
                  </a:cubicBezTo>
                  <a:cubicBezTo>
                    <a:pt x="6566" y="76"/>
                    <a:pt x="3283" y="76"/>
                    <a:pt x="0" y="76"/>
                  </a:cubicBezTo>
                  <a:cubicBezTo>
                    <a:pt x="201" y="652"/>
                    <a:pt x="401" y="1254"/>
                    <a:pt x="576" y="1830"/>
                  </a:cubicBezTo>
                  <a:lnTo>
                    <a:pt x="9223" y="1830"/>
                  </a:lnTo>
                  <a:lnTo>
                    <a:pt x="26366" y="1780"/>
                  </a:lnTo>
                  <a:lnTo>
                    <a:pt x="28271" y="1780"/>
                  </a:lnTo>
                  <a:lnTo>
                    <a:pt x="30176" y="1755"/>
                  </a:lnTo>
                  <a:cubicBezTo>
                    <a:pt x="30226" y="1755"/>
                    <a:pt x="30301" y="1730"/>
                    <a:pt x="30326" y="1680"/>
                  </a:cubicBezTo>
                  <a:cubicBezTo>
                    <a:pt x="30351" y="1680"/>
                    <a:pt x="30376" y="1655"/>
                    <a:pt x="30401" y="1630"/>
                  </a:cubicBezTo>
                  <a:cubicBezTo>
                    <a:pt x="30577" y="1479"/>
                    <a:pt x="30727" y="1329"/>
                    <a:pt x="30852" y="1203"/>
                  </a:cubicBezTo>
                  <a:cubicBezTo>
                    <a:pt x="30978" y="1053"/>
                    <a:pt x="31103" y="903"/>
                    <a:pt x="31253" y="702"/>
                  </a:cubicBezTo>
                  <a:cubicBezTo>
                    <a:pt x="31404" y="477"/>
                    <a:pt x="31579" y="251"/>
                    <a:pt x="31704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473;p55">
              <a:extLst>
                <a:ext uri="{FF2B5EF4-FFF2-40B4-BE49-F238E27FC236}">
                  <a16:creationId xmlns:a16="http://schemas.microsoft.com/office/drawing/2014/main" id="{E0FC1A4B-D8FD-4ED8-9757-B0255FA5D37D}"/>
                </a:ext>
              </a:extLst>
            </p:cNvPr>
            <p:cNvSpPr/>
            <p:nvPr/>
          </p:nvSpPr>
          <p:spPr>
            <a:xfrm>
              <a:off x="1928700" y="2787000"/>
              <a:ext cx="496900" cy="58300"/>
            </a:xfrm>
            <a:custGeom>
              <a:avLst/>
              <a:gdLst/>
              <a:ahLst/>
              <a:cxnLst/>
              <a:rect l="l" t="t" r="r" b="b"/>
              <a:pathLst>
                <a:path w="19876" h="2332" extrusionOk="0">
                  <a:moveTo>
                    <a:pt x="19876" y="0"/>
                  </a:moveTo>
                  <a:cubicBezTo>
                    <a:pt x="18297" y="26"/>
                    <a:pt x="16718" y="26"/>
                    <a:pt x="15114" y="26"/>
                  </a:cubicBezTo>
                  <a:cubicBezTo>
                    <a:pt x="10452" y="51"/>
                    <a:pt x="5765" y="51"/>
                    <a:pt x="1104" y="51"/>
                  </a:cubicBezTo>
                  <a:lnTo>
                    <a:pt x="853" y="51"/>
                  </a:lnTo>
                  <a:cubicBezTo>
                    <a:pt x="753" y="76"/>
                    <a:pt x="653" y="151"/>
                    <a:pt x="653" y="251"/>
                  </a:cubicBezTo>
                  <a:cubicBezTo>
                    <a:pt x="653" y="276"/>
                    <a:pt x="678" y="326"/>
                    <a:pt x="703" y="351"/>
                  </a:cubicBezTo>
                  <a:cubicBezTo>
                    <a:pt x="402" y="928"/>
                    <a:pt x="176" y="1579"/>
                    <a:pt x="1" y="2331"/>
                  </a:cubicBezTo>
                  <a:cubicBezTo>
                    <a:pt x="1831" y="2331"/>
                    <a:pt x="3635" y="2331"/>
                    <a:pt x="5465" y="2306"/>
                  </a:cubicBezTo>
                  <a:cubicBezTo>
                    <a:pt x="10151" y="2306"/>
                    <a:pt x="14838" y="2281"/>
                    <a:pt x="19525" y="2281"/>
                  </a:cubicBezTo>
                  <a:cubicBezTo>
                    <a:pt x="19500" y="2206"/>
                    <a:pt x="19475" y="2106"/>
                    <a:pt x="19475" y="2031"/>
                  </a:cubicBezTo>
                  <a:cubicBezTo>
                    <a:pt x="19425" y="1780"/>
                    <a:pt x="19400" y="1529"/>
                    <a:pt x="19425" y="1279"/>
                  </a:cubicBezTo>
                  <a:cubicBezTo>
                    <a:pt x="19450" y="1003"/>
                    <a:pt x="19525" y="727"/>
                    <a:pt x="19650" y="452"/>
                  </a:cubicBezTo>
                  <a:cubicBezTo>
                    <a:pt x="19700" y="326"/>
                    <a:pt x="19750" y="226"/>
                    <a:pt x="19826" y="101"/>
                  </a:cubicBezTo>
                  <a:cubicBezTo>
                    <a:pt x="19851" y="76"/>
                    <a:pt x="19851" y="51"/>
                    <a:pt x="1987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474;p55">
              <a:extLst>
                <a:ext uri="{FF2B5EF4-FFF2-40B4-BE49-F238E27FC236}">
                  <a16:creationId xmlns:a16="http://schemas.microsoft.com/office/drawing/2014/main" id="{5D789370-EE44-4A1A-AB08-73CE080A0605}"/>
                </a:ext>
              </a:extLst>
            </p:cNvPr>
            <p:cNvSpPr/>
            <p:nvPr/>
          </p:nvSpPr>
          <p:spPr>
            <a:xfrm>
              <a:off x="1916175" y="2857175"/>
              <a:ext cx="1495025" cy="283850"/>
            </a:xfrm>
            <a:custGeom>
              <a:avLst/>
              <a:gdLst/>
              <a:ahLst/>
              <a:cxnLst/>
              <a:rect l="l" t="t" r="r" b="b"/>
              <a:pathLst>
                <a:path w="59801" h="11354" extrusionOk="0">
                  <a:moveTo>
                    <a:pt x="20226" y="0"/>
                  </a:moveTo>
                  <a:cubicBezTo>
                    <a:pt x="13610" y="0"/>
                    <a:pt x="6993" y="26"/>
                    <a:pt x="377" y="51"/>
                  </a:cubicBezTo>
                  <a:cubicBezTo>
                    <a:pt x="251" y="652"/>
                    <a:pt x="151" y="1329"/>
                    <a:pt x="101" y="2031"/>
                  </a:cubicBezTo>
                  <a:cubicBezTo>
                    <a:pt x="26" y="2858"/>
                    <a:pt x="1" y="3710"/>
                    <a:pt x="26" y="4637"/>
                  </a:cubicBezTo>
                  <a:cubicBezTo>
                    <a:pt x="51" y="5489"/>
                    <a:pt x="126" y="6391"/>
                    <a:pt x="226" y="7294"/>
                  </a:cubicBezTo>
                  <a:cubicBezTo>
                    <a:pt x="352" y="8371"/>
                    <a:pt x="552" y="9474"/>
                    <a:pt x="778" y="10552"/>
                  </a:cubicBezTo>
                  <a:cubicBezTo>
                    <a:pt x="853" y="10828"/>
                    <a:pt x="903" y="11078"/>
                    <a:pt x="978" y="11354"/>
                  </a:cubicBezTo>
                  <a:cubicBezTo>
                    <a:pt x="14387" y="11304"/>
                    <a:pt x="27795" y="11279"/>
                    <a:pt x="41204" y="11229"/>
                  </a:cubicBezTo>
                  <a:cubicBezTo>
                    <a:pt x="47394" y="11229"/>
                    <a:pt x="53610" y="11204"/>
                    <a:pt x="59801" y="11178"/>
                  </a:cubicBezTo>
                  <a:cubicBezTo>
                    <a:pt x="59174" y="10903"/>
                    <a:pt x="58547" y="10602"/>
                    <a:pt x="57921" y="10276"/>
                  </a:cubicBezTo>
                  <a:cubicBezTo>
                    <a:pt x="56292" y="9424"/>
                    <a:pt x="54713" y="8497"/>
                    <a:pt x="53134" y="7594"/>
                  </a:cubicBezTo>
                  <a:cubicBezTo>
                    <a:pt x="51555" y="6692"/>
                    <a:pt x="49951" y="5790"/>
                    <a:pt x="48297" y="5038"/>
                  </a:cubicBezTo>
                  <a:cubicBezTo>
                    <a:pt x="47394" y="4637"/>
                    <a:pt x="46492" y="4261"/>
                    <a:pt x="45540" y="3960"/>
                  </a:cubicBezTo>
                  <a:cubicBezTo>
                    <a:pt x="45064" y="3785"/>
                    <a:pt x="44587" y="3660"/>
                    <a:pt x="44086" y="3534"/>
                  </a:cubicBezTo>
                  <a:cubicBezTo>
                    <a:pt x="43635" y="3409"/>
                    <a:pt x="43184" y="3334"/>
                    <a:pt x="42733" y="3234"/>
                  </a:cubicBezTo>
                  <a:lnTo>
                    <a:pt x="42733" y="3234"/>
                  </a:lnTo>
                  <a:cubicBezTo>
                    <a:pt x="42733" y="3248"/>
                    <a:pt x="42742" y="3254"/>
                    <a:pt x="42749" y="3257"/>
                  </a:cubicBezTo>
                  <a:lnTo>
                    <a:pt x="42749" y="3257"/>
                  </a:lnTo>
                  <a:cubicBezTo>
                    <a:pt x="42351" y="3183"/>
                    <a:pt x="41953" y="3133"/>
                    <a:pt x="41555" y="3083"/>
                  </a:cubicBezTo>
                  <a:cubicBezTo>
                    <a:pt x="41179" y="3058"/>
                    <a:pt x="40828" y="3033"/>
                    <a:pt x="40452" y="3033"/>
                  </a:cubicBezTo>
                  <a:lnTo>
                    <a:pt x="39199" y="3033"/>
                  </a:lnTo>
                  <a:cubicBezTo>
                    <a:pt x="38823" y="3058"/>
                    <a:pt x="38472" y="3083"/>
                    <a:pt x="38096" y="3108"/>
                  </a:cubicBezTo>
                  <a:lnTo>
                    <a:pt x="38121" y="3108"/>
                  </a:lnTo>
                  <a:cubicBezTo>
                    <a:pt x="36993" y="3209"/>
                    <a:pt x="35891" y="3359"/>
                    <a:pt x="34788" y="3534"/>
                  </a:cubicBezTo>
                  <a:cubicBezTo>
                    <a:pt x="33735" y="3710"/>
                    <a:pt x="32658" y="3885"/>
                    <a:pt x="31605" y="4011"/>
                  </a:cubicBezTo>
                  <a:cubicBezTo>
                    <a:pt x="30602" y="4136"/>
                    <a:pt x="29625" y="4236"/>
                    <a:pt x="28622" y="4261"/>
                  </a:cubicBezTo>
                  <a:cubicBezTo>
                    <a:pt x="28071" y="4261"/>
                    <a:pt x="27545" y="4261"/>
                    <a:pt x="27018" y="4211"/>
                  </a:cubicBezTo>
                  <a:cubicBezTo>
                    <a:pt x="26718" y="4186"/>
                    <a:pt x="26392" y="4161"/>
                    <a:pt x="26116" y="4111"/>
                  </a:cubicBezTo>
                  <a:cubicBezTo>
                    <a:pt x="25540" y="3985"/>
                    <a:pt x="25013" y="3810"/>
                    <a:pt x="24487" y="3584"/>
                  </a:cubicBezTo>
                  <a:cubicBezTo>
                    <a:pt x="23911" y="3334"/>
                    <a:pt x="23334" y="3033"/>
                    <a:pt x="22808" y="2657"/>
                  </a:cubicBezTo>
                  <a:cubicBezTo>
                    <a:pt x="22507" y="2482"/>
                    <a:pt x="22231" y="2281"/>
                    <a:pt x="21956" y="2056"/>
                  </a:cubicBezTo>
                  <a:cubicBezTo>
                    <a:pt x="21730" y="1855"/>
                    <a:pt x="21505" y="1655"/>
                    <a:pt x="21279" y="1454"/>
                  </a:cubicBezTo>
                  <a:cubicBezTo>
                    <a:pt x="21053" y="1229"/>
                    <a:pt x="20828" y="978"/>
                    <a:pt x="20652" y="702"/>
                  </a:cubicBezTo>
                  <a:cubicBezTo>
                    <a:pt x="20502" y="477"/>
                    <a:pt x="20352" y="251"/>
                    <a:pt x="2022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475;p55">
              <a:extLst>
                <a:ext uri="{FF2B5EF4-FFF2-40B4-BE49-F238E27FC236}">
                  <a16:creationId xmlns:a16="http://schemas.microsoft.com/office/drawing/2014/main" id="{520213BA-89F5-4CCC-8737-64669B5FD2AB}"/>
                </a:ext>
              </a:extLst>
            </p:cNvPr>
            <p:cNvSpPr/>
            <p:nvPr/>
          </p:nvSpPr>
          <p:spPr>
            <a:xfrm>
              <a:off x="1943750" y="3149775"/>
              <a:ext cx="1627850" cy="47650"/>
            </a:xfrm>
            <a:custGeom>
              <a:avLst/>
              <a:gdLst/>
              <a:ahLst/>
              <a:cxnLst/>
              <a:rect l="l" t="t" r="r" b="b"/>
              <a:pathLst>
                <a:path w="65114" h="1906" extrusionOk="0">
                  <a:moveTo>
                    <a:pt x="59875" y="1"/>
                  </a:moveTo>
                  <a:cubicBezTo>
                    <a:pt x="55565" y="1"/>
                    <a:pt x="51254" y="26"/>
                    <a:pt x="46943" y="26"/>
                  </a:cubicBezTo>
                  <a:cubicBezTo>
                    <a:pt x="31304" y="76"/>
                    <a:pt x="15665" y="126"/>
                    <a:pt x="0" y="151"/>
                  </a:cubicBezTo>
                  <a:cubicBezTo>
                    <a:pt x="151" y="703"/>
                    <a:pt x="326" y="1229"/>
                    <a:pt x="477" y="1730"/>
                  </a:cubicBezTo>
                  <a:cubicBezTo>
                    <a:pt x="502" y="1780"/>
                    <a:pt x="552" y="1805"/>
                    <a:pt x="577" y="1830"/>
                  </a:cubicBezTo>
                  <a:cubicBezTo>
                    <a:pt x="602" y="1881"/>
                    <a:pt x="677" y="1906"/>
                    <a:pt x="727" y="1906"/>
                  </a:cubicBezTo>
                  <a:lnTo>
                    <a:pt x="19023" y="1855"/>
                  </a:lnTo>
                  <a:lnTo>
                    <a:pt x="37244" y="1830"/>
                  </a:lnTo>
                  <a:cubicBezTo>
                    <a:pt x="46542" y="1805"/>
                    <a:pt x="55815" y="1780"/>
                    <a:pt x="65114" y="1755"/>
                  </a:cubicBezTo>
                  <a:cubicBezTo>
                    <a:pt x="64863" y="1655"/>
                    <a:pt x="64612" y="1580"/>
                    <a:pt x="64362" y="1505"/>
                  </a:cubicBezTo>
                  <a:cubicBezTo>
                    <a:pt x="63911" y="1354"/>
                    <a:pt x="63459" y="1204"/>
                    <a:pt x="63008" y="1053"/>
                  </a:cubicBezTo>
                  <a:cubicBezTo>
                    <a:pt x="62582" y="928"/>
                    <a:pt x="62156" y="828"/>
                    <a:pt x="61730" y="677"/>
                  </a:cubicBezTo>
                  <a:cubicBezTo>
                    <a:pt x="61104" y="477"/>
                    <a:pt x="60502" y="251"/>
                    <a:pt x="5987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476;p55">
              <a:extLst>
                <a:ext uri="{FF2B5EF4-FFF2-40B4-BE49-F238E27FC236}">
                  <a16:creationId xmlns:a16="http://schemas.microsoft.com/office/drawing/2014/main" id="{E678548C-FDFB-453A-A050-BAD77736D61A}"/>
                </a:ext>
              </a:extLst>
            </p:cNvPr>
            <p:cNvSpPr/>
            <p:nvPr/>
          </p:nvSpPr>
          <p:spPr>
            <a:xfrm>
              <a:off x="4691875" y="2871575"/>
              <a:ext cx="105300" cy="241275"/>
            </a:xfrm>
            <a:custGeom>
              <a:avLst/>
              <a:gdLst/>
              <a:ahLst/>
              <a:cxnLst/>
              <a:rect l="l" t="t" r="r" b="b"/>
              <a:pathLst>
                <a:path w="4212" h="9651" extrusionOk="0">
                  <a:moveTo>
                    <a:pt x="1" y="1"/>
                  </a:moveTo>
                  <a:lnTo>
                    <a:pt x="1" y="9650"/>
                  </a:lnTo>
                  <a:lnTo>
                    <a:pt x="4211" y="9650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477;p55">
              <a:extLst>
                <a:ext uri="{FF2B5EF4-FFF2-40B4-BE49-F238E27FC236}">
                  <a16:creationId xmlns:a16="http://schemas.microsoft.com/office/drawing/2014/main" id="{6E842897-B436-49A0-9CAC-C5D9C1494726}"/>
                </a:ext>
              </a:extLst>
            </p:cNvPr>
            <p:cNvSpPr/>
            <p:nvPr/>
          </p:nvSpPr>
          <p:spPr>
            <a:xfrm>
              <a:off x="4279600" y="2872850"/>
              <a:ext cx="289500" cy="240000"/>
            </a:xfrm>
            <a:custGeom>
              <a:avLst/>
              <a:gdLst/>
              <a:ahLst/>
              <a:cxnLst/>
              <a:rect l="l" t="t" r="r" b="b"/>
              <a:pathLst>
                <a:path w="11580" h="9600" extrusionOk="0">
                  <a:moveTo>
                    <a:pt x="1" y="0"/>
                  </a:moveTo>
                  <a:lnTo>
                    <a:pt x="1" y="9599"/>
                  </a:lnTo>
                  <a:lnTo>
                    <a:pt x="11580" y="9599"/>
                  </a:lnTo>
                  <a:lnTo>
                    <a:pt x="11580" y="0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478;p55">
              <a:extLst>
                <a:ext uri="{FF2B5EF4-FFF2-40B4-BE49-F238E27FC236}">
                  <a16:creationId xmlns:a16="http://schemas.microsoft.com/office/drawing/2014/main" id="{E0CA9247-4225-4CFB-8712-BF273E0E6265}"/>
                </a:ext>
              </a:extLst>
            </p:cNvPr>
            <p:cNvSpPr/>
            <p:nvPr/>
          </p:nvSpPr>
          <p:spPr>
            <a:xfrm>
              <a:off x="2564675" y="657925"/>
              <a:ext cx="1365325" cy="1382225"/>
            </a:xfrm>
            <a:custGeom>
              <a:avLst/>
              <a:gdLst/>
              <a:ahLst/>
              <a:cxnLst/>
              <a:rect l="l" t="t" r="r" b="b"/>
              <a:pathLst>
                <a:path w="54613" h="55289" extrusionOk="0">
                  <a:moveTo>
                    <a:pt x="29550" y="0"/>
                  </a:moveTo>
                  <a:cubicBezTo>
                    <a:pt x="29399" y="0"/>
                    <a:pt x="29249" y="25"/>
                    <a:pt x="29099" y="25"/>
                  </a:cubicBezTo>
                  <a:cubicBezTo>
                    <a:pt x="28723" y="50"/>
                    <a:pt x="28397" y="125"/>
                    <a:pt x="28096" y="226"/>
                  </a:cubicBezTo>
                  <a:cubicBezTo>
                    <a:pt x="27896" y="301"/>
                    <a:pt x="27695" y="401"/>
                    <a:pt x="27520" y="501"/>
                  </a:cubicBezTo>
                  <a:cubicBezTo>
                    <a:pt x="26943" y="301"/>
                    <a:pt x="26267" y="201"/>
                    <a:pt x="25540" y="201"/>
                  </a:cubicBezTo>
                  <a:cubicBezTo>
                    <a:pt x="24938" y="201"/>
                    <a:pt x="24312" y="276"/>
                    <a:pt x="23585" y="426"/>
                  </a:cubicBezTo>
                  <a:cubicBezTo>
                    <a:pt x="22958" y="526"/>
                    <a:pt x="22282" y="727"/>
                    <a:pt x="21505" y="978"/>
                  </a:cubicBezTo>
                  <a:cubicBezTo>
                    <a:pt x="20878" y="1203"/>
                    <a:pt x="20201" y="1479"/>
                    <a:pt x="19550" y="1780"/>
                  </a:cubicBezTo>
                  <a:cubicBezTo>
                    <a:pt x="18322" y="2381"/>
                    <a:pt x="17144" y="3083"/>
                    <a:pt x="16016" y="3935"/>
                  </a:cubicBezTo>
                  <a:cubicBezTo>
                    <a:pt x="14913" y="4762"/>
                    <a:pt x="13911" y="5739"/>
                    <a:pt x="13033" y="6842"/>
                  </a:cubicBezTo>
                  <a:cubicBezTo>
                    <a:pt x="12432" y="7594"/>
                    <a:pt x="11880" y="8421"/>
                    <a:pt x="11429" y="9298"/>
                  </a:cubicBezTo>
                  <a:cubicBezTo>
                    <a:pt x="11204" y="9749"/>
                    <a:pt x="10978" y="10201"/>
                    <a:pt x="10803" y="10677"/>
                  </a:cubicBezTo>
                  <a:cubicBezTo>
                    <a:pt x="10677" y="10953"/>
                    <a:pt x="10577" y="11228"/>
                    <a:pt x="10502" y="11529"/>
                  </a:cubicBezTo>
                  <a:cubicBezTo>
                    <a:pt x="10427" y="11805"/>
                    <a:pt x="10352" y="12080"/>
                    <a:pt x="10276" y="12431"/>
                  </a:cubicBezTo>
                  <a:cubicBezTo>
                    <a:pt x="10051" y="13559"/>
                    <a:pt x="10001" y="14712"/>
                    <a:pt x="9976" y="15890"/>
                  </a:cubicBezTo>
                  <a:lnTo>
                    <a:pt x="9976" y="16166"/>
                  </a:lnTo>
                  <a:cubicBezTo>
                    <a:pt x="9951" y="16692"/>
                    <a:pt x="9951" y="17218"/>
                    <a:pt x="9926" y="17719"/>
                  </a:cubicBezTo>
                  <a:cubicBezTo>
                    <a:pt x="9901" y="18095"/>
                    <a:pt x="9901" y="18371"/>
                    <a:pt x="9875" y="18622"/>
                  </a:cubicBezTo>
                  <a:cubicBezTo>
                    <a:pt x="9850" y="18872"/>
                    <a:pt x="9800" y="19123"/>
                    <a:pt x="9750" y="19323"/>
                  </a:cubicBezTo>
                  <a:cubicBezTo>
                    <a:pt x="9700" y="19624"/>
                    <a:pt x="9625" y="19925"/>
                    <a:pt x="9525" y="20176"/>
                  </a:cubicBezTo>
                  <a:cubicBezTo>
                    <a:pt x="9424" y="20451"/>
                    <a:pt x="9299" y="20727"/>
                    <a:pt x="9174" y="21053"/>
                  </a:cubicBezTo>
                  <a:cubicBezTo>
                    <a:pt x="8998" y="21379"/>
                    <a:pt x="8773" y="21730"/>
                    <a:pt x="8547" y="22080"/>
                  </a:cubicBezTo>
                  <a:cubicBezTo>
                    <a:pt x="8322" y="22356"/>
                    <a:pt x="8096" y="22657"/>
                    <a:pt x="7795" y="23008"/>
                  </a:cubicBezTo>
                  <a:cubicBezTo>
                    <a:pt x="7018" y="23835"/>
                    <a:pt x="6141" y="24587"/>
                    <a:pt x="5289" y="25339"/>
                  </a:cubicBezTo>
                  <a:lnTo>
                    <a:pt x="5063" y="25514"/>
                  </a:lnTo>
                  <a:cubicBezTo>
                    <a:pt x="4136" y="26316"/>
                    <a:pt x="3159" y="27168"/>
                    <a:pt x="2332" y="28146"/>
                  </a:cubicBezTo>
                  <a:cubicBezTo>
                    <a:pt x="1880" y="28672"/>
                    <a:pt x="1479" y="29248"/>
                    <a:pt x="1129" y="29850"/>
                  </a:cubicBezTo>
                  <a:cubicBezTo>
                    <a:pt x="753" y="30476"/>
                    <a:pt x="477" y="31128"/>
                    <a:pt x="276" y="31755"/>
                  </a:cubicBezTo>
                  <a:cubicBezTo>
                    <a:pt x="176" y="32055"/>
                    <a:pt x="126" y="32356"/>
                    <a:pt x="76" y="32682"/>
                  </a:cubicBezTo>
                  <a:cubicBezTo>
                    <a:pt x="26" y="33033"/>
                    <a:pt x="1" y="33359"/>
                    <a:pt x="26" y="33710"/>
                  </a:cubicBezTo>
                  <a:cubicBezTo>
                    <a:pt x="51" y="34035"/>
                    <a:pt x="101" y="34361"/>
                    <a:pt x="201" y="34662"/>
                  </a:cubicBezTo>
                  <a:cubicBezTo>
                    <a:pt x="276" y="34963"/>
                    <a:pt x="427" y="35288"/>
                    <a:pt x="602" y="35614"/>
                  </a:cubicBezTo>
                  <a:cubicBezTo>
                    <a:pt x="702" y="35790"/>
                    <a:pt x="828" y="35965"/>
                    <a:pt x="978" y="36166"/>
                  </a:cubicBezTo>
                  <a:cubicBezTo>
                    <a:pt x="1129" y="36316"/>
                    <a:pt x="1279" y="36466"/>
                    <a:pt x="1404" y="36567"/>
                  </a:cubicBezTo>
                  <a:cubicBezTo>
                    <a:pt x="1655" y="36792"/>
                    <a:pt x="1981" y="36968"/>
                    <a:pt x="2407" y="37093"/>
                  </a:cubicBezTo>
                  <a:cubicBezTo>
                    <a:pt x="2758" y="37218"/>
                    <a:pt x="3108" y="37294"/>
                    <a:pt x="3509" y="37369"/>
                  </a:cubicBezTo>
                  <a:cubicBezTo>
                    <a:pt x="3660" y="37394"/>
                    <a:pt x="3810" y="37419"/>
                    <a:pt x="3961" y="37444"/>
                  </a:cubicBezTo>
                  <a:cubicBezTo>
                    <a:pt x="4186" y="37494"/>
                    <a:pt x="4412" y="37519"/>
                    <a:pt x="4637" y="37569"/>
                  </a:cubicBezTo>
                  <a:cubicBezTo>
                    <a:pt x="4913" y="37619"/>
                    <a:pt x="5088" y="37669"/>
                    <a:pt x="5264" y="37720"/>
                  </a:cubicBezTo>
                  <a:cubicBezTo>
                    <a:pt x="5464" y="37795"/>
                    <a:pt x="5665" y="37870"/>
                    <a:pt x="5865" y="37970"/>
                  </a:cubicBezTo>
                  <a:cubicBezTo>
                    <a:pt x="6066" y="38070"/>
                    <a:pt x="6266" y="38221"/>
                    <a:pt x="6442" y="38371"/>
                  </a:cubicBezTo>
                  <a:lnTo>
                    <a:pt x="6467" y="38371"/>
                  </a:lnTo>
                  <a:cubicBezTo>
                    <a:pt x="6467" y="38396"/>
                    <a:pt x="6467" y="38396"/>
                    <a:pt x="6492" y="38396"/>
                  </a:cubicBezTo>
                  <a:cubicBezTo>
                    <a:pt x="6617" y="38522"/>
                    <a:pt x="6743" y="38672"/>
                    <a:pt x="6843" y="38822"/>
                  </a:cubicBezTo>
                  <a:cubicBezTo>
                    <a:pt x="6918" y="38948"/>
                    <a:pt x="6993" y="39098"/>
                    <a:pt x="7043" y="39248"/>
                  </a:cubicBezTo>
                  <a:cubicBezTo>
                    <a:pt x="7093" y="39399"/>
                    <a:pt x="7119" y="39574"/>
                    <a:pt x="7144" y="39750"/>
                  </a:cubicBezTo>
                  <a:cubicBezTo>
                    <a:pt x="7144" y="40000"/>
                    <a:pt x="7144" y="40251"/>
                    <a:pt x="7068" y="40552"/>
                  </a:cubicBezTo>
                  <a:cubicBezTo>
                    <a:pt x="6943" y="41178"/>
                    <a:pt x="6667" y="41755"/>
                    <a:pt x="6442" y="42206"/>
                  </a:cubicBezTo>
                  <a:cubicBezTo>
                    <a:pt x="6191" y="42732"/>
                    <a:pt x="5865" y="43284"/>
                    <a:pt x="5540" y="43810"/>
                  </a:cubicBezTo>
                  <a:cubicBezTo>
                    <a:pt x="5314" y="44211"/>
                    <a:pt x="5063" y="44612"/>
                    <a:pt x="4838" y="45013"/>
                  </a:cubicBezTo>
                  <a:cubicBezTo>
                    <a:pt x="4662" y="45364"/>
                    <a:pt x="4437" y="45815"/>
                    <a:pt x="4261" y="46291"/>
                  </a:cubicBezTo>
                  <a:cubicBezTo>
                    <a:pt x="4211" y="46466"/>
                    <a:pt x="4161" y="46667"/>
                    <a:pt x="4111" y="46867"/>
                  </a:cubicBezTo>
                  <a:cubicBezTo>
                    <a:pt x="4086" y="46968"/>
                    <a:pt x="4086" y="47093"/>
                    <a:pt x="4086" y="47193"/>
                  </a:cubicBezTo>
                  <a:cubicBezTo>
                    <a:pt x="4061" y="47369"/>
                    <a:pt x="4061" y="47544"/>
                    <a:pt x="4061" y="47745"/>
                  </a:cubicBezTo>
                  <a:cubicBezTo>
                    <a:pt x="4061" y="48020"/>
                    <a:pt x="4086" y="48296"/>
                    <a:pt x="4136" y="48597"/>
                  </a:cubicBezTo>
                  <a:cubicBezTo>
                    <a:pt x="4186" y="48847"/>
                    <a:pt x="4261" y="49123"/>
                    <a:pt x="4362" y="49449"/>
                  </a:cubicBezTo>
                  <a:cubicBezTo>
                    <a:pt x="4537" y="49925"/>
                    <a:pt x="4788" y="50401"/>
                    <a:pt x="5139" y="50878"/>
                  </a:cubicBezTo>
                  <a:cubicBezTo>
                    <a:pt x="5439" y="51279"/>
                    <a:pt x="5790" y="51654"/>
                    <a:pt x="6291" y="52055"/>
                  </a:cubicBezTo>
                  <a:cubicBezTo>
                    <a:pt x="6667" y="52381"/>
                    <a:pt x="7144" y="52682"/>
                    <a:pt x="7720" y="52983"/>
                  </a:cubicBezTo>
                  <a:cubicBezTo>
                    <a:pt x="8622" y="53484"/>
                    <a:pt x="9700" y="53910"/>
                    <a:pt x="10978" y="54286"/>
                  </a:cubicBezTo>
                  <a:cubicBezTo>
                    <a:pt x="12482" y="54712"/>
                    <a:pt x="14161" y="55013"/>
                    <a:pt x="15941" y="55163"/>
                  </a:cubicBezTo>
                  <a:cubicBezTo>
                    <a:pt x="16893" y="55238"/>
                    <a:pt x="17896" y="55289"/>
                    <a:pt x="18998" y="55289"/>
                  </a:cubicBezTo>
                  <a:cubicBezTo>
                    <a:pt x="19700" y="55289"/>
                    <a:pt x="20452" y="55264"/>
                    <a:pt x="21279" y="55238"/>
                  </a:cubicBezTo>
                  <a:cubicBezTo>
                    <a:pt x="22031" y="55213"/>
                    <a:pt x="22833" y="55163"/>
                    <a:pt x="23886" y="55088"/>
                  </a:cubicBezTo>
                  <a:cubicBezTo>
                    <a:pt x="24387" y="55063"/>
                    <a:pt x="24863" y="55038"/>
                    <a:pt x="25364" y="54988"/>
                  </a:cubicBezTo>
                  <a:lnTo>
                    <a:pt x="26592" y="54913"/>
                  </a:lnTo>
                  <a:cubicBezTo>
                    <a:pt x="30251" y="54662"/>
                    <a:pt x="33560" y="54411"/>
                    <a:pt x="36818" y="53760"/>
                  </a:cubicBezTo>
                  <a:cubicBezTo>
                    <a:pt x="38522" y="53409"/>
                    <a:pt x="40176" y="52933"/>
                    <a:pt x="41705" y="52356"/>
                  </a:cubicBezTo>
                  <a:cubicBezTo>
                    <a:pt x="42282" y="52131"/>
                    <a:pt x="42933" y="51855"/>
                    <a:pt x="43685" y="51529"/>
                  </a:cubicBezTo>
                  <a:cubicBezTo>
                    <a:pt x="44262" y="51253"/>
                    <a:pt x="44863" y="50978"/>
                    <a:pt x="45414" y="50677"/>
                  </a:cubicBezTo>
                  <a:cubicBezTo>
                    <a:pt x="46643" y="50050"/>
                    <a:pt x="47795" y="49374"/>
                    <a:pt x="48823" y="48622"/>
                  </a:cubicBezTo>
                  <a:cubicBezTo>
                    <a:pt x="49976" y="47820"/>
                    <a:pt x="50978" y="46943"/>
                    <a:pt x="51805" y="46040"/>
                  </a:cubicBezTo>
                  <a:cubicBezTo>
                    <a:pt x="52257" y="45539"/>
                    <a:pt x="52658" y="45013"/>
                    <a:pt x="52983" y="44487"/>
                  </a:cubicBezTo>
                  <a:cubicBezTo>
                    <a:pt x="53334" y="43985"/>
                    <a:pt x="53635" y="43434"/>
                    <a:pt x="53886" y="42832"/>
                  </a:cubicBezTo>
                  <a:cubicBezTo>
                    <a:pt x="54362" y="41679"/>
                    <a:pt x="54613" y="40401"/>
                    <a:pt x="54562" y="39148"/>
                  </a:cubicBezTo>
                  <a:cubicBezTo>
                    <a:pt x="54562" y="38722"/>
                    <a:pt x="54512" y="38296"/>
                    <a:pt x="54437" y="37870"/>
                  </a:cubicBezTo>
                  <a:cubicBezTo>
                    <a:pt x="54362" y="37469"/>
                    <a:pt x="54262" y="37043"/>
                    <a:pt x="54111" y="36592"/>
                  </a:cubicBezTo>
                  <a:cubicBezTo>
                    <a:pt x="53811" y="35765"/>
                    <a:pt x="53334" y="34988"/>
                    <a:pt x="52733" y="34336"/>
                  </a:cubicBezTo>
                  <a:cubicBezTo>
                    <a:pt x="52457" y="34060"/>
                    <a:pt x="52131" y="33785"/>
                    <a:pt x="51780" y="33534"/>
                  </a:cubicBezTo>
                  <a:cubicBezTo>
                    <a:pt x="51605" y="33409"/>
                    <a:pt x="51404" y="33283"/>
                    <a:pt x="51229" y="33183"/>
                  </a:cubicBezTo>
                  <a:cubicBezTo>
                    <a:pt x="51029" y="33083"/>
                    <a:pt x="50853" y="32983"/>
                    <a:pt x="50678" y="32882"/>
                  </a:cubicBezTo>
                  <a:lnTo>
                    <a:pt x="50628" y="32857"/>
                  </a:lnTo>
                  <a:lnTo>
                    <a:pt x="50502" y="32782"/>
                  </a:lnTo>
                  <a:cubicBezTo>
                    <a:pt x="49775" y="32406"/>
                    <a:pt x="49049" y="32005"/>
                    <a:pt x="48422" y="31454"/>
                  </a:cubicBezTo>
                  <a:cubicBezTo>
                    <a:pt x="48196" y="31228"/>
                    <a:pt x="47996" y="31003"/>
                    <a:pt x="47821" y="30752"/>
                  </a:cubicBezTo>
                  <a:cubicBezTo>
                    <a:pt x="47745" y="30627"/>
                    <a:pt x="47670" y="30501"/>
                    <a:pt x="47595" y="30376"/>
                  </a:cubicBezTo>
                  <a:cubicBezTo>
                    <a:pt x="47545" y="30276"/>
                    <a:pt x="47495" y="30151"/>
                    <a:pt x="47445" y="30000"/>
                  </a:cubicBezTo>
                  <a:cubicBezTo>
                    <a:pt x="47369" y="29725"/>
                    <a:pt x="47319" y="29449"/>
                    <a:pt x="47294" y="29173"/>
                  </a:cubicBezTo>
                  <a:cubicBezTo>
                    <a:pt x="47294" y="29048"/>
                    <a:pt x="47294" y="28923"/>
                    <a:pt x="47294" y="28797"/>
                  </a:cubicBezTo>
                  <a:cubicBezTo>
                    <a:pt x="47294" y="28672"/>
                    <a:pt x="47319" y="28547"/>
                    <a:pt x="47344" y="28421"/>
                  </a:cubicBezTo>
                  <a:cubicBezTo>
                    <a:pt x="47394" y="28171"/>
                    <a:pt x="47495" y="27920"/>
                    <a:pt x="47595" y="27694"/>
                  </a:cubicBezTo>
                  <a:lnTo>
                    <a:pt x="47595" y="27694"/>
                  </a:lnTo>
                  <a:cubicBezTo>
                    <a:pt x="47595" y="27694"/>
                    <a:pt x="47570" y="27720"/>
                    <a:pt x="47570" y="27720"/>
                  </a:cubicBezTo>
                  <a:cubicBezTo>
                    <a:pt x="47770" y="27369"/>
                    <a:pt x="48021" y="27018"/>
                    <a:pt x="48347" y="26642"/>
                  </a:cubicBezTo>
                  <a:lnTo>
                    <a:pt x="48347" y="26617"/>
                  </a:lnTo>
                  <a:cubicBezTo>
                    <a:pt x="48748" y="26216"/>
                    <a:pt x="49199" y="25815"/>
                    <a:pt x="49625" y="25414"/>
                  </a:cubicBezTo>
                  <a:cubicBezTo>
                    <a:pt x="50051" y="25038"/>
                    <a:pt x="50502" y="24662"/>
                    <a:pt x="50878" y="24211"/>
                  </a:cubicBezTo>
                  <a:cubicBezTo>
                    <a:pt x="51154" y="23935"/>
                    <a:pt x="51379" y="23634"/>
                    <a:pt x="51605" y="23334"/>
                  </a:cubicBezTo>
                  <a:cubicBezTo>
                    <a:pt x="51805" y="23058"/>
                    <a:pt x="51981" y="22732"/>
                    <a:pt x="52131" y="22381"/>
                  </a:cubicBezTo>
                  <a:cubicBezTo>
                    <a:pt x="52382" y="21830"/>
                    <a:pt x="52532" y="21203"/>
                    <a:pt x="52532" y="20602"/>
                  </a:cubicBezTo>
                  <a:cubicBezTo>
                    <a:pt x="52557" y="20075"/>
                    <a:pt x="52432" y="19549"/>
                    <a:pt x="52232" y="18998"/>
                  </a:cubicBezTo>
                  <a:cubicBezTo>
                    <a:pt x="52031" y="18496"/>
                    <a:pt x="51730" y="17995"/>
                    <a:pt x="51279" y="17494"/>
                  </a:cubicBezTo>
                  <a:cubicBezTo>
                    <a:pt x="50928" y="17068"/>
                    <a:pt x="50452" y="16642"/>
                    <a:pt x="49876" y="16191"/>
                  </a:cubicBezTo>
                  <a:cubicBezTo>
                    <a:pt x="49374" y="15815"/>
                    <a:pt x="48798" y="15464"/>
                    <a:pt x="48096" y="15088"/>
                  </a:cubicBezTo>
                  <a:cubicBezTo>
                    <a:pt x="47795" y="14937"/>
                    <a:pt x="47495" y="14812"/>
                    <a:pt x="47194" y="14662"/>
                  </a:cubicBezTo>
                  <a:lnTo>
                    <a:pt x="47044" y="14587"/>
                  </a:lnTo>
                  <a:cubicBezTo>
                    <a:pt x="46693" y="14436"/>
                    <a:pt x="46367" y="14286"/>
                    <a:pt x="46041" y="14110"/>
                  </a:cubicBezTo>
                  <a:cubicBezTo>
                    <a:pt x="45490" y="13835"/>
                    <a:pt x="45039" y="13584"/>
                    <a:pt x="44638" y="13333"/>
                  </a:cubicBezTo>
                  <a:cubicBezTo>
                    <a:pt x="44211" y="13033"/>
                    <a:pt x="43785" y="12732"/>
                    <a:pt x="43409" y="12381"/>
                  </a:cubicBezTo>
                  <a:cubicBezTo>
                    <a:pt x="43184" y="12181"/>
                    <a:pt x="42958" y="11955"/>
                    <a:pt x="42783" y="11729"/>
                  </a:cubicBezTo>
                  <a:cubicBezTo>
                    <a:pt x="42557" y="11479"/>
                    <a:pt x="42357" y="11203"/>
                    <a:pt x="42131" y="10877"/>
                  </a:cubicBezTo>
                  <a:lnTo>
                    <a:pt x="42131" y="10877"/>
                  </a:lnTo>
                  <a:lnTo>
                    <a:pt x="42156" y="10927"/>
                  </a:lnTo>
                  <a:cubicBezTo>
                    <a:pt x="42081" y="10777"/>
                    <a:pt x="41981" y="10627"/>
                    <a:pt x="41906" y="10476"/>
                  </a:cubicBezTo>
                  <a:cubicBezTo>
                    <a:pt x="41805" y="10351"/>
                    <a:pt x="41730" y="10201"/>
                    <a:pt x="41680" y="10050"/>
                  </a:cubicBezTo>
                  <a:lnTo>
                    <a:pt x="41655" y="10025"/>
                  </a:lnTo>
                  <a:cubicBezTo>
                    <a:pt x="41480" y="9674"/>
                    <a:pt x="41304" y="9348"/>
                    <a:pt x="41154" y="9023"/>
                  </a:cubicBezTo>
                  <a:lnTo>
                    <a:pt x="40903" y="8521"/>
                  </a:lnTo>
                  <a:cubicBezTo>
                    <a:pt x="40678" y="8070"/>
                    <a:pt x="40477" y="7619"/>
                    <a:pt x="40226" y="7143"/>
                  </a:cubicBezTo>
                  <a:cubicBezTo>
                    <a:pt x="39901" y="6491"/>
                    <a:pt x="39575" y="5915"/>
                    <a:pt x="39249" y="5414"/>
                  </a:cubicBezTo>
                  <a:cubicBezTo>
                    <a:pt x="38898" y="4837"/>
                    <a:pt x="38497" y="4311"/>
                    <a:pt x="38071" y="3835"/>
                  </a:cubicBezTo>
                  <a:cubicBezTo>
                    <a:pt x="37645" y="3358"/>
                    <a:pt x="37119" y="2882"/>
                    <a:pt x="36542" y="2456"/>
                  </a:cubicBezTo>
                  <a:cubicBezTo>
                    <a:pt x="36016" y="2055"/>
                    <a:pt x="35414" y="1704"/>
                    <a:pt x="34637" y="1303"/>
                  </a:cubicBezTo>
                  <a:cubicBezTo>
                    <a:pt x="33059" y="501"/>
                    <a:pt x="31630" y="100"/>
                    <a:pt x="30251" y="25"/>
                  </a:cubicBezTo>
                  <a:lnTo>
                    <a:pt x="30001" y="25"/>
                  </a:lnTo>
                  <a:cubicBezTo>
                    <a:pt x="29850" y="25"/>
                    <a:pt x="29700" y="0"/>
                    <a:pt x="29550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479;p55">
              <a:extLst>
                <a:ext uri="{FF2B5EF4-FFF2-40B4-BE49-F238E27FC236}">
                  <a16:creationId xmlns:a16="http://schemas.microsoft.com/office/drawing/2014/main" id="{4D27AB3A-9AD6-4008-B6B8-147D2C0DCF25}"/>
                </a:ext>
              </a:extLst>
            </p:cNvPr>
            <p:cNvSpPr/>
            <p:nvPr/>
          </p:nvSpPr>
          <p:spPr>
            <a:xfrm>
              <a:off x="3143000" y="1415425"/>
              <a:ext cx="412950" cy="424850"/>
            </a:xfrm>
            <a:custGeom>
              <a:avLst/>
              <a:gdLst/>
              <a:ahLst/>
              <a:cxnLst/>
              <a:rect l="l" t="t" r="r" b="b"/>
              <a:pathLst>
                <a:path w="16518" h="16994" extrusionOk="0">
                  <a:moveTo>
                    <a:pt x="9149" y="1"/>
                  </a:moveTo>
                  <a:cubicBezTo>
                    <a:pt x="8823" y="1"/>
                    <a:pt x="8447" y="51"/>
                    <a:pt x="7996" y="151"/>
                  </a:cubicBezTo>
                  <a:cubicBezTo>
                    <a:pt x="7595" y="227"/>
                    <a:pt x="7219" y="327"/>
                    <a:pt x="6843" y="427"/>
                  </a:cubicBezTo>
                  <a:lnTo>
                    <a:pt x="6517" y="527"/>
                  </a:lnTo>
                  <a:cubicBezTo>
                    <a:pt x="6316" y="577"/>
                    <a:pt x="6116" y="628"/>
                    <a:pt x="5890" y="703"/>
                  </a:cubicBezTo>
                  <a:cubicBezTo>
                    <a:pt x="5840" y="703"/>
                    <a:pt x="5815" y="728"/>
                    <a:pt x="5790" y="753"/>
                  </a:cubicBezTo>
                  <a:cubicBezTo>
                    <a:pt x="5765" y="803"/>
                    <a:pt x="5740" y="853"/>
                    <a:pt x="5740" y="903"/>
                  </a:cubicBezTo>
                  <a:cubicBezTo>
                    <a:pt x="5765" y="928"/>
                    <a:pt x="5790" y="978"/>
                    <a:pt x="5815" y="1003"/>
                  </a:cubicBezTo>
                  <a:cubicBezTo>
                    <a:pt x="5966" y="1304"/>
                    <a:pt x="6066" y="1605"/>
                    <a:pt x="6116" y="1906"/>
                  </a:cubicBezTo>
                  <a:cubicBezTo>
                    <a:pt x="6191" y="2181"/>
                    <a:pt x="6216" y="2457"/>
                    <a:pt x="6191" y="2733"/>
                  </a:cubicBezTo>
                  <a:cubicBezTo>
                    <a:pt x="6191" y="2983"/>
                    <a:pt x="6141" y="3209"/>
                    <a:pt x="6091" y="3410"/>
                  </a:cubicBezTo>
                  <a:cubicBezTo>
                    <a:pt x="6016" y="3635"/>
                    <a:pt x="5915" y="3861"/>
                    <a:pt x="5765" y="4086"/>
                  </a:cubicBezTo>
                  <a:cubicBezTo>
                    <a:pt x="5590" y="4362"/>
                    <a:pt x="5364" y="4613"/>
                    <a:pt x="5088" y="4863"/>
                  </a:cubicBezTo>
                  <a:cubicBezTo>
                    <a:pt x="4662" y="5239"/>
                    <a:pt x="4161" y="5590"/>
                    <a:pt x="3484" y="5941"/>
                  </a:cubicBezTo>
                  <a:cubicBezTo>
                    <a:pt x="3484" y="5941"/>
                    <a:pt x="3434" y="5941"/>
                    <a:pt x="3434" y="5966"/>
                  </a:cubicBezTo>
                  <a:cubicBezTo>
                    <a:pt x="3033" y="6166"/>
                    <a:pt x="2582" y="6367"/>
                    <a:pt x="1981" y="6593"/>
                  </a:cubicBezTo>
                  <a:cubicBezTo>
                    <a:pt x="1880" y="6643"/>
                    <a:pt x="1755" y="6693"/>
                    <a:pt x="1630" y="6743"/>
                  </a:cubicBezTo>
                  <a:cubicBezTo>
                    <a:pt x="1504" y="6793"/>
                    <a:pt x="1354" y="6868"/>
                    <a:pt x="1204" y="6918"/>
                  </a:cubicBezTo>
                  <a:cubicBezTo>
                    <a:pt x="853" y="7069"/>
                    <a:pt x="502" y="7244"/>
                    <a:pt x="101" y="7445"/>
                  </a:cubicBezTo>
                  <a:cubicBezTo>
                    <a:pt x="51" y="7470"/>
                    <a:pt x="26" y="7520"/>
                    <a:pt x="26" y="7570"/>
                  </a:cubicBezTo>
                  <a:cubicBezTo>
                    <a:pt x="26" y="7595"/>
                    <a:pt x="1" y="7620"/>
                    <a:pt x="1" y="7645"/>
                  </a:cubicBezTo>
                  <a:cubicBezTo>
                    <a:pt x="1" y="8046"/>
                    <a:pt x="26" y="8422"/>
                    <a:pt x="76" y="8798"/>
                  </a:cubicBezTo>
                  <a:cubicBezTo>
                    <a:pt x="101" y="9174"/>
                    <a:pt x="201" y="9550"/>
                    <a:pt x="301" y="9926"/>
                  </a:cubicBezTo>
                  <a:cubicBezTo>
                    <a:pt x="502" y="10653"/>
                    <a:pt x="803" y="11379"/>
                    <a:pt x="1204" y="12056"/>
                  </a:cubicBezTo>
                  <a:cubicBezTo>
                    <a:pt x="1956" y="13385"/>
                    <a:pt x="3058" y="14537"/>
                    <a:pt x="4362" y="15415"/>
                  </a:cubicBezTo>
                  <a:cubicBezTo>
                    <a:pt x="5690" y="16292"/>
                    <a:pt x="7169" y="16818"/>
                    <a:pt x="8647" y="16968"/>
                  </a:cubicBezTo>
                  <a:cubicBezTo>
                    <a:pt x="8873" y="16994"/>
                    <a:pt x="9124" y="16994"/>
                    <a:pt x="9349" y="16994"/>
                  </a:cubicBezTo>
                  <a:cubicBezTo>
                    <a:pt x="9875" y="16994"/>
                    <a:pt x="10402" y="16943"/>
                    <a:pt x="10928" y="16843"/>
                  </a:cubicBezTo>
                  <a:cubicBezTo>
                    <a:pt x="11279" y="16768"/>
                    <a:pt x="11630" y="16668"/>
                    <a:pt x="12031" y="16517"/>
                  </a:cubicBezTo>
                  <a:cubicBezTo>
                    <a:pt x="12382" y="16392"/>
                    <a:pt x="12758" y="16242"/>
                    <a:pt x="13109" y="16041"/>
                  </a:cubicBezTo>
                  <a:cubicBezTo>
                    <a:pt x="13735" y="15740"/>
                    <a:pt x="14312" y="15339"/>
                    <a:pt x="14813" y="14913"/>
                  </a:cubicBezTo>
                  <a:cubicBezTo>
                    <a:pt x="15063" y="14688"/>
                    <a:pt x="15289" y="14437"/>
                    <a:pt x="15515" y="14187"/>
                  </a:cubicBezTo>
                  <a:cubicBezTo>
                    <a:pt x="15715" y="13936"/>
                    <a:pt x="15890" y="13660"/>
                    <a:pt x="16041" y="13334"/>
                  </a:cubicBezTo>
                  <a:cubicBezTo>
                    <a:pt x="16342" y="12758"/>
                    <a:pt x="16517" y="12081"/>
                    <a:pt x="16517" y="11405"/>
                  </a:cubicBezTo>
                  <a:cubicBezTo>
                    <a:pt x="16492" y="10928"/>
                    <a:pt x="16442" y="10427"/>
                    <a:pt x="16367" y="10026"/>
                  </a:cubicBezTo>
                  <a:cubicBezTo>
                    <a:pt x="16266" y="9525"/>
                    <a:pt x="16166" y="9024"/>
                    <a:pt x="16066" y="8547"/>
                  </a:cubicBezTo>
                  <a:cubicBezTo>
                    <a:pt x="16041" y="8522"/>
                    <a:pt x="16041" y="8472"/>
                    <a:pt x="16016" y="8447"/>
                  </a:cubicBezTo>
                  <a:cubicBezTo>
                    <a:pt x="16041" y="8397"/>
                    <a:pt x="16016" y="8297"/>
                    <a:pt x="15941" y="8247"/>
                  </a:cubicBezTo>
                  <a:cubicBezTo>
                    <a:pt x="15540" y="7971"/>
                    <a:pt x="15088" y="7720"/>
                    <a:pt x="14662" y="7470"/>
                  </a:cubicBezTo>
                  <a:cubicBezTo>
                    <a:pt x="13585" y="6818"/>
                    <a:pt x="12457" y="6166"/>
                    <a:pt x="11530" y="5289"/>
                  </a:cubicBezTo>
                  <a:cubicBezTo>
                    <a:pt x="11379" y="5139"/>
                    <a:pt x="11229" y="4988"/>
                    <a:pt x="11103" y="4863"/>
                  </a:cubicBezTo>
                  <a:cubicBezTo>
                    <a:pt x="11003" y="4713"/>
                    <a:pt x="10878" y="4562"/>
                    <a:pt x="10778" y="4387"/>
                  </a:cubicBezTo>
                  <a:cubicBezTo>
                    <a:pt x="10577" y="4086"/>
                    <a:pt x="10452" y="3735"/>
                    <a:pt x="10327" y="3359"/>
                  </a:cubicBezTo>
                  <a:cubicBezTo>
                    <a:pt x="10201" y="2908"/>
                    <a:pt x="10151" y="2432"/>
                    <a:pt x="10126" y="1856"/>
                  </a:cubicBezTo>
                  <a:cubicBezTo>
                    <a:pt x="10126" y="1480"/>
                    <a:pt x="10151" y="1079"/>
                    <a:pt x="10201" y="577"/>
                  </a:cubicBezTo>
                  <a:cubicBezTo>
                    <a:pt x="10226" y="502"/>
                    <a:pt x="10201" y="452"/>
                    <a:pt x="10151" y="427"/>
                  </a:cubicBezTo>
                  <a:cubicBezTo>
                    <a:pt x="10201" y="302"/>
                    <a:pt x="10151" y="227"/>
                    <a:pt x="10076" y="176"/>
                  </a:cubicBezTo>
                  <a:cubicBezTo>
                    <a:pt x="9825" y="51"/>
                    <a:pt x="9550" y="1"/>
                    <a:pt x="9174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480;p55">
              <a:extLst>
                <a:ext uri="{FF2B5EF4-FFF2-40B4-BE49-F238E27FC236}">
                  <a16:creationId xmlns:a16="http://schemas.microsoft.com/office/drawing/2014/main" id="{A5C62869-CA28-46A3-B7F2-2D13660078A0}"/>
                </a:ext>
              </a:extLst>
            </p:cNvPr>
            <p:cNvSpPr/>
            <p:nvPr/>
          </p:nvSpPr>
          <p:spPr>
            <a:xfrm>
              <a:off x="3286500" y="1415425"/>
              <a:ext cx="112175" cy="75225"/>
            </a:xfrm>
            <a:custGeom>
              <a:avLst/>
              <a:gdLst/>
              <a:ahLst/>
              <a:cxnLst/>
              <a:rect l="l" t="t" r="r" b="b"/>
              <a:pathLst>
                <a:path w="4487" h="3009" extrusionOk="0">
                  <a:moveTo>
                    <a:pt x="3409" y="1"/>
                  </a:moveTo>
                  <a:cubicBezTo>
                    <a:pt x="3083" y="1"/>
                    <a:pt x="2732" y="51"/>
                    <a:pt x="2256" y="126"/>
                  </a:cubicBezTo>
                  <a:cubicBezTo>
                    <a:pt x="1830" y="227"/>
                    <a:pt x="1429" y="327"/>
                    <a:pt x="1103" y="427"/>
                  </a:cubicBezTo>
                  <a:lnTo>
                    <a:pt x="777" y="502"/>
                  </a:lnTo>
                  <a:lnTo>
                    <a:pt x="652" y="552"/>
                  </a:lnTo>
                  <a:lnTo>
                    <a:pt x="501" y="577"/>
                  </a:lnTo>
                  <a:cubicBezTo>
                    <a:pt x="401" y="628"/>
                    <a:pt x="276" y="653"/>
                    <a:pt x="150" y="678"/>
                  </a:cubicBezTo>
                  <a:cubicBezTo>
                    <a:pt x="100" y="703"/>
                    <a:pt x="75" y="728"/>
                    <a:pt x="25" y="753"/>
                  </a:cubicBezTo>
                  <a:cubicBezTo>
                    <a:pt x="0" y="803"/>
                    <a:pt x="0" y="853"/>
                    <a:pt x="0" y="903"/>
                  </a:cubicBezTo>
                  <a:cubicBezTo>
                    <a:pt x="0" y="953"/>
                    <a:pt x="25" y="978"/>
                    <a:pt x="75" y="1003"/>
                  </a:cubicBezTo>
                  <a:cubicBezTo>
                    <a:pt x="201" y="1304"/>
                    <a:pt x="301" y="1605"/>
                    <a:pt x="376" y="1906"/>
                  </a:cubicBezTo>
                  <a:cubicBezTo>
                    <a:pt x="451" y="2181"/>
                    <a:pt x="476" y="2457"/>
                    <a:pt x="451" y="2733"/>
                  </a:cubicBezTo>
                  <a:cubicBezTo>
                    <a:pt x="451" y="2808"/>
                    <a:pt x="451" y="2858"/>
                    <a:pt x="451" y="2908"/>
                  </a:cubicBezTo>
                  <a:cubicBezTo>
                    <a:pt x="752" y="2958"/>
                    <a:pt x="1078" y="2983"/>
                    <a:pt x="1429" y="3009"/>
                  </a:cubicBezTo>
                  <a:cubicBezTo>
                    <a:pt x="2030" y="3009"/>
                    <a:pt x="2657" y="2908"/>
                    <a:pt x="3258" y="2758"/>
                  </a:cubicBezTo>
                  <a:cubicBezTo>
                    <a:pt x="3659" y="2658"/>
                    <a:pt x="4060" y="2507"/>
                    <a:pt x="4436" y="2307"/>
                  </a:cubicBezTo>
                  <a:cubicBezTo>
                    <a:pt x="4411" y="2156"/>
                    <a:pt x="4411" y="2006"/>
                    <a:pt x="4411" y="1856"/>
                  </a:cubicBezTo>
                  <a:cubicBezTo>
                    <a:pt x="4411" y="1480"/>
                    <a:pt x="4436" y="1054"/>
                    <a:pt x="4486" y="577"/>
                  </a:cubicBezTo>
                  <a:cubicBezTo>
                    <a:pt x="4486" y="502"/>
                    <a:pt x="4461" y="452"/>
                    <a:pt x="4411" y="402"/>
                  </a:cubicBezTo>
                  <a:cubicBezTo>
                    <a:pt x="4461" y="302"/>
                    <a:pt x="4436" y="227"/>
                    <a:pt x="4336" y="176"/>
                  </a:cubicBezTo>
                  <a:cubicBezTo>
                    <a:pt x="4085" y="51"/>
                    <a:pt x="3810" y="1"/>
                    <a:pt x="3434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481;p55">
              <a:extLst>
                <a:ext uri="{FF2B5EF4-FFF2-40B4-BE49-F238E27FC236}">
                  <a16:creationId xmlns:a16="http://schemas.microsoft.com/office/drawing/2014/main" id="{83D955CD-4AA1-4894-A970-E891495FB47B}"/>
                </a:ext>
              </a:extLst>
            </p:cNvPr>
            <p:cNvSpPr/>
            <p:nvPr/>
          </p:nvSpPr>
          <p:spPr>
            <a:xfrm>
              <a:off x="2900525" y="709925"/>
              <a:ext cx="708675" cy="760675"/>
            </a:xfrm>
            <a:custGeom>
              <a:avLst/>
              <a:gdLst/>
              <a:ahLst/>
              <a:cxnLst/>
              <a:rect l="l" t="t" r="r" b="b"/>
              <a:pathLst>
                <a:path w="28347" h="30427" extrusionOk="0">
                  <a:moveTo>
                    <a:pt x="15414" y="0"/>
                  </a:moveTo>
                  <a:cubicBezTo>
                    <a:pt x="15013" y="0"/>
                    <a:pt x="14637" y="25"/>
                    <a:pt x="14236" y="75"/>
                  </a:cubicBezTo>
                  <a:cubicBezTo>
                    <a:pt x="13584" y="151"/>
                    <a:pt x="12908" y="326"/>
                    <a:pt x="12281" y="577"/>
                  </a:cubicBezTo>
                  <a:cubicBezTo>
                    <a:pt x="11153" y="1028"/>
                    <a:pt x="10025" y="1679"/>
                    <a:pt x="8923" y="2582"/>
                  </a:cubicBezTo>
                  <a:cubicBezTo>
                    <a:pt x="7895" y="3434"/>
                    <a:pt x="6918" y="4487"/>
                    <a:pt x="6015" y="5664"/>
                  </a:cubicBezTo>
                  <a:cubicBezTo>
                    <a:pt x="5163" y="6842"/>
                    <a:pt x="4411" y="8121"/>
                    <a:pt x="3835" y="9449"/>
                  </a:cubicBezTo>
                  <a:cubicBezTo>
                    <a:pt x="3233" y="10802"/>
                    <a:pt x="2807" y="12181"/>
                    <a:pt x="2607" y="13534"/>
                  </a:cubicBezTo>
                  <a:cubicBezTo>
                    <a:pt x="2381" y="14913"/>
                    <a:pt x="2406" y="16266"/>
                    <a:pt x="2632" y="17519"/>
                  </a:cubicBezTo>
                  <a:cubicBezTo>
                    <a:pt x="2757" y="18196"/>
                    <a:pt x="2958" y="18873"/>
                    <a:pt x="3259" y="19499"/>
                  </a:cubicBezTo>
                  <a:cubicBezTo>
                    <a:pt x="3459" y="19950"/>
                    <a:pt x="3710" y="20401"/>
                    <a:pt x="4010" y="20827"/>
                  </a:cubicBezTo>
                  <a:lnTo>
                    <a:pt x="3960" y="20802"/>
                  </a:lnTo>
                  <a:lnTo>
                    <a:pt x="3935" y="20802"/>
                  </a:lnTo>
                  <a:cubicBezTo>
                    <a:pt x="3760" y="20752"/>
                    <a:pt x="3584" y="20727"/>
                    <a:pt x="3359" y="20702"/>
                  </a:cubicBezTo>
                  <a:lnTo>
                    <a:pt x="3133" y="20702"/>
                  </a:lnTo>
                  <a:cubicBezTo>
                    <a:pt x="2858" y="20702"/>
                    <a:pt x="2557" y="20727"/>
                    <a:pt x="2256" y="20827"/>
                  </a:cubicBezTo>
                  <a:cubicBezTo>
                    <a:pt x="1930" y="20903"/>
                    <a:pt x="1579" y="21078"/>
                    <a:pt x="1279" y="21279"/>
                  </a:cubicBezTo>
                  <a:cubicBezTo>
                    <a:pt x="978" y="21504"/>
                    <a:pt x="727" y="21755"/>
                    <a:pt x="527" y="22081"/>
                  </a:cubicBezTo>
                  <a:cubicBezTo>
                    <a:pt x="326" y="22331"/>
                    <a:pt x="176" y="22682"/>
                    <a:pt x="101" y="23058"/>
                  </a:cubicBezTo>
                  <a:cubicBezTo>
                    <a:pt x="25" y="23359"/>
                    <a:pt x="0" y="23660"/>
                    <a:pt x="25" y="23985"/>
                  </a:cubicBezTo>
                  <a:cubicBezTo>
                    <a:pt x="50" y="24562"/>
                    <a:pt x="251" y="25163"/>
                    <a:pt x="577" y="25715"/>
                  </a:cubicBezTo>
                  <a:cubicBezTo>
                    <a:pt x="878" y="26241"/>
                    <a:pt x="1304" y="26717"/>
                    <a:pt x="1830" y="27093"/>
                  </a:cubicBezTo>
                  <a:cubicBezTo>
                    <a:pt x="2331" y="27494"/>
                    <a:pt x="2858" y="27770"/>
                    <a:pt x="3434" y="27920"/>
                  </a:cubicBezTo>
                  <a:cubicBezTo>
                    <a:pt x="3760" y="28020"/>
                    <a:pt x="4061" y="28046"/>
                    <a:pt x="4386" y="28046"/>
                  </a:cubicBezTo>
                  <a:cubicBezTo>
                    <a:pt x="4637" y="28046"/>
                    <a:pt x="4888" y="28020"/>
                    <a:pt x="5138" y="27970"/>
                  </a:cubicBezTo>
                  <a:cubicBezTo>
                    <a:pt x="5690" y="27820"/>
                    <a:pt x="6216" y="27469"/>
                    <a:pt x="6592" y="26993"/>
                  </a:cubicBezTo>
                  <a:cubicBezTo>
                    <a:pt x="6642" y="26943"/>
                    <a:pt x="6667" y="26893"/>
                    <a:pt x="6717" y="26843"/>
                  </a:cubicBezTo>
                  <a:cubicBezTo>
                    <a:pt x="7344" y="27544"/>
                    <a:pt x="8121" y="28171"/>
                    <a:pt x="9023" y="28747"/>
                  </a:cubicBezTo>
                  <a:cubicBezTo>
                    <a:pt x="9825" y="29249"/>
                    <a:pt x="10702" y="29650"/>
                    <a:pt x="11629" y="29925"/>
                  </a:cubicBezTo>
                  <a:cubicBezTo>
                    <a:pt x="12482" y="30201"/>
                    <a:pt x="13409" y="30351"/>
                    <a:pt x="14386" y="30401"/>
                  </a:cubicBezTo>
                  <a:cubicBezTo>
                    <a:pt x="14587" y="30427"/>
                    <a:pt x="14787" y="30427"/>
                    <a:pt x="14963" y="30427"/>
                  </a:cubicBezTo>
                  <a:cubicBezTo>
                    <a:pt x="15690" y="30427"/>
                    <a:pt x="16416" y="30351"/>
                    <a:pt x="17193" y="30226"/>
                  </a:cubicBezTo>
                  <a:cubicBezTo>
                    <a:pt x="18973" y="29950"/>
                    <a:pt x="20752" y="29299"/>
                    <a:pt x="22457" y="28321"/>
                  </a:cubicBezTo>
                  <a:cubicBezTo>
                    <a:pt x="23960" y="27444"/>
                    <a:pt x="25214" y="26416"/>
                    <a:pt x="26166" y="25213"/>
                  </a:cubicBezTo>
                  <a:cubicBezTo>
                    <a:pt x="26642" y="24612"/>
                    <a:pt x="27068" y="23985"/>
                    <a:pt x="27394" y="23309"/>
                  </a:cubicBezTo>
                  <a:cubicBezTo>
                    <a:pt x="27720" y="22632"/>
                    <a:pt x="27970" y="21905"/>
                    <a:pt x="28121" y="21178"/>
                  </a:cubicBezTo>
                  <a:cubicBezTo>
                    <a:pt x="28271" y="20426"/>
                    <a:pt x="28346" y="19624"/>
                    <a:pt x="28296" y="18822"/>
                  </a:cubicBezTo>
                  <a:cubicBezTo>
                    <a:pt x="28296" y="18446"/>
                    <a:pt x="28246" y="18020"/>
                    <a:pt x="28171" y="17569"/>
                  </a:cubicBezTo>
                  <a:cubicBezTo>
                    <a:pt x="28121" y="17143"/>
                    <a:pt x="28021" y="16717"/>
                    <a:pt x="27920" y="16291"/>
                  </a:cubicBezTo>
                  <a:cubicBezTo>
                    <a:pt x="27419" y="14286"/>
                    <a:pt x="26918" y="12532"/>
                    <a:pt x="26316" y="10928"/>
                  </a:cubicBezTo>
                  <a:cubicBezTo>
                    <a:pt x="25990" y="10000"/>
                    <a:pt x="25615" y="9098"/>
                    <a:pt x="25214" y="8296"/>
                  </a:cubicBezTo>
                  <a:cubicBezTo>
                    <a:pt x="24813" y="7419"/>
                    <a:pt x="24386" y="6642"/>
                    <a:pt x="23910" y="5915"/>
                  </a:cubicBezTo>
                  <a:lnTo>
                    <a:pt x="23860" y="5865"/>
                  </a:lnTo>
                  <a:lnTo>
                    <a:pt x="23885" y="5865"/>
                  </a:lnTo>
                  <a:cubicBezTo>
                    <a:pt x="23735" y="5539"/>
                    <a:pt x="23584" y="5213"/>
                    <a:pt x="23409" y="4888"/>
                  </a:cubicBezTo>
                  <a:cubicBezTo>
                    <a:pt x="23209" y="4537"/>
                    <a:pt x="22983" y="4186"/>
                    <a:pt x="22732" y="3860"/>
                  </a:cubicBezTo>
                  <a:cubicBezTo>
                    <a:pt x="22256" y="3183"/>
                    <a:pt x="21705" y="2582"/>
                    <a:pt x="21078" y="2080"/>
                  </a:cubicBezTo>
                  <a:cubicBezTo>
                    <a:pt x="19800" y="1028"/>
                    <a:pt x="18296" y="326"/>
                    <a:pt x="16717" y="101"/>
                  </a:cubicBezTo>
                  <a:cubicBezTo>
                    <a:pt x="16291" y="25"/>
                    <a:pt x="15840" y="0"/>
                    <a:pt x="1541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482;p55">
              <a:extLst>
                <a:ext uri="{FF2B5EF4-FFF2-40B4-BE49-F238E27FC236}">
                  <a16:creationId xmlns:a16="http://schemas.microsoft.com/office/drawing/2014/main" id="{D20C0ED8-19B1-45DD-923E-78D593C186BE}"/>
                </a:ext>
              </a:extLst>
            </p:cNvPr>
            <p:cNvSpPr/>
            <p:nvPr/>
          </p:nvSpPr>
          <p:spPr>
            <a:xfrm>
              <a:off x="3350400" y="1254400"/>
              <a:ext cx="68325" cy="35750"/>
            </a:xfrm>
            <a:custGeom>
              <a:avLst/>
              <a:gdLst/>
              <a:ahLst/>
              <a:cxnLst/>
              <a:rect l="l" t="t" r="r" b="b"/>
              <a:pathLst>
                <a:path w="2733" h="1430" extrusionOk="0">
                  <a:moveTo>
                    <a:pt x="928" y="1"/>
                  </a:moveTo>
                  <a:cubicBezTo>
                    <a:pt x="802" y="26"/>
                    <a:pt x="677" y="51"/>
                    <a:pt x="552" y="101"/>
                  </a:cubicBezTo>
                  <a:cubicBezTo>
                    <a:pt x="502" y="126"/>
                    <a:pt x="427" y="176"/>
                    <a:pt x="376" y="226"/>
                  </a:cubicBezTo>
                  <a:cubicBezTo>
                    <a:pt x="376" y="226"/>
                    <a:pt x="376" y="251"/>
                    <a:pt x="351" y="251"/>
                  </a:cubicBezTo>
                  <a:lnTo>
                    <a:pt x="301" y="251"/>
                  </a:lnTo>
                  <a:cubicBezTo>
                    <a:pt x="251" y="251"/>
                    <a:pt x="176" y="251"/>
                    <a:pt x="126" y="302"/>
                  </a:cubicBezTo>
                  <a:cubicBezTo>
                    <a:pt x="51" y="327"/>
                    <a:pt x="26" y="402"/>
                    <a:pt x="26" y="452"/>
                  </a:cubicBezTo>
                  <a:cubicBezTo>
                    <a:pt x="0" y="527"/>
                    <a:pt x="26" y="602"/>
                    <a:pt x="51" y="652"/>
                  </a:cubicBezTo>
                  <a:cubicBezTo>
                    <a:pt x="126" y="753"/>
                    <a:pt x="226" y="828"/>
                    <a:pt x="301" y="903"/>
                  </a:cubicBezTo>
                  <a:cubicBezTo>
                    <a:pt x="401" y="978"/>
                    <a:pt x="527" y="1053"/>
                    <a:pt x="652" y="1104"/>
                  </a:cubicBezTo>
                  <a:cubicBezTo>
                    <a:pt x="878" y="1229"/>
                    <a:pt x="1128" y="1304"/>
                    <a:pt x="1379" y="1354"/>
                  </a:cubicBezTo>
                  <a:cubicBezTo>
                    <a:pt x="1630" y="1404"/>
                    <a:pt x="1855" y="1429"/>
                    <a:pt x="2106" y="1429"/>
                  </a:cubicBezTo>
                  <a:cubicBezTo>
                    <a:pt x="2331" y="1429"/>
                    <a:pt x="2607" y="1379"/>
                    <a:pt x="2682" y="1154"/>
                  </a:cubicBezTo>
                  <a:cubicBezTo>
                    <a:pt x="2707" y="1104"/>
                    <a:pt x="2732" y="1053"/>
                    <a:pt x="2707" y="1003"/>
                  </a:cubicBezTo>
                  <a:cubicBezTo>
                    <a:pt x="2707" y="953"/>
                    <a:pt x="2707" y="903"/>
                    <a:pt x="2682" y="853"/>
                  </a:cubicBezTo>
                  <a:cubicBezTo>
                    <a:pt x="2682" y="803"/>
                    <a:pt x="2632" y="753"/>
                    <a:pt x="2607" y="703"/>
                  </a:cubicBezTo>
                  <a:cubicBezTo>
                    <a:pt x="2582" y="652"/>
                    <a:pt x="2532" y="602"/>
                    <a:pt x="2507" y="577"/>
                  </a:cubicBezTo>
                  <a:cubicBezTo>
                    <a:pt x="2406" y="452"/>
                    <a:pt x="2281" y="352"/>
                    <a:pt x="2156" y="277"/>
                  </a:cubicBezTo>
                  <a:cubicBezTo>
                    <a:pt x="2031" y="201"/>
                    <a:pt x="1905" y="126"/>
                    <a:pt x="1755" y="76"/>
                  </a:cubicBezTo>
                  <a:cubicBezTo>
                    <a:pt x="1579" y="26"/>
                    <a:pt x="1379" y="1"/>
                    <a:pt x="1178" y="1"/>
                  </a:cubicBezTo>
                  <a:close/>
                </a:path>
              </a:pathLst>
            </a:custGeom>
            <a:solidFill>
              <a:srgbClr val="FF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483;p55">
              <a:extLst>
                <a:ext uri="{FF2B5EF4-FFF2-40B4-BE49-F238E27FC236}">
                  <a16:creationId xmlns:a16="http://schemas.microsoft.com/office/drawing/2014/main" id="{80150E67-63F3-4E38-BEE9-D0BE0507C60B}"/>
                </a:ext>
              </a:extLst>
            </p:cNvPr>
            <p:cNvSpPr/>
            <p:nvPr/>
          </p:nvSpPr>
          <p:spPr>
            <a:xfrm>
              <a:off x="3180600" y="1111550"/>
              <a:ext cx="107800" cy="87200"/>
            </a:xfrm>
            <a:custGeom>
              <a:avLst/>
              <a:gdLst/>
              <a:ahLst/>
              <a:cxnLst/>
              <a:rect l="l" t="t" r="r" b="b"/>
              <a:pathLst>
                <a:path w="4312" h="3488" extrusionOk="0">
                  <a:moveTo>
                    <a:pt x="2782" y="3033"/>
                  </a:moveTo>
                  <a:cubicBezTo>
                    <a:pt x="2763" y="3033"/>
                    <a:pt x="2759" y="3033"/>
                    <a:pt x="2746" y="3045"/>
                  </a:cubicBezTo>
                  <a:lnTo>
                    <a:pt x="2746" y="3045"/>
                  </a:lnTo>
                  <a:cubicBezTo>
                    <a:pt x="2758" y="3041"/>
                    <a:pt x="2770" y="3037"/>
                    <a:pt x="2782" y="3033"/>
                  </a:cubicBezTo>
                  <a:close/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710" y="51"/>
                    <a:pt x="3660" y="76"/>
                    <a:pt x="3660" y="126"/>
                  </a:cubicBezTo>
                  <a:cubicBezTo>
                    <a:pt x="3635" y="176"/>
                    <a:pt x="3635" y="201"/>
                    <a:pt x="3660" y="251"/>
                  </a:cubicBezTo>
                  <a:cubicBezTo>
                    <a:pt x="3685" y="276"/>
                    <a:pt x="3685" y="301"/>
                    <a:pt x="3685" y="351"/>
                  </a:cubicBezTo>
                  <a:cubicBezTo>
                    <a:pt x="3685" y="326"/>
                    <a:pt x="3685" y="326"/>
                    <a:pt x="3685" y="326"/>
                  </a:cubicBezTo>
                  <a:lnTo>
                    <a:pt x="3710" y="351"/>
                  </a:lnTo>
                  <a:cubicBezTo>
                    <a:pt x="3785" y="602"/>
                    <a:pt x="3860" y="853"/>
                    <a:pt x="3885" y="1128"/>
                  </a:cubicBezTo>
                  <a:cubicBezTo>
                    <a:pt x="3885" y="1329"/>
                    <a:pt x="3885" y="1529"/>
                    <a:pt x="3860" y="1730"/>
                  </a:cubicBezTo>
                  <a:cubicBezTo>
                    <a:pt x="3810" y="1880"/>
                    <a:pt x="3760" y="2031"/>
                    <a:pt x="3710" y="2181"/>
                  </a:cubicBezTo>
                  <a:cubicBezTo>
                    <a:pt x="3635" y="2306"/>
                    <a:pt x="3559" y="2432"/>
                    <a:pt x="3459" y="2557"/>
                  </a:cubicBezTo>
                  <a:cubicBezTo>
                    <a:pt x="3359" y="2657"/>
                    <a:pt x="3259" y="2757"/>
                    <a:pt x="3158" y="2833"/>
                  </a:cubicBezTo>
                  <a:cubicBezTo>
                    <a:pt x="3033" y="2933"/>
                    <a:pt x="2883" y="2983"/>
                    <a:pt x="2732" y="3058"/>
                  </a:cubicBezTo>
                  <a:cubicBezTo>
                    <a:pt x="2738" y="3053"/>
                    <a:pt x="2742" y="3048"/>
                    <a:pt x="2746" y="3045"/>
                  </a:cubicBezTo>
                  <a:lnTo>
                    <a:pt x="2746" y="3045"/>
                  </a:lnTo>
                  <a:cubicBezTo>
                    <a:pt x="2608" y="3087"/>
                    <a:pt x="2469" y="3110"/>
                    <a:pt x="2331" y="3133"/>
                  </a:cubicBezTo>
                  <a:cubicBezTo>
                    <a:pt x="2280" y="3141"/>
                    <a:pt x="2231" y="3144"/>
                    <a:pt x="2182" y="3144"/>
                  </a:cubicBezTo>
                  <a:cubicBezTo>
                    <a:pt x="2066" y="3144"/>
                    <a:pt x="1954" y="3126"/>
                    <a:pt x="1830" y="3108"/>
                  </a:cubicBezTo>
                  <a:cubicBezTo>
                    <a:pt x="1705" y="3083"/>
                    <a:pt x="1579" y="3033"/>
                    <a:pt x="1454" y="2983"/>
                  </a:cubicBezTo>
                  <a:cubicBezTo>
                    <a:pt x="1329" y="2908"/>
                    <a:pt x="1203" y="2833"/>
                    <a:pt x="1078" y="2757"/>
                  </a:cubicBezTo>
                  <a:cubicBezTo>
                    <a:pt x="978" y="2632"/>
                    <a:pt x="853" y="2532"/>
                    <a:pt x="777" y="2381"/>
                  </a:cubicBezTo>
                  <a:cubicBezTo>
                    <a:pt x="652" y="2206"/>
                    <a:pt x="552" y="2031"/>
                    <a:pt x="477" y="1830"/>
                  </a:cubicBezTo>
                  <a:cubicBezTo>
                    <a:pt x="426" y="1655"/>
                    <a:pt x="376" y="1454"/>
                    <a:pt x="351" y="1254"/>
                  </a:cubicBezTo>
                  <a:cubicBezTo>
                    <a:pt x="331" y="1171"/>
                    <a:pt x="258" y="1122"/>
                    <a:pt x="177" y="1122"/>
                  </a:cubicBezTo>
                  <a:cubicBezTo>
                    <a:pt x="160" y="1122"/>
                    <a:pt x="143" y="1124"/>
                    <a:pt x="126" y="1128"/>
                  </a:cubicBezTo>
                  <a:cubicBezTo>
                    <a:pt x="51" y="1153"/>
                    <a:pt x="0" y="1229"/>
                    <a:pt x="0" y="1329"/>
                  </a:cubicBezTo>
                  <a:cubicBezTo>
                    <a:pt x="101" y="1905"/>
                    <a:pt x="326" y="2482"/>
                    <a:pt x="752" y="2908"/>
                  </a:cubicBezTo>
                  <a:cubicBezTo>
                    <a:pt x="928" y="3083"/>
                    <a:pt x="1128" y="3209"/>
                    <a:pt x="1354" y="3309"/>
                  </a:cubicBezTo>
                  <a:cubicBezTo>
                    <a:pt x="1579" y="3409"/>
                    <a:pt x="1805" y="3459"/>
                    <a:pt x="2031" y="3484"/>
                  </a:cubicBezTo>
                  <a:cubicBezTo>
                    <a:pt x="2068" y="3486"/>
                    <a:pt x="2106" y="3487"/>
                    <a:pt x="2144" y="3487"/>
                  </a:cubicBezTo>
                  <a:cubicBezTo>
                    <a:pt x="2557" y="3487"/>
                    <a:pt x="2964" y="3363"/>
                    <a:pt x="3309" y="3133"/>
                  </a:cubicBezTo>
                  <a:cubicBezTo>
                    <a:pt x="3509" y="3008"/>
                    <a:pt x="3685" y="2858"/>
                    <a:pt x="3835" y="2657"/>
                  </a:cubicBezTo>
                  <a:cubicBezTo>
                    <a:pt x="3960" y="2457"/>
                    <a:pt x="4086" y="2231"/>
                    <a:pt x="4136" y="2006"/>
                  </a:cubicBezTo>
                  <a:cubicBezTo>
                    <a:pt x="4311" y="1354"/>
                    <a:pt x="4211" y="702"/>
                    <a:pt x="3960" y="101"/>
                  </a:cubicBezTo>
                  <a:cubicBezTo>
                    <a:pt x="3960" y="51"/>
                    <a:pt x="3910" y="26"/>
                    <a:pt x="3860" y="1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484;p55">
              <a:extLst>
                <a:ext uri="{FF2B5EF4-FFF2-40B4-BE49-F238E27FC236}">
                  <a16:creationId xmlns:a16="http://schemas.microsoft.com/office/drawing/2014/main" id="{B509CDAC-633F-4816-BD7C-E20B6A9FC85E}"/>
                </a:ext>
              </a:extLst>
            </p:cNvPr>
            <p:cNvSpPr/>
            <p:nvPr/>
          </p:nvSpPr>
          <p:spPr>
            <a:xfrm>
              <a:off x="3435600" y="1028225"/>
              <a:ext cx="87750" cy="82800"/>
            </a:xfrm>
            <a:custGeom>
              <a:avLst/>
              <a:gdLst/>
              <a:ahLst/>
              <a:cxnLst/>
              <a:rect l="l" t="t" r="r" b="b"/>
              <a:pathLst>
                <a:path w="3510" h="3312" extrusionOk="0">
                  <a:moveTo>
                    <a:pt x="2983" y="0"/>
                  </a:moveTo>
                  <a:cubicBezTo>
                    <a:pt x="2958" y="0"/>
                    <a:pt x="2933" y="0"/>
                    <a:pt x="2908" y="25"/>
                  </a:cubicBezTo>
                  <a:cubicBezTo>
                    <a:pt x="2808" y="50"/>
                    <a:pt x="2783" y="176"/>
                    <a:pt x="2833" y="251"/>
                  </a:cubicBezTo>
                  <a:cubicBezTo>
                    <a:pt x="2883" y="376"/>
                    <a:pt x="2933" y="501"/>
                    <a:pt x="2983" y="602"/>
                  </a:cubicBezTo>
                  <a:cubicBezTo>
                    <a:pt x="2983" y="602"/>
                    <a:pt x="2958" y="577"/>
                    <a:pt x="2958" y="577"/>
                  </a:cubicBezTo>
                  <a:lnTo>
                    <a:pt x="2958" y="577"/>
                  </a:lnTo>
                  <a:cubicBezTo>
                    <a:pt x="3059" y="827"/>
                    <a:pt x="3109" y="1103"/>
                    <a:pt x="3134" y="1354"/>
                  </a:cubicBezTo>
                  <a:cubicBezTo>
                    <a:pt x="3159" y="1554"/>
                    <a:pt x="3159" y="1730"/>
                    <a:pt x="3134" y="1905"/>
                  </a:cubicBezTo>
                  <a:cubicBezTo>
                    <a:pt x="3109" y="2030"/>
                    <a:pt x="3059" y="2156"/>
                    <a:pt x="3009" y="2281"/>
                  </a:cubicBezTo>
                  <a:cubicBezTo>
                    <a:pt x="2958" y="2356"/>
                    <a:pt x="2908" y="2456"/>
                    <a:pt x="2833" y="2532"/>
                  </a:cubicBezTo>
                  <a:cubicBezTo>
                    <a:pt x="2758" y="2607"/>
                    <a:pt x="2683" y="2682"/>
                    <a:pt x="2608" y="2757"/>
                  </a:cubicBezTo>
                  <a:cubicBezTo>
                    <a:pt x="2507" y="2807"/>
                    <a:pt x="2407" y="2857"/>
                    <a:pt x="2332" y="2882"/>
                  </a:cubicBezTo>
                  <a:cubicBezTo>
                    <a:pt x="2232" y="2933"/>
                    <a:pt x="2106" y="2933"/>
                    <a:pt x="2006" y="2958"/>
                  </a:cubicBezTo>
                  <a:cubicBezTo>
                    <a:pt x="1881" y="2958"/>
                    <a:pt x="1780" y="2958"/>
                    <a:pt x="1655" y="2933"/>
                  </a:cubicBezTo>
                  <a:cubicBezTo>
                    <a:pt x="1530" y="2907"/>
                    <a:pt x="1405" y="2882"/>
                    <a:pt x="1279" y="2807"/>
                  </a:cubicBezTo>
                  <a:cubicBezTo>
                    <a:pt x="1179" y="2757"/>
                    <a:pt x="1079" y="2682"/>
                    <a:pt x="978" y="2607"/>
                  </a:cubicBezTo>
                  <a:cubicBezTo>
                    <a:pt x="878" y="2506"/>
                    <a:pt x="778" y="2406"/>
                    <a:pt x="703" y="2306"/>
                  </a:cubicBezTo>
                  <a:cubicBezTo>
                    <a:pt x="602" y="2156"/>
                    <a:pt x="552" y="2030"/>
                    <a:pt x="502" y="1880"/>
                  </a:cubicBezTo>
                  <a:cubicBezTo>
                    <a:pt x="427" y="1679"/>
                    <a:pt x="377" y="1479"/>
                    <a:pt x="352" y="1278"/>
                  </a:cubicBezTo>
                  <a:cubicBezTo>
                    <a:pt x="352" y="1203"/>
                    <a:pt x="352" y="1153"/>
                    <a:pt x="352" y="1078"/>
                  </a:cubicBezTo>
                  <a:cubicBezTo>
                    <a:pt x="352" y="1028"/>
                    <a:pt x="327" y="1003"/>
                    <a:pt x="302" y="953"/>
                  </a:cubicBezTo>
                  <a:cubicBezTo>
                    <a:pt x="277" y="928"/>
                    <a:pt x="227" y="902"/>
                    <a:pt x="176" y="902"/>
                  </a:cubicBezTo>
                  <a:cubicBezTo>
                    <a:pt x="101" y="902"/>
                    <a:pt x="1" y="978"/>
                    <a:pt x="1" y="1078"/>
                  </a:cubicBezTo>
                  <a:cubicBezTo>
                    <a:pt x="26" y="1379"/>
                    <a:pt x="51" y="1704"/>
                    <a:pt x="176" y="2005"/>
                  </a:cubicBezTo>
                  <a:cubicBezTo>
                    <a:pt x="252" y="2256"/>
                    <a:pt x="377" y="2481"/>
                    <a:pt x="552" y="2682"/>
                  </a:cubicBezTo>
                  <a:cubicBezTo>
                    <a:pt x="703" y="2857"/>
                    <a:pt x="903" y="3008"/>
                    <a:pt x="1104" y="3108"/>
                  </a:cubicBezTo>
                  <a:cubicBezTo>
                    <a:pt x="1304" y="3208"/>
                    <a:pt x="1530" y="3283"/>
                    <a:pt x="1755" y="3308"/>
                  </a:cubicBezTo>
                  <a:cubicBezTo>
                    <a:pt x="1791" y="3311"/>
                    <a:pt x="1826" y="3312"/>
                    <a:pt x="1861" y="3312"/>
                  </a:cubicBezTo>
                  <a:cubicBezTo>
                    <a:pt x="2251" y="3312"/>
                    <a:pt x="2634" y="3183"/>
                    <a:pt x="2933" y="2907"/>
                  </a:cubicBezTo>
                  <a:cubicBezTo>
                    <a:pt x="3109" y="2757"/>
                    <a:pt x="3234" y="2582"/>
                    <a:pt x="3334" y="2356"/>
                  </a:cubicBezTo>
                  <a:cubicBezTo>
                    <a:pt x="3460" y="2131"/>
                    <a:pt x="3485" y="1855"/>
                    <a:pt x="3510" y="1604"/>
                  </a:cubicBezTo>
                  <a:cubicBezTo>
                    <a:pt x="3510" y="1404"/>
                    <a:pt x="3485" y="1178"/>
                    <a:pt x="3435" y="978"/>
                  </a:cubicBezTo>
                  <a:cubicBezTo>
                    <a:pt x="3384" y="652"/>
                    <a:pt x="3259" y="376"/>
                    <a:pt x="3134" y="100"/>
                  </a:cubicBezTo>
                  <a:cubicBezTo>
                    <a:pt x="3109" y="25"/>
                    <a:pt x="3034" y="0"/>
                    <a:pt x="2983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485;p55">
              <a:extLst>
                <a:ext uri="{FF2B5EF4-FFF2-40B4-BE49-F238E27FC236}">
                  <a16:creationId xmlns:a16="http://schemas.microsoft.com/office/drawing/2014/main" id="{72D587F4-CC1B-44EC-AB88-0049FB16B704}"/>
                </a:ext>
              </a:extLst>
            </p:cNvPr>
            <p:cNvSpPr/>
            <p:nvPr/>
          </p:nvSpPr>
          <p:spPr>
            <a:xfrm>
              <a:off x="3341000" y="1209925"/>
              <a:ext cx="117825" cy="84600"/>
            </a:xfrm>
            <a:custGeom>
              <a:avLst/>
              <a:gdLst/>
              <a:ahLst/>
              <a:cxnLst/>
              <a:rect l="l" t="t" r="r" b="b"/>
              <a:pathLst>
                <a:path w="4713" h="3384" extrusionOk="0">
                  <a:moveTo>
                    <a:pt x="1554" y="1930"/>
                  </a:moveTo>
                  <a:cubicBezTo>
                    <a:pt x="1655" y="1930"/>
                    <a:pt x="1755" y="1930"/>
                    <a:pt x="1830" y="1955"/>
                  </a:cubicBezTo>
                  <a:cubicBezTo>
                    <a:pt x="1955" y="1980"/>
                    <a:pt x="2081" y="2030"/>
                    <a:pt x="2206" y="2081"/>
                  </a:cubicBezTo>
                  <a:cubicBezTo>
                    <a:pt x="2331" y="2131"/>
                    <a:pt x="2432" y="2206"/>
                    <a:pt x="2507" y="2281"/>
                  </a:cubicBezTo>
                  <a:cubicBezTo>
                    <a:pt x="2607" y="2356"/>
                    <a:pt x="2682" y="2431"/>
                    <a:pt x="2757" y="2532"/>
                  </a:cubicBezTo>
                  <a:lnTo>
                    <a:pt x="2732" y="2507"/>
                  </a:lnTo>
                  <a:lnTo>
                    <a:pt x="2732" y="2507"/>
                  </a:lnTo>
                  <a:cubicBezTo>
                    <a:pt x="2808" y="2607"/>
                    <a:pt x="2858" y="2732"/>
                    <a:pt x="2908" y="2858"/>
                  </a:cubicBezTo>
                  <a:cubicBezTo>
                    <a:pt x="2933" y="2883"/>
                    <a:pt x="2933" y="2933"/>
                    <a:pt x="2933" y="2958"/>
                  </a:cubicBezTo>
                  <a:cubicBezTo>
                    <a:pt x="2833" y="2983"/>
                    <a:pt x="2707" y="3008"/>
                    <a:pt x="2557" y="3033"/>
                  </a:cubicBezTo>
                  <a:lnTo>
                    <a:pt x="2381" y="3033"/>
                  </a:lnTo>
                  <a:cubicBezTo>
                    <a:pt x="2206" y="3033"/>
                    <a:pt x="2031" y="3008"/>
                    <a:pt x="1855" y="2983"/>
                  </a:cubicBezTo>
                  <a:cubicBezTo>
                    <a:pt x="1630" y="2933"/>
                    <a:pt x="1429" y="2883"/>
                    <a:pt x="1229" y="2782"/>
                  </a:cubicBezTo>
                  <a:cubicBezTo>
                    <a:pt x="1078" y="2707"/>
                    <a:pt x="928" y="2632"/>
                    <a:pt x="828" y="2532"/>
                  </a:cubicBezTo>
                  <a:cubicBezTo>
                    <a:pt x="752" y="2457"/>
                    <a:pt x="677" y="2381"/>
                    <a:pt x="627" y="2306"/>
                  </a:cubicBezTo>
                  <a:cubicBezTo>
                    <a:pt x="677" y="2281"/>
                    <a:pt x="727" y="2231"/>
                    <a:pt x="777" y="2181"/>
                  </a:cubicBezTo>
                  <a:cubicBezTo>
                    <a:pt x="878" y="2106"/>
                    <a:pt x="1003" y="2056"/>
                    <a:pt x="1103" y="2005"/>
                  </a:cubicBezTo>
                  <a:cubicBezTo>
                    <a:pt x="1229" y="1980"/>
                    <a:pt x="1329" y="1955"/>
                    <a:pt x="1454" y="1930"/>
                  </a:cubicBezTo>
                  <a:close/>
                  <a:moveTo>
                    <a:pt x="3710" y="0"/>
                  </a:moveTo>
                  <a:cubicBezTo>
                    <a:pt x="3610" y="0"/>
                    <a:pt x="3484" y="0"/>
                    <a:pt x="3359" y="25"/>
                  </a:cubicBezTo>
                  <a:cubicBezTo>
                    <a:pt x="3234" y="76"/>
                    <a:pt x="3108" y="101"/>
                    <a:pt x="3008" y="151"/>
                  </a:cubicBezTo>
                  <a:cubicBezTo>
                    <a:pt x="2908" y="201"/>
                    <a:pt x="2808" y="251"/>
                    <a:pt x="2707" y="301"/>
                  </a:cubicBezTo>
                  <a:cubicBezTo>
                    <a:pt x="2632" y="326"/>
                    <a:pt x="2557" y="376"/>
                    <a:pt x="2482" y="401"/>
                  </a:cubicBezTo>
                  <a:lnTo>
                    <a:pt x="2432" y="401"/>
                  </a:lnTo>
                  <a:cubicBezTo>
                    <a:pt x="2281" y="401"/>
                    <a:pt x="2156" y="376"/>
                    <a:pt x="2056" y="376"/>
                  </a:cubicBezTo>
                  <a:cubicBezTo>
                    <a:pt x="1980" y="351"/>
                    <a:pt x="1905" y="326"/>
                    <a:pt x="1830" y="326"/>
                  </a:cubicBezTo>
                  <a:cubicBezTo>
                    <a:pt x="1605" y="276"/>
                    <a:pt x="1379" y="226"/>
                    <a:pt x="1178" y="226"/>
                  </a:cubicBezTo>
                  <a:lnTo>
                    <a:pt x="1103" y="226"/>
                  </a:lnTo>
                  <a:cubicBezTo>
                    <a:pt x="978" y="226"/>
                    <a:pt x="878" y="226"/>
                    <a:pt x="777" y="276"/>
                  </a:cubicBezTo>
                  <a:cubicBezTo>
                    <a:pt x="627" y="301"/>
                    <a:pt x="502" y="401"/>
                    <a:pt x="402" y="502"/>
                  </a:cubicBezTo>
                  <a:cubicBezTo>
                    <a:pt x="276" y="652"/>
                    <a:pt x="201" y="827"/>
                    <a:pt x="151" y="953"/>
                  </a:cubicBezTo>
                  <a:cubicBezTo>
                    <a:pt x="76" y="1128"/>
                    <a:pt x="51" y="1304"/>
                    <a:pt x="26" y="1529"/>
                  </a:cubicBezTo>
                  <a:cubicBezTo>
                    <a:pt x="1" y="1830"/>
                    <a:pt x="76" y="2156"/>
                    <a:pt x="251" y="2406"/>
                  </a:cubicBezTo>
                  <a:cubicBezTo>
                    <a:pt x="402" y="2657"/>
                    <a:pt x="652" y="2858"/>
                    <a:pt x="928" y="3033"/>
                  </a:cubicBezTo>
                  <a:cubicBezTo>
                    <a:pt x="1204" y="3183"/>
                    <a:pt x="1504" y="3284"/>
                    <a:pt x="1855" y="3334"/>
                  </a:cubicBezTo>
                  <a:cubicBezTo>
                    <a:pt x="2031" y="3384"/>
                    <a:pt x="2181" y="3384"/>
                    <a:pt x="2356" y="3384"/>
                  </a:cubicBezTo>
                  <a:cubicBezTo>
                    <a:pt x="2507" y="3384"/>
                    <a:pt x="2657" y="3384"/>
                    <a:pt x="2833" y="3359"/>
                  </a:cubicBezTo>
                  <a:cubicBezTo>
                    <a:pt x="3083" y="3309"/>
                    <a:pt x="3359" y="3208"/>
                    <a:pt x="3610" y="3058"/>
                  </a:cubicBezTo>
                  <a:cubicBezTo>
                    <a:pt x="3785" y="2933"/>
                    <a:pt x="3960" y="2782"/>
                    <a:pt x="4136" y="2582"/>
                  </a:cubicBezTo>
                  <a:cubicBezTo>
                    <a:pt x="4261" y="2406"/>
                    <a:pt x="4386" y="2231"/>
                    <a:pt x="4487" y="2005"/>
                  </a:cubicBezTo>
                  <a:cubicBezTo>
                    <a:pt x="4587" y="1805"/>
                    <a:pt x="4637" y="1604"/>
                    <a:pt x="4662" y="1379"/>
                  </a:cubicBezTo>
                  <a:cubicBezTo>
                    <a:pt x="4712" y="1178"/>
                    <a:pt x="4687" y="978"/>
                    <a:pt x="4662" y="777"/>
                  </a:cubicBezTo>
                  <a:cubicBezTo>
                    <a:pt x="4637" y="602"/>
                    <a:pt x="4562" y="452"/>
                    <a:pt x="4437" y="326"/>
                  </a:cubicBezTo>
                  <a:cubicBezTo>
                    <a:pt x="4336" y="176"/>
                    <a:pt x="4186" y="76"/>
                    <a:pt x="4011" y="25"/>
                  </a:cubicBezTo>
                  <a:cubicBezTo>
                    <a:pt x="3910" y="0"/>
                    <a:pt x="3810" y="0"/>
                    <a:pt x="3710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486;p55">
              <a:extLst>
                <a:ext uri="{FF2B5EF4-FFF2-40B4-BE49-F238E27FC236}">
                  <a16:creationId xmlns:a16="http://schemas.microsoft.com/office/drawing/2014/main" id="{D707B7AD-4D51-4472-9E85-241EF09B7A95}"/>
                </a:ext>
              </a:extLst>
            </p:cNvPr>
            <p:cNvSpPr/>
            <p:nvPr/>
          </p:nvSpPr>
          <p:spPr>
            <a:xfrm>
              <a:off x="3361050" y="1041375"/>
              <a:ext cx="80850" cy="150425"/>
            </a:xfrm>
            <a:custGeom>
              <a:avLst/>
              <a:gdLst/>
              <a:ahLst/>
              <a:cxnLst/>
              <a:rect l="l" t="t" r="r" b="b"/>
              <a:pathLst>
                <a:path w="3234" h="6017" extrusionOk="0"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51" y="502"/>
                    <a:pt x="126" y="903"/>
                    <a:pt x="251" y="1304"/>
                  </a:cubicBezTo>
                  <a:cubicBezTo>
                    <a:pt x="301" y="1479"/>
                    <a:pt x="376" y="1655"/>
                    <a:pt x="452" y="1805"/>
                  </a:cubicBezTo>
                  <a:cubicBezTo>
                    <a:pt x="552" y="2006"/>
                    <a:pt x="677" y="2206"/>
                    <a:pt x="803" y="2381"/>
                  </a:cubicBezTo>
                  <a:cubicBezTo>
                    <a:pt x="1028" y="2707"/>
                    <a:pt x="1304" y="2958"/>
                    <a:pt x="1605" y="3209"/>
                  </a:cubicBezTo>
                  <a:cubicBezTo>
                    <a:pt x="1880" y="3384"/>
                    <a:pt x="2156" y="3559"/>
                    <a:pt x="2407" y="3760"/>
                  </a:cubicBezTo>
                  <a:cubicBezTo>
                    <a:pt x="2507" y="3860"/>
                    <a:pt x="2607" y="3960"/>
                    <a:pt x="2682" y="4061"/>
                  </a:cubicBezTo>
                  <a:cubicBezTo>
                    <a:pt x="2732" y="4136"/>
                    <a:pt x="2757" y="4186"/>
                    <a:pt x="2782" y="4261"/>
                  </a:cubicBezTo>
                  <a:cubicBezTo>
                    <a:pt x="2808" y="4311"/>
                    <a:pt x="2808" y="4386"/>
                    <a:pt x="2833" y="4437"/>
                  </a:cubicBezTo>
                  <a:cubicBezTo>
                    <a:pt x="2833" y="4537"/>
                    <a:pt x="2808" y="4612"/>
                    <a:pt x="2808" y="4687"/>
                  </a:cubicBezTo>
                  <a:cubicBezTo>
                    <a:pt x="2782" y="4787"/>
                    <a:pt x="2757" y="4863"/>
                    <a:pt x="2732" y="4938"/>
                  </a:cubicBezTo>
                  <a:cubicBezTo>
                    <a:pt x="2682" y="4988"/>
                    <a:pt x="2657" y="5063"/>
                    <a:pt x="2607" y="5138"/>
                  </a:cubicBezTo>
                  <a:cubicBezTo>
                    <a:pt x="2532" y="5214"/>
                    <a:pt x="2457" y="5264"/>
                    <a:pt x="2381" y="5339"/>
                  </a:cubicBezTo>
                  <a:cubicBezTo>
                    <a:pt x="2256" y="5414"/>
                    <a:pt x="2131" y="5464"/>
                    <a:pt x="2006" y="5514"/>
                  </a:cubicBezTo>
                  <a:cubicBezTo>
                    <a:pt x="1880" y="5564"/>
                    <a:pt x="1755" y="5590"/>
                    <a:pt x="1605" y="5615"/>
                  </a:cubicBezTo>
                  <a:lnTo>
                    <a:pt x="1379" y="5615"/>
                  </a:lnTo>
                  <a:cubicBezTo>
                    <a:pt x="1368" y="5612"/>
                    <a:pt x="1358" y="5611"/>
                    <a:pt x="1348" y="5611"/>
                  </a:cubicBezTo>
                  <a:cubicBezTo>
                    <a:pt x="1263" y="5611"/>
                    <a:pt x="1201" y="5700"/>
                    <a:pt x="1178" y="5790"/>
                  </a:cubicBezTo>
                  <a:cubicBezTo>
                    <a:pt x="1178" y="5840"/>
                    <a:pt x="1204" y="5890"/>
                    <a:pt x="1229" y="5940"/>
                  </a:cubicBezTo>
                  <a:cubicBezTo>
                    <a:pt x="1279" y="5965"/>
                    <a:pt x="1329" y="5991"/>
                    <a:pt x="1379" y="5991"/>
                  </a:cubicBezTo>
                  <a:cubicBezTo>
                    <a:pt x="1459" y="6008"/>
                    <a:pt x="1539" y="6017"/>
                    <a:pt x="1619" y="6017"/>
                  </a:cubicBezTo>
                  <a:cubicBezTo>
                    <a:pt x="1764" y="6017"/>
                    <a:pt x="1910" y="5989"/>
                    <a:pt x="2056" y="5940"/>
                  </a:cubicBezTo>
                  <a:cubicBezTo>
                    <a:pt x="2281" y="5890"/>
                    <a:pt x="2507" y="5765"/>
                    <a:pt x="2707" y="5590"/>
                  </a:cubicBezTo>
                  <a:cubicBezTo>
                    <a:pt x="2782" y="5514"/>
                    <a:pt x="2858" y="5439"/>
                    <a:pt x="2933" y="5364"/>
                  </a:cubicBezTo>
                  <a:cubicBezTo>
                    <a:pt x="3008" y="5264"/>
                    <a:pt x="3058" y="5163"/>
                    <a:pt x="3108" y="5038"/>
                  </a:cubicBezTo>
                  <a:cubicBezTo>
                    <a:pt x="3158" y="4938"/>
                    <a:pt x="3183" y="4813"/>
                    <a:pt x="3209" y="4687"/>
                  </a:cubicBezTo>
                  <a:cubicBezTo>
                    <a:pt x="3234" y="4562"/>
                    <a:pt x="3209" y="4462"/>
                    <a:pt x="3209" y="4336"/>
                  </a:cubicBezTo>
                  <a:cubicBezTo>
                    <a:pt x="3183" y="4261"/>
                    <a:pt x="3158" y="4161"/>
                    <a:pt x="3133" y="4086"/>
                  </a:cubicBezTo>
                  <a:cubicBezTo>
                    <a:pt x="3083" y="3985"/>
                    <a:pt x="3033" y="3910"/>
                    <a:pt x="2983" y="3835"/>
                  </a:cubicBezTo>
                  <a:cubicBezTo>
                    <a:pt x="2908" y="3735"/>
                    <a:pt x="2858" y="3685"/>
                    <a:pt x="2782" y="3610"/>
                  </a:cubicBezTo>
                  <a:cubicBezTo>
                    <a:pt x="2682" y="3534"/>
                    <a:pt x="2607" y="3459"/>
                    <a:pt x="2532" y="3409"/>
                  </a:cubicBezTo>
                  <a:cubicBezTo>
                    <a:pt x="2356" y="3284"/>
                    <a:pt x="2156" y="3183"/>
                    <a:pt x="1980" y="3058"/>
                  </a:cubicBezTo>
                  <a:cubicBezTo>
                    <a:pt x="1880" y="3008"/>
                    <a:pt x="1805" y="2958"/>
                    <a:pt x="1705" y="2908"/>
                  </a:cubicBezTo>
                  <a:cubicBezTo>
                    <a:pt x="1605" y="2833"/>
                    <a:pt x="1529" y="2757"/>
                    <a:pt x="1429" y="2682"/>
                  </a:cubicBezTo>
                  <a:cubicBezTo>
                    <a:pt x="1204" y="2482"/>
                    <a:pt x="1003" y="2281"/>
                    <a:pt x="828" y="2031"/>
                  </a:cubicBezTo>
                  <a:lnTo>
                    <a:pt x="828" y="2031"/>
                  </a:lnTo>
                  <a:lnTo>
                    <a:pt x="853" y="2056"/>
                  </a:lnTo>
                  <a:cubicBezTo>
                    <a:pt x="677" y="1805"/>
                    <a:pt x="527" y="1529"/>
                    <a:pt x="427" y="1229"/>
                  </a:cubicBezTo>
                  <a:cubicBezTo>
                    <a:pt x="301" y="853"/>
                    <a:pt x="226" y="452"/>
                    <a:pt x="176" y="51"/>
                  </a:cubicBez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487;p55">
              <a:extLst>
                <a:ext uri="{FF2B5EF4-FFF2-40B4-BE49-F238E27FC236}">
                  <a16:creationId xmlns:a16="http://schemas.microsoft.com/office/drawing/2014/main" id="{2CE61012-E355-4AC5-BFE7-F0B10D733075}"/>
                </a:ext>
              </a:extLst>
            </p:cNvPr>
            <p:cNvSpPr/>
            <p:nvPr/>
          </p:nvSpPr>
          <p:spPr>
            <a:xfrm>
              <a:off x="2982600" y="1278225"/>
              <a:ext cx="43875" cy="87275"/>
            </a:xfrm>
            <a:custGeom>
              <a:avLst/>
              <a:gdLst/>
              <a:ahLst/>
              <a:cxnLst/>
              <a:rect l="l" t="t" r="r" b="b"/>
              <a:pathLst>
                <a:path w="1755" h="3491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51" y="376"/>
                    <a:pt x="1" y="677"/>
                    <a:pt x="1" y="1003"/>
                  </a:cubicBezTo>
                  <a:cubicBezTo>
                    <a:pt x="1" y="1329"/>
                    <a:pt x="26" y="1679"/>
                    <a:pt x="126" y="2005"/>
                  </a:cubicBezTo>
                  <a:cubicBezTo>
                    <a:pt x="151" y="2156"/>
                    <a:pt x="226" y="2331"/>
                    <a:pt x="301" y="2481"/>
                  </a:cubicBezTo>
                  <a:cubicBezTo>
                    <a:pt x="377" y="2632"/>
                    <a:pt x="477" y="2782"/>
                    <a:pt x="577" y="2908"/>
                  </a:cubicBezTo>
                  <a:cubicBezTo>
                    <a:pt x="803" y="3183"/>
                    <a:pt x="1103" y="3384"/>
                    <a:pt x="1429" y="3484"/>
                  </a:cubicBezTo>
                  <a:cubicBezTo>
                    <a:pt x="1450" y="3488"/>
                    <a:pt x="1471" y="3490"/>
                    <a:pt x="1491" y="3490"/>
                  </a:cubicBezTo>
                  <a:cubicBezTo>
                    <a:pt x="1594" y="3490"/>
                    <a:pt x="1688" y="3438"/>
                    <a:pt x="1730" y="3334"/>
                  </a:cubicBezTo>
                  <a:cubicBezTo>
                    <a:pt x="1755" y="3208"/>
                    <a:pt x="1680" y="3083"/>
                    <a:pt x="1580" y="3033"/>
                  </a:cubicBezTo>
                  <a:cubicBezTo>
                    <a:pt x="1542" y="3014"/>
                    <a:pt x="1504" y="3009"/>
                    <a:pt x="1477" y="2998"/>
                  </a:cubicBezTo>
                  <a:lnTo>
                    <a:pt x="1477" y="2998"/>
                  </a:lnTo>
                  <a:cubicBezTo>
                    <a:pt x="1479" y="3003"/>
                    <a:pt x="1479" y="3008"/>
                    <a:pt x="1479" y="3008"/>
                  </a:cubicBezTo>
                  <a:lnTo>
                    <a:pt x="1454" y="2983"/>
                  </a:lnTo>
                  <a:lnTo>
                    <a:pt x="1454" y="2983"/>
                  </a:lnTo>
                  <a:cubicBezTo>
                    <a:pt x="1460" y="2989"/>
                    <a:pt x="1468" y="2994"/>
                    <a:pt x="1477" y="2998"/>
                  </a:cubicBezTo>
                  <a:lnTo>
                    <a:pt x="1477" y="2998"/>
                  </a:lnTo>
                  <a:cubicBezTo>
                    <a:pt x="1474" y="2991"/>
                    <a:pt x="1468" y="2983"/>
                    <a:pt x="1454" y="2983"/>
                  </a:cubicBezTo>
                  <a:cubicBezTo>
                    <a:pt x="1329" y="2908"/>
                    <a:pt x="1229" y="2857"/>
                    <a:pt x="1128" y="2782"/>
                  </a:cubicBezTo>
                  <a:cubicBezTo>
                    <a:pt x="1003" y="2657"/>
                    <a:pt x="878" y="2532"/>
                    <a:pt x="778" y="2381"/>
                  </a:cubicBezTo>
                  <a:cubicBezTo>
                    <a:pt x="652" y="2181"/>
                    <a:pt x="552" y="1980"/>
                    <a:pt x="477" y="1755"/>
                  </a:cubicBezTo>
                  <a:cubicBezTo>
                    <a:pt x="402" y="1529"/>
                    <a:pt x="351" y="1304"/>
                    <a:pt x="326" y="1078"/>
                  </a:cubicBezTo>
                  <a:cubicBezTo>
                    <a:pt x="301" y="902"/>
                    <a:pt x="301" y="702"/>
                    <a:pt x="351" y="501"/>
                  </a:cubicBezTo>
                  <a:cubicBezTo>
                    <a:pt x="377" y="376"/>
                    <a:pt x="402" y="276"/>
                    <a:pt x="452" y="176"/>
                  </a:cubicBezTo>
                  <a:cubicBezTo>
                    <a:pt x="477" y="100"/>
                    <a:pt x="427" y="25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488;p55">
              <a:extLst>
                <a:ext uri="{FF2B5EF4-FFF2-40B4-BE49-F238E27FC236}">
                  <a16:creationId xmlns:a16="http://schemas.microsoft.com/office/drawing/2014/main" id="{FF006A07-416A-4B91-A990-9EDC44C16341}"/>
                </a:ext>
              </a:extLst>
            </p:cNvPr>
            <p:cNvSpPr/>
            <p:nvPr/>
          </p:nvSpPr>
          <p:spPr>
            <a:xfrm>
              <a:off x="2933725" y="1276350"/>
              <a:ext cx="56250" cy="25125"/>
            </a:xfrm>
            <a:custGeom>
              <a:avLst/>
              <a:gdLst/>
              <a:ahLst/>
              <a:cxnLst/>
              <a:rect l="l" t="t" r="r" b="b"/>
              <a:pathLst>
                <a:path w="2250" h="1005" extrusionOk="0">
                  <a:moveTo>
                    <a:pt x="1429" y="0"/>
                  </a:moveTo>
                  <a:cubicBezTo>
                    <a:pt x="1304" y="0"/>
                    <a:pt x="1179" y="25"/>
                    <a:pt x="1078" y="50"/>
                  </a:cubicBezTo>
                  <a:cubicBezTo>
                    <a:pt x="978" y="75"/>
                    <a:pt x="878" y="100"/>
                    <a:pt x="778" y="150"/>
                  </a:cubicBezTo>
                  <a:cubicBezTo>
                    <a:pt x="677" y="201"/>
                    <a:pt x="577" y="276"/>
                    <a:pt x="477" y="351"/>
                  </a:cubicBezTo>
                  <a:cubicBezTo>
                    <a:pt x="327" y="476"/>
                    <a:pt x="176" y="627"/>
                    <a:pt x="51" y="802"/>
                  </a:cubicBezTo>
                  <a:cubicBezTo>
                    <a:pt x="1" y="852"/>
                    <a:pt x="26" y="952"/>
                    <a:pt x="76" y="977"/>
                  </a:cubicBezTo>
                  <a:cubicBezTo>
                    <a:pt x="105" y="997"/>
                    <a:pt x="133" y="1005"/>
                    <a:pt x="159" y="1005"/>
                  </a:cubicBezTo>
                  <a:cubicBezTo>
                    <a:pt x="201" y="1005"/>
                    <a:pt x="236" y="983"/>
                    <a:pt x="251" y="952"/>
                  </a:cubicBezTo>
                  <a:cubicBezTo>
                    <a:pt x="276" y="902"/>
                    <a:pt x="301" y="877"/>
                    <a:pt x="352" y="827"/>
                  </a:cubicBezTo>
                  <a:cubicBezTo>
                    <a:pt x="402" y="777"/>
                    <a:pt x="452" y="727"/>
                    <a:pt x="527" y="677"/>
                  </a:cubicBezTo>
                  <a:cubicBezTo>
                    <a:pt x="602" y="602"/>
                    <a:pt x="702" y="576"/>
                    <a:pt x="778" y="526"/>
                  </a:cubicBezTo>
                  <a:cubicBezTo>
                    <a:pt x="903" y="501"/>
                    <a:pt x="1003" y="476"/>
                    <a:pt x="1129" y="451"/>
                  </a:cubicBezTo>
                  <a:cubicBezTo>
                    <a:pt x="1204" y="451"/>
                    <a:pt x="1279" y="451"/>
                    <a:pt x="1354" y="476"/>
                  </a:cubicBezTo>
                  <a:cubicBezTo>
                    <a:pt x="1429" y="501"/>
                    <a:pt x="1504" y="526"/>
                    <a:pt x="1580" y="551"/>
                  </a:cubicBezTo>
                  <a:cubicBezTo>
                    <a:pt x="1705" y="602"/>
                    <a:pt x="1830" y="702"/>
                    <a:pt x="1956" y="752"/>
                  </a:cubicBezTo>
                  <a:cubicBezTo>
                    <a:pt x="1976" y="759"/>
                    <a:pt x="1996" y="762"/>
                    <a:pt x="2016" y="762"/>
                  </a:cubicBezTo>
                  <a:cubicBezTo>
                    <a:pt x="2143" y="762"/>
                    <a:pt x="2250" y="632"/>
                    <a:pt x="2206" y="501"/>
                  </a:cubicBezTo>
                  <a:cubicBezTo>
                    <a:pt x="2206" y="451"/>
                    <a:pt x="2181" y="401"/>
                    <a:pt x="2181" y="376"/>
                  </a:cubicBezTo>
                  <a:cubicBezTo>
                    <a:pt x="2156" y="326"/>
                    <a:pt x="2131" y="301"/>
                    <a:pt x="2106" y="276"/>
                  </a:cubicBezTo>
                  <a:cubicBezTo>
                    <a:pt x="2081" y="251"/>
                    <a:pt x="2081" y="251"/>
                    <a:pt x="2056" y="226"/>
                  </a:cubicBezTo>
                  <a:cubicBezTo>
                    <a:pt x="1956" y="150"/>
                    <a:pt x="1855" y="75"/>
                    <a:pt x="1755" y="50"/>
                  </a:cubicBezTo>
                  <a:cubicBezTo>
                    <a:pt x="1705" y="25"/>
                    <a:pt x="1655" y="25"/>
                    <a:pt x="1605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489;p55">
              <a:extLst>
                <a:ext uri="{FF2B5EF4-FFF2-40B4-BE49-F238E27FC236}">
                  <a16:creationId xmlns:a16="http://schemas.microsoft.com/office/drawing/2014/main" id="{A9E03B1C-99BC-4078-81DB-71F6F6C3D8BD}"/>
                </a:ext>
              </a:extLst>
            </p:cNvPr>
            <p:cNvSpPr/>
            <p:nvPr/>
          </p:nvSpPr>
          <p:spPr>
            <a:xfrm>
              <a:off x="3344125" y="1246275"/>
              <a:ext cx="22600" cy="19875"/>
            </a:xfrm>
            <a:custGeom>
              <a:avLst/>
              <a:gdLst/>
              <a:ahLst/>
              <a:cxnLst/>
              <a:rect l="l" t="t" r="r" b="b"/>
              <a:pathLst>
                <a:path w="904" h="795" extrusionOk="0">
                  <a:moveTo>
                    <a:pt x="627" y="0"/>
                  </a:moveTo>
                  <a:cubicBezTo>
                    <a:pt x="577" y="0"/>
                    <a:pt x="502" y="25"/>
                    <a:pt x="477" y="50"/>
                  </a:cubicBezTo>
                  <a:cubicBezTo>
                    <a:pt x="377" y="150"/>
                    <a:pt x="251" y="251"/>
                    <a:pt x="126" y="326"/>
                  </a:cubicBezTo>
                  <a:cubicBezTo>
                    <a:pt x="26" y="401"/>
                    <a:pt x="1" y="576"/>
                    <a:pt x="76" y="677"/>
                  </a:cubicBezTo>
                  <a:cubicBezTo>
                    <a:pt x="123" y="755"/>
                    <a:pt x="209" y="794"/>
                    <a:pt x="292" y="794"/>
                  </a:cubicBezTo>
                  <a:cubicBezTo>
                    <a:pt x="341" y="794"/>
                    <a:pt x="389" y="780"/>
                    <a:pt x="427" y="752"/>
                  </a:cubicBezTo>
                  <a:cubicBezTo>
                    <a:pt x="552" y="677"/>
                    <a:pt x="678" y="576"/>
                    <a:pt x="778" y="476"/>
                  </a:cubicBezTo>
                  <a:cubicBezTo>
                    <a:pt x="828" y="426"/>
                    <a:pt x="878" y="376"/>
                    <a:pt x="878" y="326"/>
                  </a:cubicBezTo>
                  <a:cubicBezTo>
                    <a:pt x="903" y="251"/>
                    <a:pt x="878" y="175"/>
                    <a:pt x="828" y="125"/>
                  </a:cubicBezTo>
                  <a:cubicBezTo>
                    <a:pt x="803" y="75"/>
                    <a:pt x="728" y="25"/>
                    <a:pt x="678" y="25"/>
                  </a:cubicBezTo>
                  <a:cubicBezTo>
                    <a:pt x="652" y="25"/>
                    <a:pt x="627" y="0"/>
                    <a:pt x="627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490;p55">
              <a:extLst>
                <a:ext uri="{FF2B5EF4-FFF2-40B4-BE49-F238E27FC236}">
                  <a16:creationId xmlns:a16="http://schemas.microsoft.com/office/drawing/2014/main" id="{CE3E204B-F387-44EF-8511-A537575218BF}"/>
                </a:ext>
              </a:extLst>
            </p:cNvPr>
            <p:cNvSpPr/>
            <p:nvPr/>
          </p:nvSpPr>
          <p:spPr>
            <a:xfrm>
              <a:off x="2911175" y="689250"/>
              <a:ext cx="681100" cy="564550"/>
            </a:xfrm>
            <a:custGeom>
              <a:avLst/>
              <a:gdLst/>
              <a:ahLst/>
              <a:cxnLst/>
              <a:rect l="l" t="t" r="r" b="b"/>
              <a:pathLst>
                <a:path w="27244" h="22582" extrusionOk="0">
                  <a:moveTo>
                    <a:pt x="15690" y="0"/>
                  </a:moveTo>
                  <a:cubicBezTo>
                    <a:pt x="15414" y="0"/>
                    <a:pt x="15138" y="25"/>
                    <a:pt x="14913" y="100"/>
                  </a:cubicBezTo>
                  <a:cubicBezTo>
                    <a:pt x="14762" y="126"/>
                    <a:pt x="14637" y="176"/>
                    <a:pt x="14487" y="251"/>
                  </a:cubicBezTo>
                  <a:cubicBezTo>
                    <a:pt x="14336" y="351"/>
                    <a:pt x="14186" y="451"/>
                    <a:pt x="14086" y="602"/>
                  </a:cubicBezTo>
                  <a:cubicBezTo>
                    <a:pt x="13910" y="476"/>
                    <a:pt x="13735" y="376"/>
                    <a:pt x="13509" y="301"/>
                  </a:cubicBezTo>
                  <a:cubicBezTo>
                    <a:pt x="13209" y="176"/>
                    <a:pt x="12883" y="126"/>
                    <a:pt x="12457" y="100"/>
                  </a:cubicBezTo>
                  <a:lnTo>
                    <a:pt x="12281" y="100"/>
                  </a:lnTo>
                  <a:cubicBezTo>
                    <a:pt x="12031" y="100"/>
                    <a:pt x="11780" y="126"/>
                    <a:pt x="11479" y="151"/>
                  </a:cubicBezTo>
                  <a:cubicBezTo>
                    <a:pt x="11203" y="176"/>
                    <a:pt x="10903" y="226"/>
                    <a:pt x="10627" y="301"/>
                  </a:cubicBezTo>
                  <a:cubicBezTo>
                    <a:pt x="10051" y="426"/>
                    <a:pt x="9499" y="627"/>
                    <a:pt x="8923" y="902"/>
                  </a:cubicBezTo>
                  <a:cubicBezTo>
                    <a:pt x="7870" y="1379"/>
                    <a:pt x="6818" y="2105"/>
                    <a:pt x="5790" y="3033"/>
                  </a:cubicBezTo>
                  <a:cubicBezTo>
                    <a:pt x="4838" y="3910"/>
                    <a:pt x="3935" y="4963"/>
                    <a:pt x="3158" y="6141"/>
                  </a:cubicBezTo>
                  <a:cubicBezTo>
                    <a:pt x="2381" y="7268"/>
                    <a:pt x="1730" y="8522"/>
                    <a:pt x="1203" y="9825"/>
                  </a:cubicBezTo>
                  <a:cubicBezTo>
                    <a:pt x="702" y="11128"/>
                    <a:pt x="351" y="12431"/>
                    <a:pt x="176" y="13710"/>
                  </a:cubicBezTo>
                  <a:cubicBezTo>
                    <a:pt x="0" y="15038"/>
                    <a:pt x="51" y="16291"/>
                    <a:pt x="276" y="17419"/>
                  </a:cubicBezTo>
                  <a:cubicBezTo>
                    <a:pt x="401" y="18020"/>
                    <a:pt x="577" y="18572"/>
                    <a:pt x="828" y="19098"/>
                  </a:cubicBezTo>
                  <a:cubicBezTo>
                    <a:pt x="1053" y="19649"/>
                    <a:pt x="1379" y="20151"/>
                    <a:pt x="1730" y="20602"/>
                  </a:cubicBezTo>
                  <a:cubicBezTo>
                    <a:pt x="2206" y="21203"/>
                    <a:pt x="2732" y="21680"/>
                    <a:pt x="3309" y="22030"/>
                  </a:cubicBezTo>
                  <a:cubicBezTo>
                    <a:pt x="3885" y="22356"/>
                    <a:pt x="4462" y="22557"/>
                    <a:pt x="5013" y="22582"/>
                  </a:cubicBezTo>
                  <a:lnTo>
                    <a:pt x="5163" y="22582"/>
                  </a:lnTo>
                  <a:cubicBezTo>
                    <a:pt x="5389" y="22582"/>
                    <a:pt x="5589" y="22557"/>
                    <a:pt x="5815" y="22507"/>
                  </a:cubicBezTo>
                  <a:cubicBezTo>
                    <a:pt x="6066" y="22431"/>
                    <a:pt x="6316" y="22306"/>
                    <a:pt x="6542" y="22156"/>
                  </a:cubicBezTo>
                  <a:cubicBezTo>
                    <a:pt x="6742" y="21980"/>
                    <a:pt x="6943" y="21780"/>
                    <a:pt x="7118" y="21504"/>
                  </a:cubicBezTo>
                  <a:cubicBezTo>
                    <a:pt x="7294" y="21253"/>
                    <a:pt x="7444" y="20953"/>
                    <a:pt x="7569" y="20577"/>
                  </a:cubicBezTo>
                  <a:cubicBezTo>
                    <a:pt x="7645" y="20351"/>
                    <a:pt x="7695" y="20076"/>
                    <a:pt x="7745" y="19775"/>
                  </a:cubicBezTo>
                  <a:cubicBezTo>
                    <a:pt x="7795" y="19474"/>
                    <a:pt x="7795" y="19148"/>
                    <a:pt x="7770" y="18722"/>
                  </a:cubicBezTo>
                  <a:cubicBezTo>
                    <a:pt x="7745" y="18471"/>
                    <a:pt x="7695" y="18196"/>
                    <a:pt x="7670" y="17945"/>
                  </a:cubicBezTo>
                  <a:lnTo>
                    <a:pt x="7620" y="17745"/>
                  </a:lnTo>
                  <a:cubicBezTo>
                    <a:pt x="7569" y="17469"/>
                    <a:pt x="7519" y="17093"/>
                    <a:pt x="7519" y="16717"/>
                  </a:cubicBezTo>
                  <a:cubicBezTo>
                    <a:pt x="7494" y="16441"/>
                    <a:pt x="7519" y="16166"/>
                    <a:pt x="7594" y="15890"/>
                  </a:cubicBezTo>
                  <a:cubicBezTo>
                    <a:pt x="7670" y="15539"/>
                    <a:pt x="7795" y="15213"/>
                    <a:pt x="7995" y="14888"/>
                  </a:cubicBezTo>
                  <a:cubicBezTo>
                    <a:pt x="8196" y="14512"/>
                    <a:pt x="8472" y="14161"/>
                    <a:pt x="8797" y="13810"/>
                  </a:cubicBezTo>
                  <a:cubicBezTo>
                    <a:pt x="9424" y="13183"/>
                    <a:pt x="10151" y="12707"/>
                    <a:pt x="10777" y="12281"/>
                  </a:cubicBezTo>
                  <a:lnTo>
                    <a:pt x="10928" y="12181"/>
                  </a:lnTo>
                  <a:cubicBezTo>
                    <a:pt x="11203" y="12005"/>
                    <a:pt x="11529" y="11780"/>
                    <a:pt x="11855" y="11554"/>
                  </a:cubicBezTo>
                  <a:cubicBezTo>
                    <a:pt x="12181" y="11329"/>
                    <a:pt x="12507" y="11053"/>
                    <a:pt x="12808" y="10777"/>
                  </a:cubicBezTo>
                  <a:cubicBezTo>
                    <a:pt x="13409" y="10276"/>
                    <a:pt x="13935" y="9700"/>
                    <a:pt x="14361" y="9123"/>
                  </a:cubicBezTo>
                  <a:cubicBezTo>
                    <a:pt x="14787" y="8522"/>
                    <a:pt x="15113" y="7895"/>
                    <a:pt x="15339" y="7243"/>
                  </a:cubicBezTo>
                  <a:cubicBezTo>
                    <a:pt x="15589" y="6517"/>
                    <a:pt x="15715" y="5740"/>
                    <a:pt x="15690" y="4913"/>
                  </a:cubicBezTo>
                  <a:cubicBezTo>
                    <a:pt x="15690" y="4386"/>
                    <a:pt x="15640" y="3835"/>
                    <a:pt x="15514" y="3258"/>
                  </a:cubicBezTo>
                  <a:lnTo>
                    <a:pt x="15514" y="3258"/>
                  </a:lnTo>
                  <a:cubicBezTo>
                    <a:pt x="15665" y="3384"/>
                    <a:pt x="15815" y="3534"/>
                    <a:pt x="15965" y="3735"/>
                  </a:cubicBezTo>
                  <a:cubicBezTo>
                    <a:pt x="16116" y="3935"/>
                    <a:pt x="16241" y="4111"/>
                    <a:pt x="16391" y="4361"/>
                  </a:cubicBezTo>
                  <a:lnTo>
                    <a:pt x="16442" y="4436"/>
                  </a:lnTo>
                  <a:cubicBezTo>
                    <a:pt x="16492" y="4512"/>
                    <a:pt x="16542" y="4587"/>
                    <a:pt x="16567" y="4662"/>
                  </a:cubicBezTo>
                  <a:cubicBezTo>
                    <a:pt x="16642" y="4762"/>
                    <a:pt x="16742" y="4887"/>
                    <a:pt x="16818" y="4988"/>
                  </a:cubicBezTo>
                  <a:cubicBezTo>
                    <a:pt x="17194" y="5539"/>
                    <a:pt x="17670" y="6191"/>
                    <a:pt x="18246" y="6767"/>
                  </a:cubicBezTo>
                  <a:cubicBezTo>
                    <a:pt x="18747" y="7268"/>
                    <a:pt x="19299" y="7644"/>
                    <a:pt x="19875" y="7895"/>
                  </a:cubicBezTo>
                  <a:cubicBezTo>
                    <a:pt x="20151" y="8020"/>
                    <a:pt x="20452" y="8121"/>
                    <a:pt x="20777" y="8196"/>
                  </a:cubicBezTo>
                  <a:cubicBezTo>
                    <a:pt x="21053" y="8246"/>
                    <a:pt x="21329" y="8296"/>
                    <a:pt x="21605" y="8321"/>
                  </a:cubicBezTo>
                  <a:lnTo>
                    <a:pt x="21805" y="8346"/>
                  </a:lnTo>
                  <a:lnTo>
                    <a:pt x="21780" y="8346"/>
                  </a:lnTo>
                  <a:cubicBezTo>
                    <a:pt x="22331" y="8421"/>
                    <a:pt x="22833" y="8547"/>
                    <a:pt x="23259" y="8697"/>
                  </a:cubicBezTo>
                  <a:cubicBezTo>
                    <a:pt x="23610" y="8872"/>
                    <a:pt x="23960" y="9048"/>
                    <a:pt x="24286" y="9299"/>
                  </a:cubicBezTo>
                  <a:cubicBezTo>
                    <a:pt x="24587" y="9524"/>
                    <a:pt x="24863" y="9775"/>
                    <a:pt x="25163" y="10075"/>
                  </a:cubicBezTo>
                  <a:cubicBezTo>
                    <a:pt x="25314" y="10226"/>
                    <a:pt x="25439" y="10376"/>
                    <a:pt x="25590" y="10527"/>
                  </a:cubicBezTo>
                  <a:cubicBezTo>
                    <a:pt x="25615" y="10577"/>
                    <a:pt x="25665" y="10627"/>
                    <a:pt x="25690" y="10677"/>
                  </a:cubicBezTo>
                  <a:cubicBezTo>
                    <a:pt x="25765" y="10752"/>
                    <a:pt x="25815" y="10802"/>
                    <a:pt x="25865" y="10877"/>
                  </a:cubicBezTo>
                  <a:cubicBezTo>
                    <a:pt x="25991" y="11028"/>
                    <a:pt x="26116" y="11128"/>
                    <a:pt x="26241" y="11203"/>
                  </a:cubicBezTo>
                  <a:cubicBezTo>
                    <a:pt x="26316" y="11253"/>
                    <a:pt x="26366" y="11304"/>
                    <a:pt x="26442" y="11329"/>
                  </a:cubicBezTo>
                  <a:cubicBezTo>
                    <a:pt x="26517" y="11354"/>
                    <a:pt x="26592" y="11379"/>
                    <a:pt x="26667" y="11379"/>
                  </a:cubicBezTo>
                  <a:lnTo>
                    <a:pt x="26692" y="11379"/>
                  </a:lnTo>
                  <a:cubicBezTo>
                    <a:pt x="26767" y="11379"/>
                    <a:pt x="26818" y="11354"/>
                    <a:pt x="26893" y="11329"/>
                  </a:cubicBezTo>
                  <a:cubicBezTo>
                    <a:pt x="26943" y="11304"/>
                    <a:pt x="26993" y="11278"/>
                    <a:pt x="27043" y="11228"/>
                  </a:cubicBezTo>
                  <a:cubicBezTo>
                    <a:pt x="27143" y="11153"/>
                    <a:pt x="27168" y="11028"/>
                    <a:pt x="27194" y="10953"/>
                  </a:cubicBezTo>
                  <a:cubicBezTo>
                    <a:pt x="27219" y="10877"/>
                    <a:pt x="27244" y="10777"/>
                    <a:pt x="27219" y="10652"/>
                  </a:cubicBezTo>
                  <a:cubicBezTo>
                    <a:pt x="27219" y="10527"/>
                    <a:pt x="27194" y="10401"/>
                    <a:pt x="27143" y="10251"/>
                  </a:cubicBezTo>
                  <a:cubicBezTo>
                    <a:pt x="27068" y="9950"/>
                    <a:pt x="26943" y="9674"/>
                    <a:pt x="26818" y="9399"/>
                  </a:cubicBezTo>
                  <a:cubicBezTo>
                    <a:pt x="26642" y="9023"/>
                    <a:pt x="26417" y="8647"/>
                    <a:pt x="26216" y="8296"/>
                  </a:cubicBezTo>
                  <a:lnTo>
                    <a:pt x="26041" y="7995"/>
                  </a:lnTo>
                  <a:cubicBezTo>
                    <a:pt x="25991" y="7920"/>
                    <a:pt x="25940" y="7845"/>
                    <a:pt x="25915" y="7745"/>
                  </a:cubicBezTo>
                  <a:lnTo>
                    <a:pt x="25865" y="7669"/>
                  </a:lnTo>
                  <a:cubicBezTo>
                    <a:pt x="25765" y="7469"/>
                    <a:pt x="25640" y="7268"/>
                    <a:pt x="25539" y="7068"/>
                  </a:cubicBezTo>
                  <a:cubicBezTo>
                    <a:pt x="25314" y="6692"/>
                    <a:pt x="25088" y="6316"/>
                    <a:pt x="24863" y="5940"/>
                  </a:cubicBezTo>
                  <a:cubicBezTo>
                    <a:pt x="24361" y="5163"/>
                    <a:pt x="23835" y="4461"/>
                    <a:pt x="23284" y="3835"/>
                  </a:cubicBezTo>
                  <a:cubicBezTo>
                    <a:pt x="22707" y="3158"/>
                    <a:pt x="22056" y="2582"/>
                    <a:pt x="21379" y="2055"/>
                  </a:cubicBezTo>
                  <a:cubicBezTo>
                    <a:pt x="20677" y="1554"/>
                    <a:pt x="19900" y="1128"/>
                    <a:pt x="19073" y="802"/>
                  </a:cubicBezTo>
                  <a:cubicBezTo>
                    <a:pt x="18798" y="702"/>
                    <a:pt x="18522" y="602"/>
                    <a:pt x="18171" y="476"/>
                  </a:cubicBezTo>
                  <a:cubicBezTo>
                    <a:pt x="17770" y="351"/>
                    <a:pt x="17419" y="251"/>
                    <a:pt x="17068" y="176"/>
                  </a:cubicBezTo>
                  <a:cubicBezTo>
                    <a:pt x="16667" y="75"/>
                    <a:pt x="16316" y="25"/>
                    <a:pt x="1596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491;p55">
              <a:extLst>
                <a:ext uri="{FF2B5EF4-FFF2-40B4-BE49-F238E27FC236}">
                  <a16:creationId xmlns:a16="http://schemas.microsoft.com/office/drawing/2014/main" id="{F4636406-F40B-4C49-8E9E-9F38D30FEF9B}"/>
                </a:ext>
              </a:extLst>
            </p:cNvPr>
            <p:cNvSpPr/>
            <p:nvPr/>
          </p:nvSpPr>
          <p:spPr>
            <a:xfrm>
              <a:off x="4362300" y="1887875"/>
              <a:ext cx="110300" cy="97150"/>
            </a:xfrm>
            <a:custGeom>
              <a:avLst/>
              <a:gdLst/>
              <a:ahLst/>
              <a:cxnLst/>
              <a:rect l="l" t="t" r="r" b="b"/>
              <a:pathLst>
                <a:path w="4412" h="3886" extrusionOk="0">
                  <a:moveTo>
                    <a:pt x="2457" y="0"/>
                  </a:moveTo>
                  <a:cubicBezTo>
                    <a:pt x="2181" y="50"/>
                    <a:pt x="1906" y="201"/>
                    <a:pt x="1680" y="326"/>
                  </a:cubicBezTo>
                  <a:cubicBezTo>
                    <a:pt x="1429" y="477"/>
                    <a:pt x="1179" y="652"/>
                    <a:pt x="928" y="878"/>
                  </a:cubicBezTo>
                  <a:cubicBezTo>
                    <a:pt x="678" y="1103"/>
                    <a:pt x="477" y="1329"/>
                    <a:pt x="327" y="1579"/>
                  </a:cubicBezTo>
                  <a:cubicBezTo>
                    <a:pt x="251" y="1680"/>
                    <a:pt x="176" y="1805"/>
                    <a:pt x="126" y="1930"/>
                  </a:cubicBezTo>
                  <a:cubicBezTo>
                    <a:pt x="101" y="2005"/>
                    <a:pt x="76" y="2055"/>
                    <a:pt x="51" y="2131"/>
                  </a:cubicBezTo>
                  <a:cubicBezTo>
                    <a:pt x="51" y="2181"/>
                    <a:pt x="26" y="2256"/>
                    <a:pt x="26" y="2306"/>
                  </a:cubicBezTo>
                  <a:cubicBezTo>
                    <a:pt x="1" y="2582"/>
                    <a:pt x="76" y="2857"/>
                    <a:pt x="226" y="3083"/>
                  </a:cubicBezTo>
                  <a:cubicBezTo>
                    <a:pt x="452" y="3359"/>
                    <a:pt x="803" y="3534"/>
                    <a:pt x="1053" y="3634"/>
                  </a:cubicBezTo>
                  <a:cubicBezTo>
                    <a:pt x="1379" y="3785"/>
                    <a:pt x="1755" y="3860"/>
                    <a:pt x="2181" y="3885"/>
                  </a:cubicBezTo>
                  <a:lnTo>
                    <a:pt x="2332" y="3885"/>
                  </a:lnTo>
                  <a:cubicBezTo>
                    <a:pt x="2683" y="3885"/>
                    <a:pt x="3008" y="3835"/>
                    <a:pt x="3334" y="3735"/>
                  </a:cubicBezTo>
                  <a:cubicBezTo>
                    <a:pt x="3710" y="3609"/>
                    <a:pt x="4061" y="3434"/>
                    <a:pt x="4362" y="3158"/>
                  </a:cubicBezTo>
                  <a:cubicBezTo>
                    <a:pt x="4412" y="3133"/>
                    <a:pt x="4412" y="3083"/>
                    <a:pt x="4412" y="3033"/>
                  </a:cubicBezTo>
                  <a:cubicBezTo>
                    <a:pt x="4412" y="2983"/>
                    <a:pt x="4412" y="2933"/>
                    <a:pt x="4362" y="2908"/>
                  </a:cubicBezTo>
                  <a:cubicBezTo>
                    <a:pt x="4337" y="2883"/>
                    <a:pt x="4287" y="2857"/>
                    <a:pt x="4262" y="2857"/>
                  </a:cubicBezTo>
                  <a:cubicBezTo>
                    <a:pt x="4211" y="2857"/>
                    <a:pt x="4161" y="2883"/>
                    <a:pt x="4136" y="2908"/>
                  </a:cubicBezTo>
                  <a:cubicBezTo>
                    <a:pt x="4161" y="2807"/>
                    <a:pt x="4186" y="2682"/>
                    <a:pt x="4186" y="2557"/>
                  </a:cubicBezTo>
                  <a:cubicBezTo>
                    <a:pt x="4211" y="2356"/>
                    <a:pt x="4186" y="2131"/>
                    <a:pt x="4161" y="1880"/>
                  </a:cubicBezTo>
                  <a:cubicBezTo>
                    <a:pt x="4136" y="1629"/>
                    <a:pt x="4061" y="1379"/>
                    <a:pt x="3986" y="1178"/>
                  </a:cubicBezTo>
                  <a:cubicBezTo>
                    <a:pt x="3861" y="802"/>
                    <a:pt x="3610" y="326"/>
                    <a:pt x="3159" y="126"/>
                  </a:cubicBezTo>
                  <a:cubicBezTo>
                    <a:pt x="3008" y="50"/>
                    <a:pt x="2833" y="0"/>
                    <a:pt x="26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492;p55">
              <a:extLst>
                <a:ext uri="{FF2B5EF4-FFF2-40B4-BE49-F238E27FC236}">
                  <a16:creationId xmlns:a16="http://schemas.microsoft.com/office/drawing/2014/main" id="{B8ADE89B-5E22-4A4B-B505-AAA4AC11941F}"/>
                </a:ext>
              </a:extLst>
            </p:cNvPr>
            <p:cNvSpPr/>
            <p:nvPr/>
          </p:nvSpPr>
          <p:spPr>
            <a:xfrm>
              <a:off x="3441250" y="1609675"/>
              <a:ext cx="966825" cy="853400"/>
            </a:xfrm>
            <a:custGeom>
              <a:avLst/>
              <a:gdLst/>
              <a:ahLst/>
              <a:cxnLst/>
              <a:rect l="l" t="t" r="r" b="b"/>
              <a:pathLst>
                <a:path w="38673" h="34136" extrusionOk="0">
                  <a:moveTo>
                    <a:pt x="3234" y="0"/>
                  </a:moveTo>
                  <a:cubicBezTo>
                    <a:pt x="3184" y="0"/>
                    <a:pt x="3133" y="26"/>
                    <a:pt x="3108" y="51"/>
                  </a:cubicBezTo>
                  <a:cubicBezTo>
                    <a:pt x="3058" y="101"/>
                    <a:pt x="3058" y="126"/>
                    <a:pt x="3058" y="176"/>
                  </a:cubicBezTo>
                  <a:cubicBezTo>
                    <a:pt x="3108" y="1429"/>
                    <a:pt x="3108" y="2682"/>
                    <a:pt x="3033" y="3910"/>
                  </a:cubicBezTo>
                  <a:cubicBezTo>
                    <a:pt x="2983" y="5088"/>
                    <a:pt x="2883" y="6316"/>
                    <a:pt x="2707" y="7569"/>
                  </a:cubicBezTo>
                  <a:cubicBezTo>
                    <a:pt x="2582" y="8572"/>
                    <a:pt x="2407" y="9625"/>
                    <a:pt x="2181" y="10677"/>
                  </a:cubicBezTo>
                  <a:cubicBezTo>
                    <a:pt x="2081" y="11204"/>
                    <a:pt x="1955" y="11755"/>
                    <a:pt x="1855" y="12281"/>
                  </a:cubicBezTo>
                  <a:cubicBezTo>
                    <a:pt x="1755" y="12632"/>
                    <a:pt x="1680" y="12983"/>
                    <a:pt x="1605" y="13334"/>
                  </a:cubicBezTo>
                  <a:lnTo>
                    <a:pt x="1454" y="13910"/>
                  </a:lnTo>
                  <a:cubicBezTo>
                    <a:pt x="928" y="16141"/>
                    <a:pt x="552" y="18346"/>
                    <a:pt x="301" y="20452"/>
                  </a:cubicBezTo>
                  <a:cubicBezTo>
                    <a:pt x="201" y="21479"/>
                    <a:pt x="101" y="22557"/>
                    <a:pt x="76" y="23685"/>
                  </a:cubicBezTo>
                  <a:cubicBezTo>
                    <a:pt x="26" y="24487"/>
                    <a:pt x="1" y="25339"/>
                    <a:pt x="26" y="26216"/>
                  </a:cubicBezTo>
                  <a:cubicBezTo>
                    <a:pt x="76" y="27194"/>
                    <a:pt x="176" y="28046"/>
                    <a:pt x="326" y="28823"/>
                  </a:cubicBezTo>
                  <a:cubicBezTo>
                    <a:pt x="527" y="29725"/>
                    <a:pt x="853" y="30502"/>
                    <a:pt x="1279" y="31154"/>
                  </a:cubicBezTo>
                  <a:cubicBezTo>
                    <a:pt x="1880" y="32106"/>
                    <a:pt x="2833" y="32883"/>
                    <a:pt x="4036" y="33434"/>
                  </a:cubicBezTo>
                  <a:cubicBezTo>
                    <a:pt x="4612" y="33710"/>
                    <a:pt x="5214" y="33885"/>
                    <a:pt x="5815" y="34011"/>
                  </a:cubicBezTo>
                  <a:cubicBezTo>
                    <a:pt x="6241" y="34086"/>
                    <a:pt x="6667" y="34136"/>
                    <a:pt x="7068" y="34136"/>
                  </a:cubicBezTo>
                  <a:cubicBezTo>
                    <a:pt x="7244" y="34136"/>
                    <a:pt x="7444" y="34136"/>
                    <a:pt x="7620" y="34111"/>
                  </a:cubicBezTo>
                  <a:cubicBezTo>
                    <a:pt x="7670" y="34111"/>
                    <a:pt x="7695" y="34086"/>
                    <a:pt x="7745" y="34061"/>
                  </a:cubicBezTo>
                  <a:cubicBezTo>
                    <a:pt x="7745" y="34061"/>
                    <a:pt x="7745" y="34036"/>
                    <a:pt x="7770" y="34036"/>
                  </a:cubicBezTo>
                  <a:cubicBezTo>
                    <a:pt x="7845" y="34011"/>
                    <a:pt x="7895" y="33961"/>
                    <a:pt x="7920" y="33910"/>
                  </a:cubicBezTo>
                  <a:cubicBezTo>
                    <a:pt x="7996" y="33509"/>
                    <a:pt x="8071" y="33108"/>
                    <a:pt x="8096" y="32707"/>
                  </a:cubicBezTo>
                  <a:cubicBezTo>
                    <a:pt x="8121" y="32306"/>
                    <a:pt x="8121" y="31905"/>
                    <a:pt x="8071" y="31454"/>
                  </a:cubicBezTo>
                  <a:cubicBezTo>
                    <a:pt x="8021" y="30752"/>
                    <a:pt x="7845" y="30026"/>
                    <a:pt x="7595" y="29148"/>
                  </a:cubicBezTo>
                  <a:cubicBezTo>
                    <a:pt x="7469" y="28747"/>
                    <a:pt x="7319" y="28346"/>
                    <a:pt x="7194" y="28021"/>
                  </a:cubicBezTo>
                  <a:cubicBezTo>
                    <a:pt x="7143" y="27870"/>
                    <a:pt x="7068" y="27695"/>
                    <a:pt x="7018" y="27544"/>
                  </a:cubicBezTo>
                  <a:cubicBezTo>
                    <a:pt x="6918" y="27294"/>
                    <a:pt x="6843" y="27043"/>
                    <a:pt x="6742" y="26793"/>
                  </a:cubicBezTo>
                  <a:cubicBezTo>
                    <a:pt x="6492" y="26041"/>
                    <a:pt x="6291" y="25239"/>
                    <a:pt x="6191" y="24462"/>
                  </a:cubicBezTo>
                  <a:cubicBezTo>
                    <a:pt x="6116" y="23960"/>
                    <a:pt x="6091" y="23434"/>
                    <a:pt x="6091" y="22908"/>
                  </a:cubicBezTo>
                  <a:cubicBezTo>
                    <a:pt x="6091" y="22432"/>
                    <a:pt x="6116" y="21905"/>
                    <a:pt x="6191" y="21354"/>
                  </a:cubicBezTo>
                  <a:cubicBezTo>
                    <a:pt x="6417" y="19725"/>
                    <a:pt x="6918" y="18171"/>
                    <a:pt x="7419" y="16717"/>
                  </a:cubicBezTo>
                  <a:cubicBezTo>
                    <a:pt x="8346" y="17519"/>
                    <a:pt x="9274" y="18246"/>
                    <a:pt x="10201" y="18873"/>
                  </a:cubicBezTo>
                  <a:cubicBezTo>
                    <a:pt x="11755" y="19950"/>
                    <a:pt x="13334" y="20803"/>
                    <a:pt x="14888" y="21354"/>
                  </a:cubicBezTo>
                  <a:cubicBezTo>
                    <a:pt x="15715" y="21655"/>
                    <a:pt x="16567" y="21880"/>
                    <a:pt x="17419" y="22031"/>
                  </a:cubicBezTo>
                  <a:cubicBezTo>
                    <a:pt x="18246" y="22181"/>
                    <a:pt x="19123" y="22256"/>
                    <a:pt x="20001" y="22256"/>
                  </a:cubicBezTo>
                  <a:lnTo>
                    <a:pt x="20076" y="22256"/>
                  </a:lnTo>
                  <a:cubicBezTo>
                    <a:pt x="20978" y="22256"/>
                    <a:pt x="21905" y="22156"/>
                    <a:pt x="22833" y="21955"/>
                  </a:cubicBezTo>
                  <a:cubicBezTo>
                    <a:pt x="23259" y="21880"/>
                    <a:pt x="23660" y="21780"/>
                    <a:pt x="24086" y="21680"/>
                  </a:cubicBezTo>
                  <a:cubicBezTo>
                    <a:pt x="24487" y="21580"/>
                    <a:pt x="24888" y="21479"/>
                    <a:pt x="25289" y="21354"/>
                  </a:cubicBezTo>
                  <a:cubicBezTo>
                    <a:pt x="27144" y="20878"/>
                    <a:pt x="28798" y="20326"/>
                    <a:pt x="30377" y="19725"/>
                  </a:cubicBezTo>
                  <a:cubicBezTo>
                    <a:pt x="32231" y="19023"/>
                    <a:pt x="33835" y="18271"/>
                    <a:pt x="35289" y="17444"/>
                  </a:cubicBezTo>
                  <a:cubicBezTo>
                    <a:pt x="36517" y="16717"/>
                    <a:pt x="37595" y="15940"/>
                    <a:pt x="38522" y="15088"/>
                  </a:cubicBezTo>
                  <a:cubicBezTo>
                    <a:pt x="38572" y="15063"/>
                    <a:pt x="38597" y="15013"/>
                    <a:pt x="38597" y="14963"/>
                  </a:cubicBezTo>
                  <a:cubicBezTo>
                    <a:pt x="38672" y="14687"/>
                    <a:pt x="38672" y="14361"/>
                    <a:pt x="38572" y="13960"/>
                  </a:cubicBezTo>
                  <a:cubicBezTo>
                    <a:pt x="38547" y="13785"/>
                    <a:pt x="38472" y="13610"/>
                    <a:pt x="38397" y="13384"/>
                  </a:cubicBezTo>
                  <a:cubicBezTo>
                    <a:pt x="38322" y="13209"/>
                    <a:pt x="38221" y="13008"/>
                    <a:pt x="38121" y="12808"/>
                  </a:cubicBezTo>
                  <a:cubicBezTo>
                    <a:pt x="37895" y="12457"/>
                    <a:pt x="37670" y="12131"/>
                    <a:pt x="37369" y="11880"/>
                  </a:cubicBezTo>
                  <a:cubicBezTo>
                    <a:pt x="37068" y="11605"/>
                    <a:pt x="36768" y="11429"/>
                    <a:pt x="36467" y="11354"/>
                  </a:cubicBezTo>
                  <a:lnTo>
                    <a:pt x="36417" y="11354"/>
                  </a:lnTo>
                  <a:cubicBezTo>
                    <a:pt x="36392" y="11354"/>
                    <a:pt x="36342" y="11354"/>
                    <a:pt x="36317" y="11379"/>
                  </a:cubicBezTo>
                  <a:cubicBezTo>
                    <a:pt x="36317" y="11379"/>
                    <a:pt x="36317" y="11379"/>
                    <a:pt x="36291" y="11404"/>
                  </a:cubicBezTo>
                  <a:cubicBezTo>
                    <a:pt x="34863" y="12306"/>
                    <a:pt x="33259" y="13108"/>
                    <a:pt x="31530" y="13785"/>
                  </a:cubicBezTo>
                  <a:lnTo>
                    <a:pt x="31504" y="13810"/>
                  </a:lnTo>
                  <a:cubicBezTo>
                    <a:pt x="30251" y="14261"/>
                    <a:pt x="28923" y="14687"/>
                    <a:pt x="27494" y="15038"/>
                  </a:cubicBezTo>
                  <a:cubicBezTo>
                    <a:pt x="26342" y="15314"/>
                    <a:pt x="24963" y="15640"/>
                    <a:pt x="23560" y="15790"/>
                  </a:cubicBezTo>
                  <a:cubicBezTo>
                    <a:pt x="22983" y="15865"/>
                    <a:pt x="22457" y="15890"/>
                    <a:pt x="21956" y="15890"/>
                  </a:cubicBezTo>
                  <a:cubicBezTo>
                    <a:pt x="21429" y="15890"/>
                    <a:pt x="20903" y="15865"/>
                    <a:pt x="20427" y="15790"/>
                  </a:cubicBezTo>
                  <a:cubicBezTo>
                    <a:pt x="19775" y="15690"/>
                    <a:pt x="19149" y="15514"/>
                    <a:pt x="18622" y="15289"/>
                  </a:cubicBezTo>
                  <a:cubicBezTo>
                    <a:pt x="18121" y="15088"/>
                    <a:pt x="17645" y="14788"/>
                    <a:pt x="17169" y="14386"/>
                  </a:cubicBezTo>
                  <a:cubicBezTo>
                    <a:pt x="16467" y="13810"/>
                    <a:pt x="15865" y="13133"/>
                    <a:pt x="15364" y="12532"/>
                  </a:cubicBezTo>
                  <a:cubicBezTo>
                    <a:pt x="15214" y="12331"/>
                    <a:pt x="15038" y="12131"/>
                    <a:pt x="14888" y="11955"/>
                  </a:cubicBezTo>
                  <a:cubicBezTo>
                    <a:pt x="14763" y="11805"/>
                    <a:pt x="14637" y="11655"/>
                    <a:pt x="14512" y="11504"/>
                  </a:cubicBezTo>
                  <a:cubicBezTo>
                    <a:pt x="14336" y="11279"/>
                    <a:pt x="14161" y="11053"/>
                    <a:pt x="13986" y="10828"/>
                  </a:cubicBezTo>
                  <a:lnTo>
                    <a:pt x="13610" y="10402"/>
                  </a:lnTo>
                  <a:cubicBezTo>
                    <a:pt x="13259" y="9950"/>
                    <a:pt x="12908" y="9524"/>
                    <a:pt x="12557" y="9098"/>
                  </a:cubicBezTo>
                  <a:cubicBezTo>
                    <a:pt x="11680" y="8046"/>
                    <a:pt x="10778" y="6918"/>
                    <a:pt x="9850" y="5865"/>
                  </a:cubicBezTo>
                  <a:cubicBezTo>
                    <a:pt x="8823" y="4662"/>
                    <a:pt x="7845" y="3660"/>
                    <a:pt x="6893" y="2782"/>
                  </a:cubicBezTo>
                  <a:cubicBezTo>
                    <a:pt x="5765" y="1755"/>
                    <a:pt x="4587" y="853"/>
                    <a:pt x="3384" y="76"/>
                  </a:cubicBezTo>
                  <a:cubicBezTo>
                    <a:pt x="3384" y="51"/>
                    <a:pt x="3359" y="51"/>
                    <a:pt x="3334" y="51"/>
                  </a:cubicBezTo>
                  <a:cubicBezTo>
                    <a:pt x="3309" y="26"/>
                    <a:pt x="3259" y="0"/>
                    <a:pt x="3234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493;p55">
              <a:extLst>
                <a:ext uri="{FF2B5EF4-FFF2-40B4-BE49-F238E27FC236}">
                  <a16:creationId xmlns:a16="http://schemas.microsoft.com/office/drawing/2014/main" id="{13F1746F-EFF9-4779-941D-D6A947636AE7}"/>
                </a:ext>
              </a:extLst>
            </p:cNvPr>
            <p:cNvSpPr/>
            <p:nvPr/>
          </p:nvSpPr>
          <p:spPr>
            <a:xfrm>
              <a:off x="3516450" y="1605925"/>
              <a:ext cx="8150" cy="26950"/>
            </a:xfrm>
            <a:custGeom>
              <a:avLst/>
              <a:gdLst/>
              <a:ahLst/>
              <a:cxnLst/>
              <a:rect l="l" t="t" r="r" b="b"/>
              <a:pathLst>
                <a:path w="326" h="1078" extrusionOk="0">
                  <a:moveTo>
                    <a:pt x="75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50" y="226"/>
                    <a:pt x="75" y="351"/>
                    <a:pt x="100" y="476"/>
                  </a:cubicBezTo>
                  <a:cubicBezTo>
                    <a:pt x="125" y="652"/>
                    <a:pt x="150" y="827"/>
                    <a:pt x="150" y="978"/>
                  </a:cubicBezTo>
                  <a:cubicBezTo>
                    <a:pt x="150" y="1028"/>
                    <a:pt x="201" y="1078"/>
                    <a:pt x="251" y="1078"/>
                  </a:cubicBezTo>
                  <a:cubicBezTo>
                    <a:pt x="301" y="1053"/>
                    <a:pt x="326" y="1028"/>
                    <a:pt x="326" y="978"/>
                  </a:cubicBezTo>
                  <a:cubicBezTo>
                    <a:pt x="326" y="827"/>
                    <a:pt x="301" y="677"/>
                    <a:pt x="276" y="526"/>
                  </a:cubicBezTo>
                  <a:cubicBezTo>
                    <a:pt x="251" y="376"/>
                    <a:pt x="201" y="201"/>
                    <a:pt x="176" y="50"/>
                  </a:cubicBezTo>
                  <a:cubicBezTo>
                    <a:pt x="176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494;p55">
              <a:extLst>
                <a:ext uri="{FF2B5EF4-FFF2-40B4-BE49-F238E27FC236}">
                  <a16:creationId xmlns:a16="http://schemas.microsoft.com/office/drawing/2014/main" id="{072E3CB7-78CA-4CD6-9E67-E5E974C1267D}"/>
                </a:ext>
              </a:extLst>
            </p:cNvPr>
            <p:cNvSpPr/>
            <p:nvPr/>
          </p:nvSpPr>
          <p:spPr>
            <a:xfrm>
              <a:off x="3516450" y="1604650"/>
              <a:ext cx="6275" cy="18825"/>
            </a:xfrm>
            <a:custGeom>
              <a:avLst/>
              <a:gdLst/>
              <a:ahLst/>
              <a:cxnLst/>
              <a:rect l="l" t="t" r="r" b="b"/>
              <a:pathLst>
                <a:path w="251" h="753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25" y="277"/>
                    <a:pt x="50" y="477"/>
                    <a:pt x="75" y="653"/>
                  </a:cubicBezTo>
                  <a:cubicBezTo>
                    <a:pt x="100" y="678"/>
                    <a:pt x="100" y="703"/>
                    <a:pt x="125" y="728"/>
                  </a:cubicBezTo>
                  <a:cubicBezTo>
                    <a:pt x="125" y="728"/>
                    <a:pt x="150" y="753"/>
                    <a:pt x="176" y="753"/>
                  </a:cubicBezTo>
                  <a:cubicBezTo>
                    <a:pt x="201" y="753"/>
                    <a:pt x="226" y="728"/>
                    <a:pt x="226" y="728"/>
                  </a:cubicBezTo>
                  <a:cubicBezTo>
                    <a:pt x="251" y="703"/>
                    <a:pt x="251" y="678"/>
                    <a:pt x="251" y="653"/>
                  </a:cubicBezTo>
                  <a:cubicBezTo>
                    <a:pt x="226" y="477"/>
                    <a:pt x="176" y="277"/>
                    <a:pt x="176" y="101"/>
                  </a:cubicBezTo>
                  <a:cubicBezTo>
                    <a:pt x="150" y="51"/>
                    <a:pt x="125" y="1"/>
                    <a:pt x="75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495;p55">
              <a:extLst>
                <a:ext uri="{FF2B5EF4-FFF2-40B4-BE49-F238E27FC236}">
                  <a16:creationId xmlns:a16="http://schemas.microsoft.com/office/drawing/2014/main" id="{EE7987BE-F1BA-4157-8D94-933F8E881EB9}"/>
                </a:ext>
              </a:extLst>
            </p:cNvPr>
            <p:cNvSpPr/>
            <p:nvPr/>
          </p:nvSpPr>
          <p:spPr>
            <a:xfrm>
              <a:off x="3516450" y="1605300"/>
              <a:ext cx="18175" cy="14050"/>
            </a:xfrm>
            <a:custGeom>
              <a:avLst/>
              <a:gdLst/>
              <a:ahLst/>
              <a:cxnLst/>
              <a:rect l="l" t="t" r="r" b="b"/>
              <a:pathLst>
                <a:path w="727" h="562" extrusionOk="0">
                  <a:moveTo>
                    <a:pt x="100" y="0"/>
                  </a:moveTo>
                  <a:cubicBezTo>
                    <a:pt x="75" y="0"/>
                    <a:pt x="50" y="25"/>
                    <a:pt x="25" y="50"/>
                  </a:cubicBezTo>
                  <a:cubicBezTo>
                    <a:pt x="25" y="50"/>
                    <a:pt x="0" y="75"/>
                    <a:pt x="0" y="100"/>
                  </a:cubicBezTo>
                  <a:cubicBezTo>
                    <a:pt x="0" y="125"/>
                    <a:pt x="25" y="150"/>
                    <a:pt x="50" y="150"/>
                  </a:cubicBezTo>
                  <a:cubicBezTo>
                    <a:pt x="226" y="301"/>
                    <a:pt x="401" y="426"/>
                    <a:pt x="602" y="551"/>
                  </a:cubicBezTo>
                  <a:cubicBezTo>
                    <a:pt x="608" y="558"/>
                    <a:pt x="617" y="561"/>
                    <a:pt x="626" y="561"/>
                  </a:cubicBezTo>
                  <a:cubicBezTo>
                    <a:pt x="652" y="561"/>
                    <a:pt x="684" y="538"/>
                    <a:pt x="702" y="501"/>
                  </a:cubicBezTo>
                  <a:cubicBezTo>
                    <a:pt x="727" y="476"/>
                    <a:pt x="727" y="451"/>
                    <a:pt x="702" y="426"/>
                  </a:cubicBezTo>
                  <a:cubicBezTo>
                    <a:pt x="702" y="401"/>
                    <a:pt x="702" y="401"/>
                    <a:pt x="677" y="376"/>
                  </a:cubicBezTo>
                  <a:cubicBezTo>
                    <a:pt x="627" y="376"/>
                    <a:pt x="602" y="351"/>
                    <a:pt x="551" y="326"/>
                  </a:cubicBezTo>
                  <a:lnTo>
                    <a:pt x="577" y="326"/>
                  </a:lnTo>
                  <a:cubicBezTo>
                    <a:pt x="426" y="226"/>
                    <a:pt x="301" y="125"/>
                    <a:pt x="150" y="25"/>
                  </a:cubicBezTo>
                  <a:cubicBezTo>
                    <a:pt x="125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496;p55">
              <a:extLst>
                <a:ext uri="{FF2B5EF4-FFF2-40B4-BE49-F238E27FC236}">
                  <a16:creationId xmlns:a16="http://schemas.microsoft.com/office/drawing/2014/main" id="{ADD028ED-595E-4CE9-B5B8-DEE71A1E17A4}"/>
                </a:ext>
              </a:extLst>
            </p:cNvPr>
            <p:cNvSpPr/>
            <p:nvPr/>
          </p:nvSpPr>
          <p:spPr>
            <a:xfrm>
              <a:off x="3517075" y="1605300"/>
              <a:ext cx="62675" cy="49600"/>
            </a:xfrm>
            <a:custGeom>
              <a:avLst/>
              <a:gdLst/>
              <a:ahLst/>
              <a:cxnLst/>
              <a:rect l="l" t="t" r="r" b="b"/>
              <a:pathLst>
                <a:path w="2507" h="1984" extrusionOk="0">
                  <a:moveTo>
                    <a:pt x="100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100"/>
                    <a:pt x="0" y="150"/>
                    <a:pt x="50" y="150"/>
                  </a:cubicBezTo>
                  <a:cubicBezTo>
                    <a:pt x="176" y="226"/>
                    <a:pt x="301" y="301"/>
                    <a:pt x="401" y="376"/>
                  </a:cubicBezTo>
                  <a:cubicBezTo>
                    <a:pt x="752" y="602"/>
                    <a:pt x="1053" y="852"/>
                    <a:pt x="1379" y="1128"/>
                  </a:cubicBezTo>
                  <a:cubicBezTo>
                    <a:pt x="1704" y="1404"/>
                    <a:pt x="2030" y="1679"/>
                    <a:pt x="2356" y="1955"/>
                  </a:cubicBezTo>
                  <a:cubicBezTo>
                    <a:pt x="2377" y="1976"/>
                    <a:pt x="2398" y="1984"/>
                    <a:pt x="2418" y="1984"/>
                  </a:cubicBezTo>
                  <a:cubicBezTo>
                    <a:pt x="2444" y="1984"/>
                    <a:pt x="2467" y="1969"/>
                    <a:pt x="2481" y="1955"/>
                  </a:cubicBezTo>
                  <a:cubicBezTo>
                    <a:pt x="2506" y="1930"/>
                    <a:pt x="2506" y="1855"/>
                    <a:pt x="2481" y="1830"/>
                  </a:cubicBezTo>
                  <a:cubicBezTo>
                    <a:pt x="2105" y="1504"/>
                    <a:pt x="1729" y="1178"/>
                    <a:pt x="1354" y="877"/>
                  </a:cubicBezTo>
                  <a:cubicBezTo>
                    <a:pt x="953" y="551"/>
                    <a:pt x="552" y="251"/>
                    <a:pt x="12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497;p55">
              <a:extLst>
                <a:ext uri="{FF2B5EF4-FFF2-40B4-BE49-F238E27FC236}">
                  <a16:creationId xmlns:a16="http://schemas.microsoft.com/office/drawing/2014/main" id="{DBB56358-C583-4EF7-A421-A2D27352FC03}"/>
                </a:ext>
              </a:extLst>
            </p:cNvPr>
            <p:cNvSpPr/>
            <p:nvPr/>
          </p:nvSpPr>
          <p:spPr>
            <a:xfrm>
              <a:off x="3532725" y="1615950"/>
              <a:ext cx="38250" cy="30175"/>
            </a:xfrm>
            <a:custGeom>
              <a:avLst/>
              <a:gdLst/>
              <a:ahLst/>
              <a:cxnLst/>
              <a:rect l="l" t="t" r="r" b="b"/>
              <a:pathLst>
                <a:path w="1530" h="1207" extrusionOk="0">
                  <a:moveTo>
                    <a:pt x="101" y="0"/>
                  </a:moveTo>
                  <a:cubicBezTo>
                    <a:pt x="51" y="0"/>
                    <a:pt x="26" y="25"/>
                    <a:pt x="1" y="50"/>
                  </a:cubicBezTo>
                  <a:cubicBezTo>
                    <a:pt x="1" y="75"/>
                    <a:pt x="1" y="125"/>
                    <a:pt x="51" y="150"/>
                  </a:cubicBezTo>
                  <a:cubicBezTo>
                    <a:pt x="126" y="201"/>
                    <a:pt x="176" y="251"/>
                    <a:pt x="251" y="276"/>
                  </a:cubicBezTo>
                  <a:lnTo>
                    <a:pt x="226" y="276"/>
                  </a:lnTo>
                  <a:cubicBezTo>
                    <a:pt x="627" y="551"/>
                    <a:pt x="1003" y="877"/>
                    <a:pt x="1354" y="1178"/>
                  </a:cubicBezTo>
                  <a:cubicBezTo>
                    <a:pt x="1375" y="1199"/>
                    <a:pt x="1396" y="1207"/>
                    <a:pt x="1416" y="1207"/>
                  </a:cubicBezTo>
                  <a:cubicBezTo>
                    <a:pt x="1442" y="1207"/>
                    <a:pt x="1465" y="1193"/>
                    <a:pt x="1479" y="1178"/>
                  </a:cubicBezTo>
                  <a:cubicBezTo>
                    <a:pt x="1530" y="1153"/>
                    <a:pt x="1504" y="1078"/>
                    <a:pt x="1479" y="1053"/>
                  </a:cubicBezTo>
                  <a:cubicBezTo>
                    <a:pt x="1053" y="677"/>
                    <a:pt x="627" y="301"/>
                    <a:pt x="126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498;p55">
              <a:extLst>
                <a:ext uri="{FF2B5EF4-FFF2-40B4-BE49-F238E27FC236}">
                  <a16:creationId xmlns:a16="http://schemas.microsoft.com/office/drawing/2014/main" id="{462955F6-46BD-4F9F-AB0C-5CA104A28BD7}"/>
                </a:ext>
              </a:extLst>
            </p:cNvPr>
            <p:cNvSpPr/>
            <p:nvPr/>
          </p:nvSpPr>
          <p:spPr>
            <a:xfrm>
              <a:off x="3540250" y="1622200"/>
              <a:ext cx="38250" cy="31200"/>
            </a:xfrm>
            <a:custGeom>
              <a:avLst/>
              <a:gdLst/>
              <a:ahLst/>
              <a:cxnLst/>
              <a:rect l="l" t="t" r="r" b="b"/>
              <a:pathLst>
                <a:path w="1530" h="1248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26" y="51"/>
                    <a:pt x="0" y="76"/>
                    <a:pt x="0" y="76"/>
                  </a:cubicBezTo>
                  <a:cubicBezTo>
                    <a:pt x="0" y="101"/>
                    <a:pt x="26" y="126"/>
                    <a:pt x="51" y="151"/>
                  </a:cubicBezTo>
                  <a:cubicBezTo>
                    <a:pt x="276" y="301"/>
                    <a:pt x="502" y="477"/>
                    <a:pt x="702" y="627"/>
                  </a:cubicBezTo>
                  <a:cubicBezTo>
                    <a:pt x="928" y="828"/>
                    <a:pt x="1153" y="1028"/>
                    <a:pt x="1379" y="1229"/>
                  </a:cubicBezTo>
                  <a:cubicBezTo>
                    <a:pt x="1391" y="1241"/>
                    <a:pt x="1417" y="1248"/>
                    <a:pt x="1442" y="1248"/>
                  </a:cubicBezTo>
                  <a:cubicBezTo>
                    <a:pt x="1467" y="1248"/>
                    <a:pt x="1492" y="1241"/>
                    <a:pt x="1504" y="1229"/>
                  </a:cubicBezTo>
                  <a:cubicBezTo>
                    <a:pt x="1529" y="1179"/>
                    <a:pt x="1529" y="1129"/>
                    <a:pt x="1479" y="1103"/>
                  </a:cubicBezTo>
                  <a:cubicBezTo>
                    <a:pt x="1279" y="903"/>
                    <a:pt x="1078" y="728"/>
                    <a:pt x="878" y="552"/>
                  </a:cubicBezTo>
                  <a:cubicBezTo>
                    <a:pt x="627" y="352"/>
                    <a:pt x="401" y="176"/>
                    <a:pt x="151" y="26"/>
                  </a:cubicBezTo>
                  <a:cubicBezTo>
                    <a:pt x="126" y="1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499;p55">
              <a:extLst>
                <a:ext uri="{FF2B5EF4-FFF2-40B4-BE49-F238E27FC236}">
                  <a16:creationId xmlns:a16="http://schemas.microsoft.com/office/drawing/2014/main" id="{5ECDD540-0A23-4716-A72D-41ADCA5953AF}"/>
                </a:ext>
              </a:extLst>
            </p:cNvPr>
            <p:cNvSpPr/>
            <p:nvPr/>
          </p:nvSpPr>
          <p:spPr>
            <a:xfrm>
              <a:off x="3544625" y="1624700"/>
              <a:ext cx="36375" cy="30525"/>
            </a:xfrm>
            <a:custGeom>
              <a:avLst/>
              <a:gdLst/>
              <a:ahLst/>
              <a:cxnLst/>
              <a:rect l="l" t="t" r="r" b="b"/>
              <a:pathLst>
                <a:path w="1455" h="1221" extrusionOk="0">
                  <a:moveTo>
                    <a:pt x="76" y="1"/>
                  </a:moveTo>
                  <a:cubicBezTo>
                    <a:pt x="51" y="1"/>
                    <a:pt x="26" y="1"/>
                    <a:pt x="1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26"/>
                    <a:pt x="26" y="151"/>
                  </a:cubicBezTo>
                  <a:cubicBezTo>
                    <a:pt x="252" y="302"/>
                    <a:pt x="452" y="452"/>
                    <a:pt x="653" y="628"/>
                  </a:cubicBezTo>
                  <a:cubicBezTo>
                    <a:pt x="878" y="803"/>
                    <a:pt x="1104" y="978"/>
                    <a:pt x="1304" y="1204"/>
                  </a:cubicBezTo>
                  <a:cubicBezTo>
                    <a:pt x="1315" y="1214"/>
                    <a:pt x="1334" y="1220"/>
                    <a:pt x="1354" y="1220"/>
                  </a:cubicBezTo>
                  <a:cubicBezTo>
                    <a:pt x="1383" y="1220"/>
                    <a:pt x="1415" y="1208"/>
                    <a:pt x="1429" y="1179"/>
                  </a:cubicBezTo>
                  <a:cubicBezTo>
                    <a:pt x="1429" y="1179"/>
                    <a:pt x="1455" y="1154"/>
                    <a:pt x="1455" y="1129"/>
                  </a:cubicBezTo>
                  <a:cubicBezTo>
                    <a:pt x="1455" y="1104"/>
                    <a:pt x="1429" y="1079"/>
                    <a:pt x="1404" y="1054"/>
                  </a:cubicBezTo>
                  <a:cubicBezTo>
                    <a:pt x="1229" y="878"/>
                    <a:pt x="1028" y="703"/>
                    <a:pt x="828" y="527"/>
                  </a:cubicBezTo>
                  <a:cubicBezTo>
                    <a:pt x="602" y="352"/>
                    <a:pt x="377" y="176"/>
                    <a:pt x="126" y="26"/>
                  </a:cubicBezTo>
                  <a:cubicBezTo>
                    <a:pt x="126" y="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500;p55">
              <a:extLst>
                <a:ext uri="{FF2B5EF4-FFF2-40B4-BE49-F238E27FC236}">
                  <a16:creationId xmlns:a16="http://schemas.microsoft.com/office/drawing/2014/main" id="{588356E3-0BE5-494C-87B0-7F3690F0B05F}"/>
                </a:ext>
              </a:extLst>
            </p:cNvPr>
            <p:cNvSpPr/>
            <p:nvPr/>
          </p:nvSpPr>
          <p:spPr>
            <a:xfrm>
              <a:off x="3542750" y="1622825"/>
              <a:ext cx="27600" cy="22375"/>
            </a:xfrm>
            <a:custGeom>
              <a:avLst/>
              <a:gdLst/>
              <a:ahLst/>
              <a:cxnLst/>
              <a:rect l="l" t="t" r="r" b="b"/>
              <a:pathLst>
                <a:path w="1104" h="895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26"/>
                    <a:pt x="26" y="151"/>
                  </a:cubicBezTo>
                  <a:cubicBezTo>
                    <a:pt x="327" y="402"/>
                    <a:pt x="652" y="627"/>
                    <a:pt x="953" y="878"/>
                  </a:cubicBezTo>
                  <a:cubicBezTo>
                    <a:pt x="963" y="888"/>
                    <a:pt x="978" y="894"/>
                    <a:pt x="994" y="894"/>
                  </a:cubicBezTo>
                  <a:cubicBezTo>
                    <a:pt x="1015" y="894"/>
                    <a:pt x="1039" y="882"/>
                    <a:pt x="1053" y="853"/>
                  </a:cubicBezTo>
                  <a:cubicBezTo>
                    <a:pt x="1103" y="828"/>
                    <a:pt x="1103" y="778"/>
                    <a:pt x="1053" y="728"/>
                  </a:cubicBezTo>
                  <a:cubicBezTo>
                    <a:pt x="753" y="477"/>
                    <a:pt x="452" y="276"/>
                    <a:pt x="151" y="26"/>
                  </a:cubicBez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501;p55">
              <a:extLst>
                <a:ext uri="{FF2B5EF4-FFF2-40B4-BE49-F238E27FC236}">
                  <a16:creationId xmlns:a16="http://schemas.microsoft.com/office/drawing/2014/main" id="{0DAD229A-D138-4413-8EA3-D9938F01E126}"/>
                </a:ext>
              </a:extLst>
            </p:cNvPr>
            <p:cNvSpPr/>
            <p:nvPr/>
          </p:nvSpPr>
          <p:spPr>
            <a:xfrm>
              <a:off x="3543375" y="1624075"/>
              <a:ext cx="35125" cy="28550"/>
            </a:xfrm>
            <a:custGeom>
              <a:avLst/>
              <a:gdLst/>
              <a:ahLst/>
              <a:cxnLst/>
              <a:rect l="l" t="t" r="r" b="b"/>
              <a:pathLst>
                <a:path w="1405" h="1142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01"/>
                    <a:pt x="1" y="101"/>
                  </a:cubicBezTo>
                  <a:cubicBezTo>
                    <a:pt x="26" y="126"/>
                    <a:pt x="26" y="151"/>
                    <a:pt x="51" y="151"/>
                  </a:cubicBezTo>
                  <a:cubicBezTo>
                    <a:pt x="101" y="176"/>
                    <a:pt x="126" y="201"/>
                    <a:pt x="151" y="226"/>
                  </a:cubicBezTo>
                  <a:cubicBezTo>
                    <a:pt x="327" y="352"/>
                    <a:pt x="502" y="477"/>
                    <a:pt x="703" y="627"/>
                  </a:cubicBezTo>
                  <a:cubicBezTo>
                    <a:pt x="878" y="778"/>
                    <a:pt x="1078" y="928"/>
                    <a:pt x="1254" y="1104"/>
                  </a:cubicBezTo>
                  <a:cubicBezTo>
                    <a:pt x="1266" y="1129"/>
                    <a:pt x="1285" y="1141"/>
                    <a:pt x="1307" y="1141"/>
                  </a:cubicBezTo>
                  <a:cubicBezTo>
                    <a:pt x="1329" y="1141"/>
                    <a:pt x="1354" y="1129"/>
                    <a:pt x="1379" y="1104"/>
                  </a:cubicBezTo>
                  <a:cubicBezTo>
                    <a:pt x="1404" y="1079"/>
                    <a:pt x="1404" y="1028"/>
                    <a:pt x="1354" y="978"/>
                  </a:cubicBezTo>
                  <a:cubicBezTo>
                    <a:pt x="1179" y="803"/>
                    <a:pt x="978" y="627"/>
                    <a:pt x="753" y="452"/>
                  </a:cubicBezTo>
                  <a:cubicBezTo>
                    <a:pt x="552" y="302"/>
                    <a:pt x="352" y="151"/>
                    <a:pt x="1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502;p55">
              <a:extLst>
                <a:ext uri="{FF2B5EF4-FFF2-40B4-BE49-F238E27FC236}">
                  <a16:creationId xmlns:a16="http://schemas.microsoft.com/office/drawing/2014/main" id="{1ABE21E9-457E-465A-B40B-2B06469A1727}"/>
                </a:ext>
              </a:extLst>
            </p:cNvPr>
            <p:cNvSpPr/>
            <p:nvPr/>
          </p:nvSpPr>
          <p:spPr>
            <a:xfrm>
              <a:off x="3545900" y="1625975"/>
              <a:ext cx="43875" cy="36825"/>
            </a:xfrm>
            <a:custGeom>
              <a:avLst/>
              <a:gdLst/>
              <a:ahLst/>
              <a:cxnLst/>
              <a:rect l="l" t="t" r="r" b="b"/>
              <a:pathLst>
                <a:path w="1755" h="1473" extrusionOk="0">
                  <a:moveTo>
                    <a:pt x="75" y="0"/>
                  </a:moveTo>
                  <a:cubicBezTo>
                    <a:pt x="50" y="0"/>
                    <a:pt x="25" y="25"/>
                    <a:pt x="0" y="25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0" y="125"/>
                    <a:pt x="0" y="150"/>
                    <a:pt x="25" y="150"/>
                  </a:cubicBezTo>
                  <a:cubicBezTo>
                    <a:pt x="576" y="551"/>
                    <a:pt x="1103" y="978"/>
                    <a:pt x="1604" y="1454"/>
                  </a:cubicBezTo>
                  <a:cubicBezTo>
                    <a:pt x="1629" y="1466"/>
                    <a:pt x="1654" y="1473"/>
                    <a:pt x="1676" y="1473"/>
                  </a:cubicBezTo>
                  <a:cubicBezTo>
                    <a:pt x="1698" y="1473"/>
                    <a:pt x="1717" y="1466"/>
                    <a:pt x="1729" y="1454"/>
                  </a:cubicBezTo>
                  <a:cubicBezTo>
                    <a:pt x="1754" y="1404"/>
                    <a:pt x="1754" y="1353"/>
                    <a:pt x="1729" y="1328"/>
                  </a:cubicBezTo>
                  <a:cubicBezTo>
                    <a:pt x="1228" y="852"/>
                    <a:pt x="702" y="426"/>
                    <a:pt x="125" y="25"/>
                  </a:cubicBezTo>
                  <a:cubicBezTo>
                    <a:pt x="125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503;p55">
              <a:extLst>
                <a:ext uri="{FF2B5EF4-FFF2-40B4-BE49-F238E27FC236}">
                  <a16:creationId xmlns:a16="http://schemas.microsoft.com/office/drawing/2014/main" id="{265FDDE3-3BFB-4A33-A69D-0203191139CE}"/>
                </a:ext>
              </a:extLst>
            </p:cNvPr>
            <p:cNvSpPr/>
            <p:nvPr/>
          </p:nvSpPr>
          <p:spPr>
            <a:xfrm>
              <a:off x="3560925" y="1637250"/>
              <a:ext cx="28850" cy="24250"/>
            </a:xfrm>
            <a:custGeom>
              <a:avLst/>
              <a:gdLst/>
              <a:ahLst/>
              <a:cxnLst/>
              <a:rect l="l" t="t" r="r" b="b"/>
              <a:pathLst>
                <a:path w="1154" h="970" extrusionOk="0">
                  <a:moveTo>
                    <a:pt x="101" y="0"/>
                  </a:moveTo>
                  <a:cubicBezTo>
                    <a:pt x="76" y="0"/>
                    <a:pt x="51" y="25"/>
                    <a:pt x="26" y="50"/>
                  </a:cubicBezTo>
                  <a:cubicBezTo>
                    <a:pt x="1" y="75"/>
                    <a:pt x="1" y="126"/>
                    <a:pt x="51" y="151"/>
                  </a:cubicBezTo>
                  <a:cubicBezTo>
                    <a:pt x="376" y="401"/>
                    <a:pt x="677" y="677"/>
                    <a:pt x="1003" y="953"/>
                  </a:cubicBezTo>
                  <a:cubicBezTo>
                    <a:pt x="1013" y="963"/>
                    <a:pt x="1032" y="969"/>
                    <a:pt x="1053" y="969"/>
                  </a:cubicBezTo>
                  <a:cubicBezTo>
                    <a:pt x="1082" y="969"/>
                    <a:pt x="1114" y="957"/>
                    <a:pt x="1128" y="928"/>
                  </a:cubicBezTo>
                  <a:cubicBezTo>
                    <a:pt x="1153" y="902"/>
                    <a:pt x="1153" y="852"/>
                    <a:pt x="1103" y="827"/>
                  </a:cubicBezTo>
                  <a:cubicBezTo>
                    <a:pt x="803" y="552"/>
                    <a:pt x="477" y="276"/>
                    <a:pt x="151" y="25"/>
                  </a:cubicBezTo>
                  <a:cubicBezTo>
                    <a:pt x="151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504;p55">
              <a:extLst>
                <a:ext uri="{FF2B5EF4-FFF2-40B4-BE49-F238E27FC236}">
                  <a16:creationId xmlns:a16="http://schemas.microsoft.com/office/drawing/2014/main" id="{00499CCF-DA42-4862-A8EF-BF5658FC2C1C}"/>
                </a:ext>
              </a:extLst>
            </p:cNvPr>
            <p:cNvSpPr/>
            <p:nvPr/>
          </p:nvSpPr>
          <p:spPr>
            <a:xfrm>
              <a:off x="3562800" y="1639125"/>
              <a:ext cx="24475" cy="21650"/>
            </a:xfrm>
            <a:custGeom>
              <a:avLst/>
              <a:gdLst/>
              <a:ahLst/>
              <a:cxnLst/>
              <a:rect l="l" t="t" r="r" b="b"/>
              <a:pathLst>
                <a:path w="979" h="866" extrusionOk="0">
                  <a:moveTo>
                    <a:pt x="101" y="0"/>
                  </a:moveTo>
                  <a:cubicBezTo>
                    <a:pt x="76" y="0"/>
                    <a:pt x="51" y="0"/>
                    <a:pt x="51" y="25"/>
                  </a:cubicBezTo>
                  <a:cubicBezTo>
                    <a:pt x="1" y="51"/>
                    <a:pt x="1" y="126"/>
                    <a:pt x="51" y="151"/>
                  </a:cubicBezTo>
                  <a:cubicBezTo>
                    <a:pt x="327" y="376"/>
                    <a:pt x="577" y="602"/>
                    <a:pt x="828" y="827"/>
                  </a:cubicBezTo>
                  <a:cubicBezTo>
                    <a:pt x="840" y="853"/>
                    <a:pt x="859" y="865"/>
                    <a:pt x="881" y="865"/>
                  </a:cubicBezTo>
                  <a:cubicBezTo>
                    <a:pt x="903" y="865"/>
                    <a:pt x="928" y="853"/>
                    <a:pt x="953" y="827"/>
                  </a:cubicBezTo>
                  <a:cubicBezTo>
                    <a:pt x="978" y="802"/>
                    <a:pt x="978" y="752"/>
                    <a:pt x="928" y="702"/>
                  </a:cubicBezTo>
                  <a:cubicBezTo>
                    <a:pt x="677" y="477"/>
                    <a:pt x="427" y="226"/>
                    <a:pt x="151" y="25"/>
                  </a:cubicBezTo>
                  <a:cubicBezTo>
                    <a:pt x="151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505;p55">
              <a:extLst>
                <a:ext uri="{FF2B5EF4-FFF2-40B4-BE49-F238E27FC236}">
                  <a16:creationId xmlns:a16="http://schemas.microsoft.com/office/drawing/2014/main" id="{2FD5F57D-BB84-4B2D-919F-DDB39D7713C4}"/>
                </a:ext>
              </a:extLst>
            </p:cNvPr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506;p55">
              <a:extLst>
                <a:ext uri="{FF2B5EF4-FFF2-40B4-BE49-F238E27FC236}">
                  <a16:creationId xmlns:a16="http://schemas.microsoft.com/office/drawing/2014/main" id="{F42D71D3-E2E2-4800-ACC3-3F7DE8E86544}"/>
                </a:ext>
              </a:extLst>
            </p:cNvPr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507;p55">
              <a:extLst>
                <a:ext uri="{FF2B5EF4-FFF2-40B4-BE49-F238E27FC236}">
                  <a16:creationId xmlns:a16="http://schemas.microsoft.com/office/drawing/2014/main" id="{DFAACABC-D7DB-45DD-B224-3C86BFEAABD0}"/>
                </a:ext>
              </a:extLst>
            </p:cNvPr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508;p55">
              <a:extLst>
                <a:ext uri="{FF2B5EF4-FFF2-40B4-BE49-F238E27FC236}">
                  <a16:creationId xmlns:a16="http://schemas.microsoft.com/office/drawing/2014/main" id="{32F0EF40-1C8B-470F-84CD-AA1EE7FB3DDF}"/>
                </a:ext>
              </a:extLst>
            </p:cNvPr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509;p55">
              <a:extLst>
                <a:ext uri="{FF2B5EF4-FFF2-40B4-BE49-F238E27FC236}">
                  <a16:creationId xmlns:a16="http://schemas.microsoft.com/office/drawing/2014/main" id="{077F30E6-BA59-455E-9B31-5F098B6BFA76}"/>
                </a:ext>
              </a:extLst>
            </p:cNvPr>
            <p:cNvSpPr/>
            <p:nvPr/>
          </p:nvSpPr>
          <p:spPr>
            <a:xfrm>
              <a:off x="3455650" y="1944900"/>
              <a:ext cx="953050" cy="518175"/>
            </a:xfrm>
            <a:custGeom>
              <a:avLst/>
              <a:gdLst/>
              <a:ahLst/>
              <a:cxnLst/>
              <a:rect l="l" t="t" r="r" b="b"/>
              <a:pathLst>
                <a:path w="38122" h="20727" extrusionOk="0">
                  <a:moveTo>
                    <a:pt x="37821" y="0"/>
                  </a:moveTo>
                  <a:cubicBezTo>
                    <a:pt x="37746" y="100"/>
                    <a:pt x="37645" y="201"/>
                    <a:pt x="37545" y="301"/>
                  </a:cubicBezTo>
                  <a:cubicBezTo>
                    <a:pt x="37244" y="602"/>
                    <a:pt x="36918" y="877"/>
                    <a:pt x="36593" y="1153"/>
                  </a:cubicBezTo>
                  <a:cubicBezTo>
                    <a:pt x="35941" y="1654"/>
                    <a:pt x="35264" y="2130"/>
                    <a:pt x="34563" y="2556"/>
                  </a:cubicBezTo>
                  <a:cubicBezTo>
                    <a:pt x="33886" y="3008"/>
                    <a:pt x="33184" y="3409"/>
                    <a:pt x="32482" y="3810"/>
                  </a:cubicBezTo>
                  <a:cubicBezTo>
                    <a:pt x="31756" y="4186"/>
                    <a:pt x="31029" y="4561"/>
                    <a:pt x="30277" y="4887"/>
                  </a:cubicBezTo>
                  <a:cubicBezTo>
                    <a:pt x="28297" y="5764"/>
                    <a:pt x="26217" y="6416"/>
                    <a:pt x="24086" y="6767"/>
                  </a:cubicBezTo>
                  <a:cubicBezTo>
                    <a:pt x="23059" y="6942"/>
                    <a:pt x="21981" y="7068"/>
                    <a:pt x="20928" y="7093"/>
                  </a:cubicBezTo>
                  <a:cubicBezTo>
                    <a:pt x="19876" y="7093"/>
                    <a:pt x="18823" y="7043"/>
                    <a:pt x="17796" y="6867"/>
                  </a:cubicBezTo>
                  <a:cubicBezTo>
                    <a:pt x="16743" y="6717"/>
                    <a:pt x="15690" y="6466"/>
                    <a:pt x="14688" y="6090"/>
                  </a:cubicBezTo>
                  <a:cubicBezTo>
                    <a:pt x="14187" y="5915"/>
                    <a:pt x="13710" y="5714"/>
                    <a:pt x="13234" y="5464"/>
                  </a:cubicBezTo>
                  <a:cubicBezTo>
                    <a:pt x="12758" y="5263"/>
                    <a:pt x="12307" y="5013"/>
                    <a:pt x="11881" y="4737"/>
                  </a:cubicBezTo>
                  <a:cubicBezTo>
                    <a:pt x="11079" y="4236"/>
                    <a:pt x="10352" y="3684"/>
                    <a:pt x="9575" y="3158"/>
                  </a:cubicBezTo>
                  <a:cubicBezTo>
                    <a:pt x="8798" y="2632"/>
                    <a:pt x="8021" y="2130"/>
                    <a:pt x="7144" y="1754"/>
                  </a:cubicBezTo>
                  <a:cubicBezTo>
                    <a:pt x="6918" y="1654"/>
                    <a:pt x="6693" y="1579"/>
                    <a:pt x="6467" y="1504"/>
                  </a:cubicBezTo>
                  <a:cubicBezTo>
                    <a:pt x="6242" y="1454"/>
                    <a:pt x="6016" y="1404"/>
                    <a:pt x="5791" y="1353"/>
                  </a:cubicBezTo>
                  <a:cubicBezTo>
                    <a:pt x="5640" y="1353"/>
                    <a:pt x="5490" y="1328"/>
                    <a:pt x="5314" y="1328"/>
                  </a:cubicBezTo>
                  <a:cubicBezTo>
                    <a:pt x="5189" y="1328"/>
                    <a:pt x="5039" y="1353"/>
                    <a:pt x="4913" y="1353"/>
                  </a:cubicBezTo>
                  <a:cubicBezTo>
                    <a:pt x="4763" y="1379"/>
                    <a:pt x="4613" y="1404"/>
                    <a:pt x="4487" y="1454"/>
                  </a:cubicBezTo>
                  <a:cubicBezTo>
                    <a:pt x="4362" y="1479"/>
                    <a:pt x="4237" y="1529"/>
                    <a:pt x="4111" y="1579"/>
                  </a:cubicBezTo>
                  <a:cubicBezTo>
                    <a:pt x="3961" y="1629"/>
                    <a:pt x="3836" y="1704"/>
                    <a:pt x="3685" y="1805"/>
                  </a:cubicBezTo>
                  <a:cubicBezTo>
                    <a:pt x="3560" y="1880"/>
                    <a:pt x="3435" y="1955"/>
                    <a:pt x="3309" y="2055"/>
                  </a:cubicBezTo>
                  <a:cubicBezTo>
                    <a:pt x="3134" y="2206"/>
                    <a:pt x="2933" y="2356"/>
                    <a:pt x="2783" y="2531"/>
                  </a:cubicBezTo>
                  <a:cubicBezTo>
                    <a:pt x="2608" y="2707"/>
                    <a:pt x="2457" y="2907"/>
                    <a:pt x="2307" y="3108"/>
                  </a:cubicBezTo>
                  <a:cubicBezTo>
                    <a:pt x="2307" y="3083"/>
                    <a:pt x="2307" y="3083"/>
                    <a:pt x="2307" y="3083"/>
                  </a:cubicBezTo>
                  <a:cubicBezTo>
                    <a:pt x="2056" y="3434"/>
                    <a:pt x="1806" y="3810"/>
                    <a:pt x="1580" y="4186"/>
                  </a:cubicBezTo>
                  <a:cubicBezTo>
                    <a:pt x="1379" y="4561"/>
                    <a:pt x="1179" y="4937"/>
                    <a:pt x="1029" y="5313"/>
                  </a:cubicBezTo>
                  <a:cubicBezTo>
                    <a:pt x="1029" y="5313"/>
                    <a:pt x="1029" y="5313"/>
                    <a:pt x="1029" y="5288"/>
                  </a:cubicBezTo>
                  <a:cubicBezTo>
                    <a:pt x="828" y="5815"/>
                    <a:pt x="653" y="6341"/>
                    <a:pt x="502" y="6867"/>
                  </a:cubicBezTo>
                  <a:cubicBezTo>
                    <a:pt x="377" y="7394"/>
                    <a:pt x="277" y="7920"/>
                    <a:pt x="202" y="8471"/>
                  </a:cubicBezTo>
                  <a:cubicBezTo>
                    <a:pt x="202" y="8447"/>
                    <a:pt x="202" y="8446"/>
                    <a:pt x="202" y="8446"/>
                  </a:cubicBezTo>
                  <a:lnTo>
                    <a:pt x="202" y="8446"/>
                  </a:lnTo>
                  <a:cubicBezTo>
                    <a:pt x="1" y="9925"/>
                    <a:pt x="26" y="11429"/>
                    <a:pt x="227" y="12907"/>
                  </a:cubicBezTo>
                  <a:cubicBezTo>
                    <a:pt x="227" y="12882"/>
                    <a:pt x="227" y="12882"/>
                    <a:pt x="227" y="12882"/>
                  </a:cubicBezTo>
                  <a:cubicBezTo>
                    <a:pt x="477" y="14762"/>
                    <a:pt x="1004" y="16617"/>
                    <a:pt x="1730" y="18371"/>
                  </a:cubicBezTo>
                  <a:cubicBezTo>
                    <a:pt x="1856" y="18672"/>
                    <a:pt x="1981" y="18973"/>
                    <a:pt x="2131" y="19248"/>
                  </a:cubicBezTo>
                  <a:cubicBezTo>
                    <a:pt x="2532" y="19549"/>
                    <a:pt x="2983" y="19825"/>
                    <a:pt x="3460" y="20050"/>
                  </a:cubicBezTo>
                  <a:cubicBezTo>
                    <a:pt x="4036" y="20301"/>
                    <a:pt x="4638" y="20501"/>
                    <a:pt x="5239" y="20627"/>
                  </a:cubicBezTo>
                  <a:cubicBezTo>
                    <a:pt x="5665" y="20702"/>
                    <a:pt x="6091" y="20727"/>
                    <a:pt x="6492" y="20727"/>
                  </a:cubicBezTo>
                  <a:cubicBezTo>
                    <a:pt x="6693" y="20727"/>
                    <a:pt x="6868" y="20727"/>
                    <a:pt x="7044" y="20702"/>
                  </a:cubicBezTo>
                  <a:cubicBezTo>
                    <a:pt x="7094" y="20702"/>
                    <a:pt x="7119" y="20702"/>
                    <a:pt x="7169" y="20652"/>
                  </a:cubicBezTo>
                  <a:cubicBezTo>
                    <a:pt x="7169" y="20652"/>
                    <a:pt x="7194" y="20627"/>
                    <a:pt x="7194" y="20627"/>
                  </a:cubicBezTo>
                  <a:cubicBezTo>
                    <a:pt x="7269" y="20602"/>
                    <a:pt x="7319" y="20552"/>
                    <a:pt x="7344" y="20501"/>
                  </a:cubicBezTo>
                  <a:cubicBezTo>
                    <a:pt x="7420" y="20100"/>
                    <a:pt x="7495" y="19699"/>
                    <a:pt x="7520" y="19298"/>
                  </a:cubicBezTo>
                  <a:cubicBezTo>
                    <a:pt x="7545" y="18922"/>
                    <a:pt x="7545" y="18496"/>
                    <a:pt x="7495" y="18045"/>
                  </a:cubicBezTo>
                  <a:cubicBezTo>
                    <a:pt x="7445" y="17343"/>
                    <a:pt x="7294" y="16617"/>
                    <a:pt x="7019" y="15739"/>
                  </a:cubicBezTo>
                  <a:cubicBezTo>
                    <a:pt x="6918" y="15389"/>
                    <a:pt x="6793" y="15013"/>
                    <a:pt x="6618" y="14612"/>
                  </a:cubicBezTo>
                  <a:cubicBezTo>
                    <a:pt x="6593" y="14486"/>
                    <a:pt x="6542" y="14361"/>
                    <a:pt x="6492" y="14236"/>
                  </a:cubicBezTo>
                  <a:lnTo>
                    <a:pt x="6442" y="14135"/>
                  </a:lnTo>
                  <a:cubicBezTo>
                    <a:pt x="6367" y="13885"/>
                    <a:pt x="6267" y="13634"/>
                    <a:pt x="6166" y="13384"/>
                  </a:cubicBezTo>
                  <a:cubicBezTo>
                    <a:pt x="5916" y="12607"/>
                    <a:pt x="5715" y="11830"/>
                    <a:pt x="5615" y="11053"/>
                  </a:cubicBezTo>
                  <a:cubicBezTo>
                    <a:pt x="5540" y="10551"/>
                    <a:pt x="5515" y="10025"/>
                    <a:pt x="5515" y="9499"/>
                  </a:cubicBezTo>
                  <a:cubicBezTo>
                    <a:pt x="5515" y="8998"/>
                    <a:pt x="5540" y="8496"/>
                    <a:pt x="5615" y="7945"/>
                  </a:cubicBezTo>
                  <a:cubicBezTo>
                    <a:pt x="5841" y="6316"/>
                    <a:pt x="6342" y="4762"/>
                    <a:pt x="6843" y="3308"/>
                  </a:cubicBezTo>
                  <a:cubicBezTo>
                    <a:pt x="7745" y="4110"/>
                    <a:pt x="8673" y="4837"/>
                    <a:pt x="9625" y="5489"/>
                  </a:cubicBezTo>
                  <a:cubicBezTo>
                    <a:pt x="11179" y="6566"/>
                    <a:pt x="12758" y="7394"/>
                    <a:pt x="14312" y="7945"/>
                  </a:cubicBezTo>
                  <a:cubicBezTo>
                    <a:pt x="15139" y="8246"/>
                    <a:pt x="15991" y="8471"/>
                    <a:pt x="16843" y="8622"/>
                  </a:cubicBezTo>
                  <a:cubicBezTo>
                    <a:pt x="17670" y="8772"/>
                    <a:pt x="18547" y="8847"/>
                    <a:pt x="19425" y="8847"/>
                  </a:cubicBezTo>
                  <a:lnTo>
                    <a:pt x="19475" y="8847"/>
                  </a:lnTo>
                  <a:cubicBezTo>
                    <a:pt x="20377" y="8847"/>
                    <a:pt x="21329" y="8747"/>
                    <a:pt x="22257" y="8572"/>
                  </a:cubicBezTo>
                  <a:cubicBezTo>
                    <a:pt x="22658" y="8471"/>
                    <a:pt x="23059" y="8371"/>
                    <a:pt x="23460" y="8296"/>
                  </a:cubicBezTo>
                  <a:cubicBezTo>
                    <a:pt x="23911" y="8171"/>
                    <a:pt x="24337" y="8070"/>
                    <a:pt x="24713" y="7970"/>
                  </a:cubicBezTo>
                  <a:cubicBezTo>
                    <a:pt x="26568" y="7469"/>
                    <a:pt x="28247" y="6917"/>
                    <a:pt x="29801" y="6341"/>
                  </a:cubicBezTo>
                  <a:cubicBezTo>
                    <a:pt x="31655" y="5639"/>
                    <a:pt x="33259" y="4887"/>
                    <a:pt x="34713" y="4035"/>
                  </a:cubicBezTo>
                  <a:cubicBezTo>
                    <a:pt x="35941" y="3308"/>
                    <a:pt x="36994" y="2531"/>
                    <a:pt x="37946" y="1679"/>
                  </a:cubicBezTo>
                  <a:cubicBezTo>
                    <a:pt x="37996" y="1654"/>
                    <a:pt x="38021" y="1629"/>
                    <a:pt x="38046" y="1579"/>
                  </a:cubicBezTo>
                  <a:cubicBezTo>
                    <a:pt x="38122" y="1278"/>
                    <a:pt x="38096" y="952"/>
                    <a:pt x="38021" y="551"/>
                  </a:cubicBezTo>
                  <a:cubicBezTo>
                    <a:pt x="37971" y="376"/>
                    <a:pt x="37921" y="201"/>
                    <a:pt x="3782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510;p55">
              <a:extLst>
                <a:ext uri="{FF2B5EF4-FFF2-40B4-BE49-F238E27FC236}">
                  <a16:creationId xmlns:a16="http://schemas.microsoft.com/office/drawing/2014/main" id="{CB835F63-0BD4-4D02-83BF-8F58A157984E}"/>
                </a:ext>
              </a:extLst>
            </p:cNvPr>
            <p:cNvSpPr/>
            <p:nvPr/>
          </p:nvSpPr>
          <p:spPr>
            <a:xfrm>
              <a:off x="4290250" y="1520075"/>
              <a:ext cx="1134750" cy="483725"/>
            </a:xfrm>
            <a:custGeom>
              <a:avLst/>
              <a:gdLst/>
              <a:ahLst/>
              <a:cxnLst/>
              <a:rect l="l" t="t" r="r" b="b"/>
              <a:pathLst>
                <a:path w="45390" h="19349" extrusionOk="0">
                  <a:moveTo>
                    <a:pt x="2382" y="18346"/>
                  </a:moveTo>
                  <a:lnTo>
                    <a:pt x="803" y="18973"/>
                  </a:lnTo>
                  <a:lnTo>
                    <a:pt x="778" y="18973"/>
                  </a:lnTo>
                  <a:lnTo>
                    <a:pt x="2382" y="18346"/>
                  </a:lnTo>
                  <a:close/>
                  <a:moveTo>
                    <a:pt x="44813" y="0"/>
                  </a:moveTo>
                  <a:cubicBezTo>
                    <a:pt x="44788" y="0"/>
                    <a:pt x="44763" y="26"/>
                    <a:pt x="44738" y="26"/>
                  </a:cubicBezTo>
                  <a:cubicBezTo>
                    <a:pt x="44111" y="276"/>
                    <a:pt x="43510" y="527"/>
                    <a:pt x="42883" y="777"/>
                  </a:cubicBezTo>
                  <a:lnTo>
                    <a:pt x="36367" y="3384"/>
                  </a:lnTo>
                  <a:lnTo>
                    <a:pt x="31705" y="5264"/>
                  </a:lnTo>
                  <a:lnTo>
                    <a:pt x="24512" y="8146"/>
                  </a:lnTo>
                  <a:lnTo>
                    <a:pt x="17269" y="11053"/>
                  </a:lnTo>
                  <a:lnTo>
                    <a:pt x="10728" y="13685"/>
                  </a:lnTo>
                  <a:lnTo>
                    <a:pt x="4186" y="16316"/>
                  </a:lnTo>
                  <a:lnTo>
                    <a:pt x="101" y="17945"/>
                  </a:lnTo>
                  <a:cubicBezTo>
                    <a:pt x="51" y="17970"/>
                    <a:pt x="26" y="18021"/>
                    <a:pt x="1" y="18046"/>
                  </a:cubicBezTo>
                  <a:cubicBezTo>
                    <a:pt x="1" y="18071"/>
                    <a:pt x="1" y="18071"/>
                    <a:pt x="1" y="18096"/>
                  </a:cubicBezTo>
                  <a:cubicBezTo>
                    <a:pt x="1" y="18121"/>
                    <a:pt x="1" y="18146"/>
                    <a:pt x="1" y="18171"/>
                  </a:cubicBezTo>
                  <a:cubicBezTo>
                    <a:pt x="51" y="18572"/>
                    <a:pt x="276" y="18998"/>
                    <a:pt x="627" y="19299"/>
                  </a:cubicBezTo>
                  <a:cubicBezTo>
                    <a:pt x="652" y="19324"/>
                    <a:pt x="677" y="19324"/>
                    <a:pt x="702" y="19349"/>
                  </a:cubicBezTo>
                  <a:lnTo>
                    <a:pt x="778" y="19349"/>
                  </a:lnTo>
                  <a:cubicBezTo>
                    <a:pt x="803" y="19349"/>
                    <a:pt x="828" y="19349"/>
                    <a:pt x="853" y="19324"/>
                  </a:cubicBezTo>
                  <a:lnTo>
                    <a:pt x="3710" y="18171"/>
                  </a:lnTo>
                  <a:lnTo>
                    <a:pt x="6542" y="16993"/>
                  </a:lnTo>
                  <a:lnTo>
                    <a:pt x="16943" y="12732"/>
                  </a:lnTo>
                  <a:lnTo>
                    <a:pt x="19951" y="11479"/>
                  </a:lnTo>
                  <a:cubicBezTo>
                    <a:pt x="24312" y="9700"/>
                    <a:pt x="28672" y="7920"/>
                    <a:pt x="33033" y="6116"/>
                  </a:cubicBezTo>
                  <a:lnTo>
                    <a:pt x="39149" y="3610"/>
                  </a:lnTo>
                  <a:lnTo>
                    <a:pt x="45289" y="1103"/>
                  </a:lnTo>
                  <a:cubicBezTo>
                    <a:pt x="45314" y="1078"/>
                    <a:pt x="45364" y="1028"/>
                    <a:pt x="45364" y="953"/>
                  </a:cubicBezTo>
                  <a:cubicBezTo>
                    <a:pt x="45389" y="953"/>
                    <a:pt x="45389" y="903"/>
                    <a:pt x="45389" y="878"/>
                  </a:cubicBezTo>
                  <a:cubicBezTo>
                    <a:pt x="45364" y="802"/>
                    <a:pt x="45364" y="727"/>
                    <a:pt x="45339" y="652"/>
                  </a:cubicBezTo>
                  <a:cubicBezTo>
                    <a:pt x="45314" y="577"/>
                    <a:pt x="45289" y="502"/>
                    <a:pt x="45264" y="427"/>
                  </a:cubicBezTo>
                  <a:cubicBezTo>
                    <a:pt x="45239" y="351"/>
                    <a:pt x="45189" y="301"/>
                    <a:pt x="45139" y="251"/>
                  </a:cubicBezTo>
                  <a:cubicBezTo>
                    <a:pt x="45089" y="176"/>
                    <a:pt x="45038" y="126"/>
                    <a:pt x="44963" y="76"/>
                  </a:cubicBezTo>
                  <a:cubicBezTo>
                    <a:pt x="44913" y="51"/>
                    <a:pt x="44888" y="26"/>
                    <a:pt x="44863" y="26"/>
                  </a:cubicBezTo>
                  <a:cubicBezTo>
                    <a:pt x="44838" y="26"/>
                    <a:pt x="44838" y="0"/>
                    <a:pt x="44813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511;p55">
              <a:extLst>
                <a:ext uri="{FF2B5EF4-FFF2-40B4-BE49-F238E27FC236}">
                  <a16:creationId xmlns:a16="http://schemas.microsoft.com/office/drawing/2014/main" id="{DCFBE541-B175-47E2-A7FC-29641CCCA40F}"/>
                </a:ext>
              </a:extLst>
            </p:cNvPr>
            <p:cNvSpPr/>
            <p:nvPr/>
          </p:nvSpPr>
          <p:spPr>
            <a:xfrm>
              <a:off x="4304050" y="1975600"/>
              <a:ext cx="45750" cy="24575"/>
            </a:xfrm>
            <a:custGeom>
              <a:avLst/>
              <a:gdLst/>
              <a:ahLst/>
              <a:cxnLst/>
              <a:rect l="l" t="t" r="r" b="b"/>
              <a:pathLst>
                <a:path w="1830" h="983" extrusionOk="0">
                  <a:moveTo>
                    <a:pt x="1629" y="0"/>
                  </a:moveTo>
                  <a:cubicBezTo>
                    <a:pt x="1604" y="0"/>
                    <a:pt x="1579" y="25"/>
                    <a:pt x="1554" y="25"/>
                  </a:cubicBezTo>
                  <a:cubicBezTo>
                    <a:pt x="1303" y="125"/>
                    <a:pt x="1078" y="226"/>
                    <a:pt x="827" y="326"/>
                  </a:cubicBezTo>
                  <a:cubicBezTo>
                    <a:pt x="727" y="376"/>
                    <a:pt x="602" y="426"/>
                    <a:pt x="501" y="476"/>
                  </a:cubicBezTo>
                  <a:cubicBezTo>
                    <a:pt x="401" y="526"/>
                    <a:pt x="301" y="577"/>
                    <a:pt x="201" y="627"/>
                  </a:cubicBezTo>
                  <a:lnTo>
                    <a:pt x="175" y="627"/>
                  </a:lnTo>
                  <a:cubicBezTo>
                    <a:pt x="75" y="652"/>
                    <a:pt x="0" y="727"/>
                    <a:pt x="25" y="827"/>
                  </a:cubicBezTo>
                  <a:cubicBezTo>
                    <a:pt x="47" y="914"/>
                    <a:pt x="106" y="982"/>
                    <a:pt x="187" y="982"/>
                  </a:cubicBezTo>
                  <a:cubicBezTo>
                    <a:pt x="200" y="982"/>
                    <a:pt x="212" y="981"/>
                    <a:pt x="226" y="978"/>
                  </a:cubicBezTo>
                  <a:cubicBezTo>
                    <a:pt x="276" y="953"/>
                    <a:pt x="326" y="953"/>
                    <a:pt x="376" y="927"/>
                  </a:cubicBezTo>
                  <a:cubicBezTo>
                    <a:pt x="426" y="902"/>
                    <a:pt x="476" y="877"/>
                    <a:pt x="526" y="852"/>
                  </a:cubicBezTo>
                  <a:cubicBezTo>
                    <a:pt x="576" y="827"/>
                    <a:pt x="627" y="802"/>
                    <a:pt x="677" y="777"/>
                  </a:cubicBezTo>
                  <a:cubicBezTo>
                    <a:pt x="752" y="727"/>
                    <a:pt x="827" y="702"/>
                    <a:pt x="902" y="677"/>
                  </a:cubicBezTo>
                  <a:cubicBezTo>
                    <a:pt x="1178" y="552"/>
                    <a:pt x="1429" y="451"/>
                    <a:pt x="1704" y="351"/>
                  </a:cubicBezTo>
                  <a:cubicBezTo>
                    <a:pt x="1779" y="301"/>
                    <a:pt x="1830" y="201"/>
                    <a:pt x="1779" y="100"/>
                  </a:cubicBezTo>
                  <a:cubicBezTo>
                    <a:pt x="1754" y="50"/>
                    <a:pt x="1679" y="0"/>
                    <a:pt x="1629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512;p55">
              <a:extLst>
                <a:ext uri="{FF2B5EF4-FFF2-40B4-BE49-F238E27FC236}">
                  <a16:creationId xmlns:a16="http://schemas.microsoft.com/office/drawing/2014/main" id="{88054D76-9301-46CE-AC2C-373B42C8427A}"/>
                </a:ext>
              </a:extLst>
            </p:cNvPr>
            <p:cNvSpPr/>
            <p:nvPr/>
          </p:nvSpPr>
          <p:spPr>
            <a:xfrm>
              <a:off x="4431225" y="1855925"/>
              <a:ext cx="149150" cy="129725"/>
            </a:xfrm>
            <a:custGeom>
              <a:avLst/>
              <a:gdLst/>
              <a:ahLst/>
              <a:cxnLst/>
              <a:rect l="l" t="t" r="r" b="b"/>
              <a:pathLst>
                <a:path w="5966" h="5189" extrusionOk="0">
                  <a:moveTo>
                    <a:pt x="2708" y="0"/>
                  </a:moveTo>
                  <a:cubicBezTo>
                    <a:pt x="2582" y="0"/>
                    <a:pt x="2407" y="0"/>
                    <a:pt x="2256" y="25"/>
                  </a:cubicBezTo>
                  <a:cubicBezTo>
                    <a:pt x="1880" y="50"/>
                    <a:pt x="1479" y="176"/>
                    <a:pt x="1104" y="351"/>
                  </a:cubicBezTo>
                  <a:cubicBezTo>
                    <a:pt x="928" y="451"/>
                    <a:pt x="753" y="552"/>
                    <a:pt x="602" y="677"/>
                  </a:cubicBezTo>
                  <a:cubicBezTo>
                    <a:pt x="527" y="727"/>
                    <a:pt x="452" y="802"/>
                    <a:pt x="377" y="902"/>
                  </a:cubicBezTo>
                  <a:cubicBezTo>
                    <a:pt x="302" y="1003"/>
                    <a:pt x="226" y="1103"/>
                    <a:pt x="176" y="1203"/>
                  </a:cubicBezTo>
                  <a:cubicBezTo>
                    <a:pt x="176" y="1253"/>
                    <a:pt x="151" y="1303"/>
                    <a:pt x="126" y="1328"/>
                  </a:cubicBezTo>
                  <a:cubicBezTo>
                    <a:pt x="101" y="1379"/>
                    <a:pt x="76" y="1404"/>
                    <a:pt x="76" y="1454"/>
                  </a:cubicBezTo>
                  <a:cubicBezTo>
                    <a:pt x="1" y="1880"/>
                    <a:pt x="1" y="2331"/>
                    <a:pt x="76" y="2807"/>
                  </a:cubicBezTo>
                  <a:cubicBezTo>
                    <a:pt x="101" y="3033"/>
                    <a:pt x="151" y="3283"/>
                    <a:pt x="251" y="3534"/>
                  </a:cubicBezTo>
                  <a:cubicBezTo>
                    <a:pt x="302" y="3734"/>
                    <a:pt x="402" y="3935"/>
                    <a:pt x="527" y="4135"/>
                  </a:cubicBezTo>
                  <a:cubicBezTo>
                    <a:pt x="502" y="4161"/>
                    <a:pt x="477" y="4186"/>
                    <a:pt x="477" y="4236"/>
                  </a:cubicBezTo>
                  <a:cubicBezTo>
                    <a:pt x="477" y="4286"/>
                    <a:pt x="502" y="4311"/>
                    <a:pt x="527" y="4361"/>
                  </a:cubicBezTo>
                  <a:cubicBezTo>
                    <a:pt x="577" y="4436"/>
                    <a:pt x="627" y="4486"/>
                    <a:pt x="703" y="4562"/>
                  </a:cubicBezTo>
                  <a:cubicBezTo>
                    <a:pt x="753" y="4612"/>
                    <a:pt x="803" y="4637"/>
                    <a:pt x="853" y="4687"/>
                  </a:cubicBezTo>
                  <a:cubicBezTo>
                    <a:pt x="878" y="4712"/>
                    <a:pt x="903" y="4737"/>
                    <a:pt x="903" y="4737"/>
                  </a:cubicBezTo>
                  <a:lnTo>
                    <a:pt x="928" y="4762"/>
                  </a:lnTo>
                  <a:cubicBezTo>
                    <a:pt x="1028" y="4837"/>
                    <a:pt x="1104" y="4887"/>
                    <a:pt x="1179" y="4938"/>
                  </a:cubicBezTo>
                  <a:cubicBezTo>
                    <a:pt x="1204" y="4963"/>
                    <a:pt x="1229" y="4963"/>
                    <a:pt x="1254" y="4988"/>
                  </a:cubicBezTo>
                  <a:cubicBezTo>
                    <a:pt x="1329" y="5038"/>
                    <a:pt x="1429" y="5063"/>
                    <a:pt x="1530" y="5113"/>
                  </a:cubicBezTo>
                  <a:cubicBezTo>
                    <a:pt x="1680" y="5163"/>
                    <a:pt x="1830" y="5188"/>
                    <a:pt x="1981" y="5188"/>
                  </a:cubicBezTo>
                  <a:lnTo>
                    <a:pt x="2131" y="5188"/>
                  </a:lnTo>
                  <a:cubicBezTo>
                    <a:pt x="2281" y="5163"/>
                    <a:pt x="2382" y="5138"/>
                    <a:pt x="2482" y="5113"/>
                  </a:cubicBezTo>
                  <a:cubicBezTo>
                    <a:pt x="2582" y="5063"/>
                    <a:pt x="2682" y="4988"/>
                    <a:pt x="2758" y="4862"/>
                  </a:cubicBezTo>
                  <a:cubicBezTo>
                    <a:pt x="2833" y="4787"/>
                    <a:pt x="2858" y="4662"/>
                    <a:pt x="2883" y="4536"/>
                  </a:cubicBezTo>
                  <a:lnTo>
                    <a:pt x="2933" y="4562"/>
                  </a:lnTo>
                  <a:cubicBezTo>
                    <a:pt x="3058" y="4587"/>
                    <a:pt x="3209" y="4612"/>
                    <a:pt x="3359" y="4612"/>
                  </a:cubicBezTo>
                  <a:cubicBezTo>
                    <a:pt x="3510" y="4612"/>
                    <a:pt x="3635" y="4612"/>
                    <a:pt x="3760" y="4562"/>
                  </a:cubicBezTo>
                  <a:cubicBezTo>
                    <a:pt x="4036" y="4486"/>
                    <a:pt x="4287" y="4336"/>
                    <a:pt x="4487" y="4135"/>
                  </a:cubicBezTo>
                  <a:cubicBezTo>
                    <a:pt x="4537" y="4085"/>
                    <a:pt x="4562" y="4035"/>
                    <a:pt x="4612" y="3985"/>
                  </a:cubicBezTo>
                  <a:cubicBezTo>
                    <a:pt x="4662" y="3910"/>
                    <a:pt x="4688" y="3835"/>
                    <a:pt x="4713" y="3760"/>
                  </a:cubicBezTo>
                  <a:cubicBezTo>
                    <a:pt x="4788" y="3609"/>
                    <a:pt x="4813" y="3434"/>
                    <a:pt x="4813" y="3258"/>
                  </a:cubicBezTo>
                  <a:lnTo>
                    <a:pt x="4938" y="3258"/>
                  </a:lnTo>
                  <a:cubicBezTo>
                    <a:pt x="5063" y="3258"/>
                    <a:pt x="5189" y="3233"/>
                    <a:pt x="5314" y="3208"/>
                  </a:cubicBezTo>
                  <a:cubicBezTo>
                    <a:pt x="5490" y="3133"/>
                    <a:pt x="5640" y="3058"/>
                    <a:pt x="5740" y="2932"/>
                  </a:cubicBezTo>
                  <a:cubicBezTo>
                    <a:pt x="5815" y="2832"/>
                    <a:pt x="5865" y="2757"/>
                    <a:pt x="5891" y="2682"/>
                  </a:cubicBezTo>
                  <a:cubicBezTo>
                    <a:pt x="5941" y="2607"/>
                    <a:pt x="5966" y="2506"/>
                    <a:pt x="5966" y="2356"/>
                  </a:cubicBezTo>
                  <a:cubicBezTo>
                    <a:pt x="5966" y="2206"/>
                    <a:pt x="5916" y="2005"/>
                    <a:pt x="5815" y="1805"/>
                  </a:cubicBezTo>
                  <a:cubicBezTo>
                    <a:pt x="5765" y="1704"/>
                    <a:pt x="5715" y="1604"/>
                    <a:pt x="5665" y="1529"/>
                  </a:cubicBezTo>
                  <a:cubicBezTo>
                    <a:pt x="5615" y="1429"/>
                    <a:pt x="5540" y="1354"/>
                    <a:pt x="5464" y="1253"/>
                  </a:cubicBezTo>
                  <a:cubicBezTo>
                    <a:pt x="5214" y="953"/>
                    <a:pt x="4913" y="677"/>
                    <a:pt x="4562" y="476"/>
                  </a:cubicBezTo>
                  <a:cubicBezTo>
                    <a:pt x="4412" y="401"/>
                    <a:pt x="4236" y="301"/>
                    <a:pt x="4061" y="251"/>
                  </a:cubicBezTo>
                  <a:cubicBezTo>
                    <a:pt x="3885" y="176"/>
                    <a:pt x="3685" y="125"/>
                    <a:pt x="3459" y="75"/>
                  </a:cubicBezTo>
                  <a:cubicBezTo>
                    <a:pt x="3209" y="25"/>
                    <a:pt x="2958" y="0"/>
                    <a:pt x="270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513;p55">
              <a:extLst>
                <a:ext uri="{FF2B5EF4-FFF2-40B4-BE49-F238E27FC236}">
                  <a16:creationId xmlns:a16="http://schemas.microsoft.com/office/drawing/2014/main" id="{1011FBED-948B-43C4-94B1-CAB20538037E}"/>
                </a:ext>
              </a:extLst>
            </p:cNvPr>
            <p:cNvSpPr/>
            <p:nvPr/>
          </p:nvSpPr>
          <p:spPr>
            <a:xfrm>
              <a:off x="4425600" y="1886625"/>
              <a:ext cx="41375" cy="92625"/>
            </a:xfrm>
            <a:custGeom>
              <a:avLst/>
              <a:gdLst/>
              <a:ahLst/>
              <a:cxnLst/>
              <a:rect l="l" t="t" r="r" b="b"/>
              <a:pathLst>
                <a:path w="1655" h="3705" extrusionOk="0">
                  <a:moveTo>
                    <a:pt x="351" y="0"/>
                  </a:moveTo>
                  <a:cubicBezTo>
                    <a:pt x="276" y="0"/>
                    <a:pt x="201" y="50"/>
                    <a:pt x="176" y="100"/>
                  </a:cubicBezTo>
                  <a:cubicBezTo>
                    <a:pt x="126" y="251"/>
                    <a:pt x="75" y="401"/>
                    <a:pt x="50" y="552"/>
                  </a:cubicBezTo>
                  <a:cubicBezTo>
                    <a:pt x="25" y="702"/>
                    <a:pt x="25" y="877"/>
                    <a:pt x="25" y="1028"/>
                  </a:cubicBezTo>
                  <a:cubicBezTo>
                    <a:pt x="0" y="1404"/>
                    <a:pt x="75" y="1780"/>
                    <a:pt x="176" y="2105"/>
                  </a:cubicBezTo>
                  <a:cubicBezTo>
                    <a:pt x="276" y="2456"/>
                    <a:pt x="426" y="2757"/>
                    <a:pt x="627" y="3058"/>
                  </a:cubicBezTo>
                  <a:cubicBezTo>
                    <a:pt x="827" y="3308"/>
                    <a:pt x="1078" y="3534"/>
                    <a:pt x="1379" y="3684"/>
                  </a:cubicBezTo>
                  <a:cubicBezTo>
                    <a:pt x="1400" y="3698"/>
                    <a:pt x="1425" y="3705"/>
                    <a:pt x="1450" y="3705"/>
                  </a:cubicBezTo>
                  <a:cubicBezTo>
                    <a:pt x="1516" y="3705"/>
                    <a:pt x="1586" y="3663"/>
                    <a:pt x="1604" y="3609"/>
                  </a:cubicBezTo>
                  <a:cubicBezTo>
                    <a:pt x="1654" y="3509"/>
                    <a:pt x="1604" y="3409"/>
                    <a:pt x="1504" y="3384"/>
                  </a:cubicBezTo>
                  <a:cubicBezTo>
                    <a:pt x="1479" y="3359"/>
                    <a:pt x="1454" y="3334"/>
                    <a:pt x="1429" y="3334"/>
                  </a:cubicBezTo>
                  <a:cubicBezTo>
                    <a:pt x="1303" y="3258"/>
                    <a:pt x="1203" y="3183"/>
                    <a:pt x="1103" y="3083"/>
                  </a:cubicBezTo>
                  <a:cubicBezTo>
                    <a:pt x="978" y="2933"/>
                    <a:pt x="877" y="2782"/>
                    <a:pt x="777" y="2607"/>
                  </a:cubicBezTo>
                  <a:cubicBezTo>
                    <a:pt x="752" y="2607"/>
                    <a:pt x="752" y="2607"/>
                    <a:pt x="752" y="2582"/>
                  </a:cubicBezTo>
                  <a:cubicBezTo>
                    <a:pt x="752" y="2607"/>
                    <a:pt x="752" y="2607"/>
                    <a:pt x="752" y="2607"/>
                  </a:cubicBezTo>
                  <a:cubicBezTo>
                    <a:pt x="627" y="2356"/>
                    <a:pt x="527" y="2080"/>
                    <a:pt x="451" y="1780"/>
                  </a:cubicBezTo>
                  <a:cubicBezTo>
                    <a:pt x="376" y="1529"/>
                    <a:pt x="351" y="1253"/>
                    <a:pt x="351" y="978"/>
                  </a:cubicBezTo>
                  <a:cubicBezTo>
                    <a:pt x="376" y="777"/>
                    <a:pt x="401" y="602"/>
                    <a:pt x="451" y="426"/>
                  </a:cubicBezTo>
                  <a:cubicBezTo>
                    <a:pt x="451" y="351"/>
                    <a:pt x="476" y="301"/>
                    <a:pt x="501" y="251"/>
                  </a:cubicBezTo>
                  <a:cubicBezTo>
                    <a:pt x="527" y="151"/>
                    <a:pt x="501" y="50"/>
                    <a:pt x="401" y="25"/>
                  </a:cubicBezTo>
                  <a:cubicBezTo>
                    <a:pt x="401" y="0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514;p55">
              <a:extLst>
                <a:ext uri="{FF2B5EF4-FFF2-40B4-BE49-F238E27FC236}">
                  <a16:creationId xmlns:a16="http://schemas.microsoft.com/office/drawing/2014/main" id="{8EB63763-1F14-41D5-927E-E6BD0556A986}"/>
                </a:ext>
              </a:extLst>
            </p:cNvPr>
            <p:cNvSpPr/>
            <p:nvPr/>
          </p:nvSpPr>
          <p:spPr>
            <a:xfrm>
              <a:off x="4463825" y="1884750"/>
              <a:ext cx="38850" cy="81725"/>
            </a:xfrm>
            <a:custGeom>
              <a:avLst/>
              <a:gdLst/>
              <a:ahLst/>
              <a:cxnLst/>
              <a:rect l="l" t="t" r="r" b="b"/>
              <a:pathLst>
                <a:path w="1554" h="3269" extrusionOk="0">
                  <a:moveTo>
                    <a:pt x="301" y="0"/>
                  </a:moveTo>
                  <a:cubicBezTo>
                    <a:pt x="226" y="0"/>
                    <a:pt x="150" y="75"/>
                    <a:pt x="125" y="150"/>
                  </a:cubicBezTo>
                  <a:cubicBezTo>
                    <a:pt x="0" y="702"/>
                    <a:pt x="75" y="1303"/>
                    <a:pt x="251" y="1830"/>
                  </a:cubicBezTo>
                  <a:cubicBezTo>
                    <a:pt x="351" y="2130"/>
                    <a:pt x="476" y="2381"/>
                    <a:pt x="652" y="2632"/>
                  </a:cubicBezTo>
                  <a:cubicBezTo>
                    <a:pt x="802" y="2882"/>
                    <a:pt x="1028" y="3083"/>
                    <a:pt x="1253" y="3233"/>
                  </a:cubicBezTo>
                  <a:cubicBezTo>
                    <a:pt x="1287" y="3256"/>
                    <a:pt x="1326" y="3268"/>
                    <a:pt x="1365" y="3268"/>
                  </a:cubicBezTo>
                  <a:cubicBezTo>
                    <a:pt x="1413" y="3268"/>
                    <a:pt x="1462" y="3249"/>
                    <a:pt x="1504" y="3208"/>
                  </a:cubicBezTo>
                  <a:cubicBezTo>
                    <a:pt x="1554" y="3133"/>
                    <a:pt x="1554" y="3008"/>
                    <a:pt x="1479" y="2957"/>
                  </a:cubicBezTo>
                  <a:cubicBezTo>
                    <a:pt x="1353" y="2882"/>
                    <a:pt x="1253" y="2807"/>
                    <a:pt x="1153" y="2707"/>
                  </a:cubicBezTo>
                  <a:cubicBezTo>
                    <a:pt x="1028" y="2556"/>
                    <a:pt x="902" y="2406"/>
                    <a:pt x="802" y="2206"/>
                  </a:cubicBezTo>
                  <a:cubicBezTo>
                    <a:pt x="652" y="1980"/>
                    <a:pt x="576" y="1729"/>
                    <a:pt x="501" y="1454"/>
                  </a:cubicBezTo>
                  <a:cubicBezTo>
                    <a:pt x="451" y="1203"/>
                    <a:pt x="401" y="977"/>
                    <a:pt x="401" y="727"/>
                  </a:cubicBezTo>
                  <a:cubicBezTo>
                    <a:pt x="426" y="551"/>
                    <a:pt x="426" y="376"/>
                    <a:pt x="476" y="201"/>
                  </a:cubicBezTo>
                  <a:cubicBezTo>
                    <a:pt x="501" y="100"/>
                    <a:pt x="426" y="25"/>
                    <a:pt x="326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515;p55">
              <a:extLst>
                <a:ext uri="{FF2B5EF4-FFF2-40B4-BE49-F238E27FC236}">
                  <a16:creationId xmlns:a16="http://schemas.microsoft.com/office/drawing/2014/main" id="{24CB3F1C-E12C-4060-AB71-D6AFC550A9C1}"/>
                </a:ext>
              </a:extLst>
            </p:cNvPr>
            <p:cNvSpPr/>
            <p:nvPr/>
          </p:nvSpPr>
          <p:spPr>
            <a:xfrm>
              <a:off x="4503275" y="1876600"/>
              <a:ext cx="48900" cy="60000"/>
            </a:xfrm>
            <a:custGeom>
              <a:avLst/>
              <a:gdLst/>
              <a:ahLst/>
              <a:cxnLst/>
              <a:rect l="l" t="t" r="r" b="b"/>
              <a:pathLst>
                <a:path w="1956" h="2400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cubicBezTo>
                    <a:pt x="101" y="677"/>
                    <a:pt x="277" y="1128"/>
                    <a:pt x="552" y="1504"/>
                  </a:cubicBezTo>
                  <a:cubicBezTo>
                    <a:pt x="703" y="1704"/>
                    <a:pt x="878" y="1880"/>
                    <a:pt x="1079" y="2030"/>
                  </a:cubicBezTo>
                  <a:cubicBezTo>
                    <a:pt x="1254" y="2206"/>
                    <a:pt x="1480" y="2306"/>
                    <a:pt x="1705" y="2381"/>
                  </a:cubicBezTo>
                  <a:cubicBezTo>
                    <a:pt x="1730" y="2394"/>
                    <a:pt x="1749" y="2400"/>
                    <a:pt x="1768" y="2400"/>
                  </a:cubicBezTo>
                  <a:cubicBezTo>
                    <a:pt x="1787" y="2400"/>
                    <a:pt x="1806" y="2394"/>
                    <a:pt x="1831" y="2381"/>
                  </a:cubicBezTo>
                  <a:cubicBezTo>
                    <a:pt x="1881" y="2381"/>
                    <a:pt x="1906" y="2331"/>
                    <a:pt x="1931" y="2306"/>
                  </a:cubicBezTo>
                  <a:cubicBezTo>
                    <a:pt x="1956" y="2206"/>
                    <a:pt x="1931" y="2105"/>
                    <a:pt x="1831" y="2080"/>
                  </a:cubicBezTo>
                  <a:cubicBezTo>
                    <a:pt x="1705" y="2030"/>
                    <a:pt x="1580" y="1980"/>
                    <a:pt x="1455" y="1905"/>
                  </a:cubicBezTo>
                  <a:cubicBezTo>
                    <a:pt x="1329" y="1805"/>
                    <a:pt x="1179" y="1704"/>
                    <a:pt x="1054" y="1579"/>
                  </a:cubicBezTo>
                  <a:cubicBezTo>
                    <a:pt x="1079" y="1579"/>
                    <a:pt x="1079" y="1604"/>
                    <a:pt x="1104" y="1604"/>
                  </a:cubicBezTo>
                  <a:cubicBezTo>
                    <a:pt x="928" y="1429"/>
                    <a:pt x="778" y="1253"/>
                    <a:pt x="653" y="1028"/>
                  </a:cubicBezTo>
                  <a:cubicBezTo>
                    <a:pt x="552" y="827"/>
                    <a:pt x="452" y="602"/>
                    <a:pt x="402" y="376"/>
                  </a:cubicBezTo>
                  <a:cubicBezTo>
                    <a:pt x="377" y="301"/>
                    <a:pt x="377" y="226"/>
                    <a:pt x="352" y="151"/>
                  </a:cubicBezTo>
                  <a:cubicBezTo>
                    <a:pt x="352" y="75"/>
                    <a:pt x="277" y="0"/>
                    <a:pt x="20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516;p55">
              <a:extLst>
                <a:ext uri="{FF2B5EF4-FFF2-40B4-BE49-F238E27FC236}">
                  <a16:creationId xmlns:a16="http://schemas.microsoft.com/office/drawing/2014/main" id="{9ACA12F4-B8AB-4E56-BC31-33710710CE8A}"/>
                </a:ext>
              </a:extLst>
            </p:cNvPr>
            <p:cNvSpPr/>
            <p:nvPr/>
          </p:nvSpPr>
          <p:spPr>
            <a:xfrm>
              <a:off x="4362300" y="1825225"/>
              <a:ext cx="169825" cy="95875"/>
            </a:xfrm>
            <a:custGeom>
              <a:avLst/>
              <a:gdLst/>
              <a:ahLst/>
              <a:cxnLst/>
              <a:rect l="l" t="t" r="r" b="b"/>
              <a:pathLst>
                <a:path w="6793" h="3835" extrusionOk="0">
                  <a:moveTo>
                    <a:pt x="3961" y="0"/>
                  </a:moveTo>
                  <a:cubicBezTo>
                    <a:pt x="3710" y="0"/>
                    <a:pt x="3460" y="25"/>
                    <a:pt x="3234" y="75"/>
                  </a:cubicBezTo>
                  <a:cubicBezTo>
                    <a:pt x="2883" y="125"/>
                    <a:pt x="2557" y="226"/>
                    <a:pt x="2257" y="401"/>
                  </a:cubicBezTo>
                  <a:cubicBezTo>
                    <a:pt x="1931" y="576"/>
                    <a:pt x="1605" y="852"/>
                    <a:pt x="1279" y="1228"/>
                  </a:cubicBezTo>
                  <a:cubicBezTo>
                    <a:pt x="1104" y="1454"/>
                    <a:pt x="928" y="1679"/>
                    <a:pt x="753" y="1930"/>
                  </a:cubicBezTo>
                  <a:cubicBezTo>
                    <a:pt x="652" y="2055"/>
                    <a:pt x="577" y="2155"/>
                    <a:pt x="477" y="2281"/>
                  </a:cubicBezTo>
                  <a:cubicBezTo>
                    <a:pt x="302" y="2506"/>
                    <a:pt x="151" y="2707"/>
                    <a:pt x="1" y="2857"/>
                  </a:cubicBezTo>
                  <a:cubicBezTo>
                    <a:pt x="151" y="2932"/>
                    <a:pt x="327" y="3058"/>
                    <a:pt x="452" y="3183"/>
                  </a:cubicBezTo>
                  <a:cubicBezTo>
                    <a:pt x="552" y="3258"/>
                    <a:pt x="627" y="3333"/>
                    <a:pt x="703" y="3409"/>
                  </a:cubicBezTo>
                  <a:cubicBezTo>
                    <a:pt x="703" y="3434"/>
                    <a:pt x="728" y="3434"/>
                    <a:pt x="728" y="3459"/>
                  </a:cubicBezTo>
                  <a:cubicBezTo>
                    <a:pt x="778" y="3509"/>
                    <a:pt x="828" y="3559"/>
                    <a:pt x="878" y="3609"/>
                  </a:cubicBezTo>
                  <a:cubicBezTo>
                    <a:pt x="878" y="3634"/>
                    <a:pt x="903" y="3634"/>
                    <a:pt x="928" y="3659"/>
                  </a:cubicBezTo>
                  <a:cubicBezTo>
                    <a:pt x="978" y="3709"/>
                    <a:pt x="1003" y="3785"/>
                    <a:pt x="1053" y="3835"/>
                  </a:cubicBezTo>
                  <a:cubicBezTo>
                    <a:pt x="1229" y="3734"/>
                    <a:pt x="1379" y="3659"/>
                    <a:pt x="1530" y="3559"/>
                  </a:cubicBezTo>
                  <a:cubicBezTo>
                    <a:pt x="1605" y="3509"/>
                    <a:pt x="1680" y="3459"/>
                    <a:pt x="1755" y="3409"/>
                  </a:cubicBezTo>
                  <a:lnTo>
                    <a:pt x="1956" y="3308"/>
                  </a:lnTo>
                  <a:cubicBezTo>
                    <a:pt x="2257" y="3108"/>
                    <a:pt x="2532" y="2957"/>
                    <a:pt x="2783" y="2857"/>
                  </a:cubicBezTo>
                  <a:cubicBezTo>
                    <a:pt x="3033" y="2757"/>
                    <a:pt x="3234" y="2707"/>
                    <a:pt x="3434" y="2682"/>
                  </a:cubicBezTo>
                  <a:lnTo>
                    <a:pt x="3861" y="2682"/>
                  </a:lnTo>
                  <a:cubicBezTo>
                    <a:pt x="4011" y="2707"/>
                    <a:pt x="4161" y="2732"/>
                    <a:pt x="4312" y="2757"/>
                  </a:cubicBezTo>
                  <a:lnTo>
                    <a:pt x="4512" y="2807"/>
                  </a:lnTo>
                  <a:cubicBezTo>
                    <a:pt x="4688" y="2832"/>
                    <a:pt x="4838" y="2857"/>
                    <a:pt x="4988" y="2857"/>
                  </a:cubicBezTo>
                  <a:lnTo>
                    <a:pt x="5214" y="2857"/>
                  </a:lnTo>
                  <a:cubicBezTo>
                    <a:pt x="5389" y="2832"/>
                    <a:pt x="5590" y="2782"/>
                    <a:pt x="5790" y="2682"/>
                  </a:cubicBezTo>
                  <a:cubicBezTo>
                    <a:pt x="5991" y="2607"/>
                    <a:pt x="6166" y="2506"/>
                    <a:pt x="6317" y="2406"/>
                  </a:cubicBezTo>
                  <a:cubicBezTo>
                    <a:pt x="6467" y="2281"/>
                    <a:pt x="6567" y="2155"/>
                    <a:pt x="6668" y="2005"/>
                  </a:cubicBezTo>
                  <a:cubicBezTo>
                    <a:pt x="6743" y="1880"/>
                    <a:pt x="6793" y="1679"/>
                    <a:pt x="6793" y="1504"/>
                  </a:cubicBezTo>
                  <a:cubicBezTo>
                    <a:pt x="6793" y="1328"/>
                    <a:pt x="6718" y="1153"/>
                    <a:pt x="6617" y="978"/>
                  </a:cubicBezTo>
                  <a:cubicBezTo>
                    <a:pt x="6542" y="852"/>
                    <a:pt x="6417" y="727"/>
                    <a:pt x="6267" y="602"/>
                  </a:cubicBezTo>
                  <a:cubicBezTo>
                    <a:pt x="6041" y="426"/>
                    <a:pt x="5740" y="276"/>
                    <a:pt x="5339" y="175"/>
                  </a:cubicBezTo>
                  <a:cubicBezTo>
                    <a:pt x="5038" y="100"/>
                    <a:pt x="4688" y="50"/>
                    <a:pt x="4262" y="25"/>
                  </a:cubicBezTo>
                  <a:cubicBezTo>
                    <a:pt x="4161" y="0"/>
                    <a:pt x="4061" y="0"/>
                    <a:pt x="396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517;p55">
              <a:extLst>
                <a:ext uri="{FF2B5EF4-FFF2-40B4-BE49-F238E27FC236}">
                  <a16:creationId xmlns:a16="http://schemas.microsoft.com/office/drawing/2014/main" id="{FDEDB6E2-59F1-478D-B625-68083471872C}"/>
                </a:ext>
              </a:extLst>
            </p:cNvPr>
            <p:cNvSpPr/>
            <p:nvPr/>
          </p:nvSpPr>
          <p:spPr>
            <a:xfrm>
              <a:off x="4427475" y="1880975"/>
              <a:ext cx="95875" cy="19700"/>
            </a:xfrm>
            <a:custGeom>
              <a:avLst/>
              <a:gdLst/>
              <a:ahLst/>
              <a:cxnLst/>
              <a:rect l="l" t="t" r="r" b="b"/>
              <a:pathLst>
                <a:path w="3835" h="788" extrusionOk="0">
                  <a:moveTo>
                    <a:pt x="3309" y="301"/>
                  </a:moveTo>
                  <a:cubicBezTo>
                    <a:pt x="3309" y="301"/>
                    <a:pt x="3291" y="301"/>
                    <a:pt x="3285" y="317"/>
                  </a:cubicBezTo>
                  <a:lnTo>
                    <a:pt x="3285" y="317"/>
                  </a:lnTo>
                  <a:cubicBezTo>
                    <a:pt x="3293" y="312"/>
                    <a:pt x="3301" y="307"/>
                    <a:pt x="3309" y="301"/>
                  </a:cubicBezTo>
                  <a:close/>
                  <a:moveTo>
                    <a:pt x="3735" y="1"/>
                  </a:moveTo>
                  <a:cubicBezTo>
                    <a:pt x="3710" y="1"/>
                    <a:pt x="3685" y="1"/>
                    <a:pt x="3685" y="26"/>
                  </a:cubicBezTo>
                  <a:cubicBezTo>
                    <a:pt x="3660" y="51"/>
                    <a:pt x="3634" y="76"/>
                    <a:pt x="3609" y="101"/>
                  </a:cubicBezTo>
                  <a:cubicBezTo>
                    <a:pt x="3559" y="126"/>
                    <a:pt x="3534" y="176"/>
                    <a:pt x="3484" y="201"/>
                  </a:cubicBezTo>
                  <a:cubicBezTo>
                    <a:pt x="3434" y="251"/>
                    <a:pt x="3359" y="276"/>
                    <a:pt x="3284" y="326"/>
                  </a:cubicBezTo>
                  <a:cubicBezTo>
                    <a:pt x="3284" y="323"/>
                    <a:pt x="3284" y="320"/>
                    <a:pt x="3285" y="317"/>
                  </a:cubicBezTo>
                  <a:lnTo>
                    <a:pt x="3285" y="317"/>
                  </a:lnTo>
                  <a:cubicBezTo>
                    <a:pt x="3222" y="357"/>
                    <a:pt x="3175" y="379"/>
                    <a:pt x="3108" y="402"/>
                  </a:cubicBezTo>
                  <a:cubicBezTo>
                    <a:pt x="3058" y="427"/>
                    <a:pt x="2983" y="452"/>
                    <a:pt x="2908" y="452"/>
                  </a:cubicBezTo>
                  <a:cubicBezTo>
                    <a:pt x="2807" y="477"/>
                    <a:pt x="2682" y="502"/>
                    <a:pt x="2557" y="502"/>
                  </a:cubicBezTo>
                  <a:cubicBezTo>
                    <a:pt x="2440" y="525"/>
                    <a:pt x="2323" y="527"/>
                    <a:pt x="2206" y="527"/>
                  </a:cubicBezTo>
                  <a:lnTo>
                    <a:pt x="2206" y="527"/>
                  </a:lnTo>
                  <a:cubicBezTo>
                    <a:pt x="1855" y="502"/>
                    <a:pt x="1504" y="477"/>
                    <a:pt x="1153" y="452"/>
                  </a:cubicBezTo>
                  <a:cubicBezTo>
                    <a:pt x="953" y="452"/>
                    <a:pt x="777" y="452"/>
                    <a:pt x="602" y="477"/>
                  </a:cubicBezTo>
                  <a:cubicBezTo>
                    <a:pt x="426" y="502"/>
                    <a:pt x="226" y="552"/>
                    <a:pt x="51" y="627"/>
                  </a:cubicBezTo>
                  <a:cubicBezTo>
                    <a:pt x="25" y="652"/>
                    <a:pt x="0" y="702"/>
                    <a:pt x="0" y="727"/>
                  </a:cubicBezTo>
                  <a:cubicBezTo>
                    <a:pt x="19" y="764"/>
                    <a:pt x="51" y="787"/>
                    <a:pt x="86" y="787"/>
                  </a:cubicBezTo>
                  <a:cubicBezTo>
                    <a:pt x="99" y="787"/>
                    <a:pt x="112" y="784"/>
                    <a:pt x="126" y="778"/>
                  </a:cubicBezTo>
                  <a:cubicBezTo>
                    <a:pt x="226" y="753"/>
                    <a:pt x="301" y="727"/>
                    <a:pt x="426" y="702"/>
                  </a:cubicBezTo>
                  <a:cubicBezTo>
                    <a:pt x="527" y="677"/>
                    <a:pt x="652" y="652"/>
                    <a:pt x="777" y="627"/>
                  </a:cubicBezTo>
                  <a:lnTo>
                    <a:pt x="1128" y="627"/>
                  </a:lnTo>
                  <a:cubicBezTo>
                    <a:pt x="1509" y="646"/>
                    <a:pt x="1875" y="694"/>
                    <a:pt x="2238" y="694"/>
                  </a:cubicBezTo>
                  <a:cubicBezTo>
                    <a:pt x="2353" y="694"/>
                    <a:pt x="2467" y="689"/>
                    <a:pt x="2582" y="677"/>
                  </a:cubicBezTo>
                  <a:cubicBezTo>
                    <a:pt x="2807" y="677"/>
                    <a:pt x="3008" y="627"/>
                    <a:pt x="3208" y="527"/>
                  </a:cubicBezTo>
                  <a:cubicBezTo>
                    <a:pt x="3334" y="502"/>
                    <a:pt x="3434" y="427"/>
                    <a:pt x="3534" y="377"/>
                  </a:cubicBezTo>
                  <a:cubicBezTo>
                    <a:pt x="3634" y="301"/>
                    <a:pt x="3735" y="226"/>
                    <a:pt x="3810" y="126"/>
                  </a:cubicBezTo>
                  <a:cubicBezTo>
                    <a:pt x="3835" y="101"/>
                    <a:pt x="3835" y="51"/>
                    <a:pt x="3810" y="26"/>
                  </a:cubicBezTo>
                  <a:cubicBezTo>
                    <a:pt x="3785" y="1"/>
                    <a:pt x="3760" y="1"/>
                    <a:pt x="3735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518;p55">
              <a:extLst>
                <a:ext uri="{FF2B5EF4-FFF2-40B4-BE49-F238E27FC236}">
                  <a16:creationId xmlns:a16="http://schemas.microsoft.com/office/drawing/2014/main" id="{F7D7EF03-BAEE-4688-95F3-FC7071C80958}"/>
                </a:ext>
              </a:extLst>
            </p:cNvPr>
            <p:cNvSpPr/>
            <p:nvPr/>
          </p:nvSpPr>
          <p:spPr>
            <a:xfrm>
              <a:off x="3458175" y="2400400"/>
              <a:ext cx="897275" cy="1156050"/>
            </a:xfrm>
            <a:custGeom>
              <a:avLst/>
              <a:gdLst/>
              <a:ahLst/>
              <a:cxnLst/>
              <a:rect l="l" t="t" r="r" b="b"/>
              <a:pathLst>
                <a:path w="35891" h="46242" extrusionOk="0">
                  <a:moveTo>
                    <a:pt x="3634" y="1"/>
                  </a:moveTo>
                  <a:cubicBezTo>
                    <a:pt x="3584" y="1"/>
                    <a:pt x="3559" y="26"/>
                    <a:pt x="3534" y="51"/>
                  </a:cubicBezTo>
                  <a:cubicBezTo>
                    <a:pt x="3484" y="76"/>
                    <a:pt x="3459" y="126"/>
                    <a:pt x="3459" y="176"/>
                  </a:cubicBezTo>
                  <a:cubicBezTo>
                    <a:pt x="3459" y="226"/>
                    <a:pt x="3484" y="276"/>
                    <a:pt x="3509" y="301"/>
                  </a:cubicBezTo>
                  <a:cubicBezTo>
                    <a:pt x="3534" y="352"/>
                    <a:pt x="3584" y="352"/>
                    <a:pt x="3634" y="352"/>
                  </a:cubicBezTo>
                  <a:lnTo>
                    <a:pt x="3760" y="377"/>
                  </a:lnTo>
                  <a:lnTo>
                    <a:pt x="3860" y="402"/>
                  </a:lnTo>
                  <a:lnTo>
                    <a:pt x="4436" y="527"/>
                  </a:lnTo>
                  <a:cubicBezTo>
                    <a:pt x="3584" y="928"/>
                    <a:pt x="2832" y="1404"/>
                    <a:pt x="2156" y="1931"/>
                  </a:cubicBezTo>
                  <a:cubicBezTo>
                    <a:pt x="1730" y="2281"/>
                    <a:pt x="1329" y="2657"/>
                    <a:pt x="1003" y="3058"/>
                  </a:cubicBezTo>
                  <a:cubicBezTo>
                    <a:pt x="652" y="3459"/>
                    <a:pt x="401" y="3885"/>
                    <a:pt x="226" y="4362"/>
                  </a:cubicBezTo>
                  <a:cubicBezTo>
                    <a:pt x="75" y="4788"/>
                    <a:pt x="0" y="5264"/>
                    <a:pt x="25" y="5765"/>
                  </a:cubicBezTo>
                  <a:cubicBezTo>
                    <a:pt x="50" y="6191"/>
                    <a:pt x="151" y="6617"/>
                    <a:pt x="351" y="7093"/>
                  </a:cubicBezTo>
                  <a:cubicBezTo>
                    <a:pt x="502" y="7469"/>
                    <a:pt x="727" y="7895"/>
                    <a:pt x="1053" y="8347"/>
                  </a:cubicBezTo>
                  <a:cubicBezTo>
                    <a:pt x="1329" y="8723"/>
                    <a:pt x="1654" y="9098"/>
                    <a:pt x="2055" y="9499"/>
                  </a:cubicBezTo>
                  <a:cubicBezTo>
                    <a:pt x="2707" y="10126"/>
                    <a:pt x="3459" y="10753"/>
                    <a:pt x="4361" y="11404"/>
                  </a:cubicBezTo>
                  <a:cubicBezTo>
                    <a:pt x="4712" y="11630"/>
                    <a:pt x="5038" y="11855"/>
                    <a:pt x="5389" y="12081"/>
                  </a:cubicBezTo>
                  <a:lnTo>
                    <a:pt x="5589" y="12206"/>
                  </a:lnTo>
                  <a:cubicBezTo>
                    <a:pt x="6015" y="12482"/>
                    <a:pt x="6441" y="12758"/>
                    <a:pt x="6842" y="13033"/>
                  </a:cubicBezTo>
                  <a:lnTo>
                    <a:pt x="7193" y="13234"/>
                  </a:lnTo>
                  <a:cubicBezTo>
                    <a:pt x="8722" y="14211"/>
                    <a:pt x="10301" y="15239"/>
                    <a:pt x="11780" y="16317"/>
                  </a:cubicBezTo>
                  <a:cubicBezTo>
                    <a:pt x="12582" y="16918"/>
                    <a:pt x="13334" y="17520"/>
                    <a:pt x="14035" y="18121"/>
                  </a:cubicBezTo>
                  <a:lnTo>
                    <a:pt x="14010" y="18071"/>
                  </a:lnTo>
                  <a:lnTo>
                    <a:pt x="14010" y="18071"/>
                  </a:lnTo>
                  <a:cubicBezTo>
                    <a:pt x="14637" y="18647"/>
                    <a:pt x="15213" y="19224"/>
                    <a:pt x="15740" y="19775"/>
                  </a:cubicBezTo>
                  <a:cubicBezTo>
                    <a:pt x="16291" y="20402"/>
                    <a:pt x="16817" y="21053"/>
                    <a:pt x="17269" y="21705"/>
                  </a:cubicBezTo>
                  <a:lnTo>
                    <a:pt x="17243" y="21680"/>
                  </a:lnTo>
                  <a:lnTo>
                    <a:pt x="17243" y="21680"/>
                  </a:lnTo>
                  <a:cubicBezTo>
                    <a:pt x="17594" y="22206"/>
                    <a:pt x="17920" y="22758"/>
                    <a:pt x="18196" y="23309"/>
                  </a:cubicBezTo>
                  <a:cubicBezTo>
                    <a:pt x="18497" y="23886"/>
                    <a:pt x="18747" y="24487"/>
                    <a:pt x="18998" y="25139"/>
                  </a:cubicBezTo>
                  <a:lnTo>
                    <a:pt x="18973" y="25139"/>
                  </a:lnTo>
                  <a:cubicBezTo>
                    <a:pt x="19198" y="25790"/>
                    <a:pt x="19399" y="26467"/>
                    <a:pt x="19524" y="27144"/>
                  </a:cubicBezTo>
                  <a:cubicBezTo>
                    <a:pt x="19675" y="27845"/>
                    <a:pt x="19775" y="28572"/>
                    <a:pt x="19825" y="29374"/>
                  </a:cubicBezTo>
                  <a:cubicBezTo>
                    <a:pt x="19850" y="29876"/>
                    <a:pt x="19875" y="30427"/>
                    <a:pt x="19900" y="31104"/>
                  </a:cubicBezTo>
                  <a:cubicBezTo>
                    <a:pt x="19900" y="31655"/>
                    <a:pt x="19900" y="32231"/>
                    <a:pt x="19875" y="32958"/>
                  </a:cubicBezTo>
                  <a:cubicBezTo>
                    <a:pt x="19850" y="34287"/>
                    <a:pt x="19775" y="35640"/>
                    <a:pt x="19700" y="36643"/>
                  </a:cubicBezTo>
                  <a:cubicBezTo>
                    <a:pt x="19649" y="37319"/>
                    <a:pt x="19599" y="37971"/>
                    <a:pt x="19549" y="38622"/>
                  </a:cubicBezTo>
                  <a:cubicBezTo>
                    <a:pt x="19424" y="40252"/>
                    <a:pt x="19299" y="41931"/>
                    <a:pt x="19248" y="43585"/>
                  </a:cubicBezTo>
                  <a:cubicBezTo>
                    <a:pt x="18497" y="44437"/>
                    <a:pt x="17820" y="45039"/>
                    <a:pt x="17143" y="45515"/>
                  </a:cubicBezTo>
                  <a:cubicBezTo>
                    <a:pt x="16918" y="45665"/>
                    <a:pt x="16692" y="45790"/>
                    <a:pt x="16492" y="45891"/>
                  </a:cubicBezTo>
                  <a:cubicBezTo>
                    <a:pt x="16416" y="45941"/>
                    <a:pt x="16366" y="46041"/>
                    <a:pt x="16416" y="46141"/>
                  </a:cubicBezTo>
                  <a:cubicBezTo>
                    <a:pt x="16441" y="46191"/>
                    <a:pt x="16517" y="46242"/>
                    <a:pt x="16567" y="46242"/>
                  </a:cubicBezTo>
                  <a:cubicBezTo>
                    <a:pt x="16592" y="46242"/>
                    <a:pt x="16617" y="46216"/>
                    <a:pt x="16642" y="46216"/>
                  </a:cubicBezTo>
                  <a:cubicBezTo>
                    <a:pt x="17444" y="45790"/>
                    <a:pt x="18196" y="45214"/>
                    <a:pt x="19098" y="44287"/>
                  </a:cubicBezTo>
                  <a:cubicBezTo>
                    <a:pt x="19148" y="44211"/>
                    <a:pt x="19223" y="44136"/>
                    <a:pt x="19274" y="44086"/>
                  </a:cubicBezTo>
                  <a:cubicBezTo>
                    <a:pt x="19299" y="44111"/>
                    <a:pt x="19349" y="44136"/>
                    <a:pt x="19399" y="44136"/>
                  </a:cubicBezTo>
                  <a:cubicBezTo>
                    <a:pt x="19499" y="44136"/>
                    <a:pt x="19599" y="44061"/>
                    <a:pt x="19599" y="43986"/>
                  </a:cubicBezTo>
                  <a:lnTo>
                    <a:pt x="19599" y="43861"/>
                  </a:lnTo>
                  <a:lnTo>
                    <a:pt x="19599" y="43735"/>
                  </a:lnTo>
                  <a:cubicBezTo>
                    <a:pt x="20226" y="43059"/>
                    <a:pt x="20802" y="42307"/>
                    <a:pt x="21329" y="41605"/>
                  </a:cubicBezTo>
                  <a:cubicBezTo>
                    <a:pt x="21554" y="41329"/>
                    <a:pt x="21755" y="41054"/>
                    <a:pt x="21955" y="40778"/>
                  </a:cubicBezTo>
                  <a:cubicBezTo>
                    <a:pt x="22431" y="40176"/>
                    <a:pt x="22883" y="39550"/>
                    <a:pt x="23384" y="38973"/>
                  </a:cubicBezTo>
                  <a:cubicBezTo>
                    <a:pt x="23534" y="38748"/>
                    <a:pt x="23710" y="38572"/>
                    <a:pt x="23885" y="38372"/>
                  </a:cubicBezTo>
                  <a:lnTo>
                    <a:pt x="24662" y="37470"/>
                  </a:lnTo>
                  <a:cubicBezTo>
                    <a:pt x="25138" y="36918"/>
                    <a:pt x="25614" y="36367"/>
                    <a:pt x="26091" y="35790"/>
                  </a:cubicBezTo>
                  <a:cubicBezTo>
                    <a:pt x="28071" y="33460"/>
                    <a:pt x="29524" y="31630"/>
                    <a:pt x="30827" y="29825"/>
                  </a:cubicBezTo>
                  <a:cubicBezTo>
                    <a:pt x="32281" y="27795"/>
                    <a:pt x="33384" y="25941"/>
                    <a:pt x="34236" y="24136"/>
                  </a:cubicBezTo>
                  <a:cubicBezTo>
                    <a:pt x="34737" y="23058"/>
                    <a:pt x="35138" y="22006"/>
                    <a:pt x="35414" y="21003"/>
                  </a:cubicBezTo>
                  <a:cubicBezTo>
                    <a:pt x="35715" y="19926"/>
                    <a:pt x="35865" y="18873"/>
                    <a:pt x="35865" y="17870"/>
                  </a:cubicBezTo>
                  <a:cubicBezTo>
                    <a:pt x="35890" y="16818"/>
                    <a:pt x="35740" y="15815"/>
                    <a:pt x="35389" y="14888"/>
                  </a:cubicBezTo>
                  <a:cubicBezTo>
                    <a:pt x="35239" y="14412"/>
                    <a:pt x="35013" y="13936"/>
                    <a:pt x="34737" y="13484"/>
                  </a:cubicBezTo>
                  <a:cubicBezTo>
                    <a:pt x="34487" y="13058"/>
                    <a:pt x="34211" y="12657"/>
                    <a:pt x="33860" y="12256"/>
                  </a:cubicBezTo>
                  <a:cubicBezTo>
                    <a:pt x="33259" y="11530"/>
                    <a:pt x="32507" y="10828"/>
                    <a:pt x="31579" y="10126"/>
                  </a:cubicBezTo>
                  <a:cubicBezTo>
                    <a:pt x="30802" y="9550"/>
                    <a:pt x="29875" y="8973"/>
                    <a:pt x="28797" y="8397"/>
                  </a:cubicBezTo>
                  <a:cubicBezTo>
                    <a:pt x="27018" y="7444"/>
                    <a:pt x="25113" y="6667"/>
                    <a:pt x="23284" y="5890"/>
                  </a:cubicBezTo>
                  <a:lnTo>
                    <a:pt x="22908" y="5740"/>
                  </a:lnTo>
                  <a:cubicBezTo>
                    <a:pt x="22431" y="5540"/>
                    <a:pt x="21980" y="5339"/>
                    <a:pt x="21504" y="5139"/>
                  </a:cubicBezTo>
                  <a:cubicBezTo>
                    <a:pt x="20878" y="4888"/>
                    <a:pt x="20251" y="4637"/>
                    <a:pt x="19524" y="4362"/>
                  </a:cubicBezTo>
                  <a:cubicBezTo>
                    <a:pt x="18271" y="3860"/>
                    <a:pt x="16968" y="3409"/>
                    <a:pt x="15489" y="2958"/>
                  </a:cubicBezTo>
                  <a:cubicBezTo>
                    <a:pt x="12983" y="2156"/>
                    <a:pt x="10276" y="1429"/>
                    <a:pt x="7193" y="753"/>
                  </a:cubicBezTo>
                  <a:cubicBezTo>
                    <a:pt x="6517" y="602"/>
                    <a:pt x="5840" y="452"/>
                    <a:pt x="5163" y="301"/>
                  </a:cubicBezTo>
                  <a:cubicBezTo>
                    <a:pt x="5113" y="276"/>
                    <a:pt x="5063" y="251"/>
                    <a:pt x="5013" y="251"/>
                  </a:cubicBezTo>
                  <a:cubicBezTo>
                    <a:pt x="4988" y="251"/>
                    <a:pt x="4963" y="251"/>
                    <a:pt x="4963" y="276"/>
                  </a:cubicBezTo>
                  <a:cubicBezTo>
                    <a:pt x="4512" y="176"/>
                    <a:pt x="4085" y="101"/>
                    <a:pt x="3659" y="1"/>
                  </a:cubicBezTo>
                  <a:close/>
                </a:path>
              </a:pathLst>
            </a:custGeom>
            <a:solidFill>
              <a:srgbClr val="76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519;p55">
              <a:extLst>
                <a:ext uri="{FF2B5EF4-FFF2-40B4-BE49-F238E27FC236}">
                  <a16:creationId xmlns:a16="http://schemas.microsoft.com/office/drawing/2014/main" id="{715CDF55-469F-46A8-B91C-F7CEAF70F6F4}"/>
                </a:ext>
              </a:extLst>
            </p:cNvPr>
            <p:cNvSpPr/>
            <p:nvPr/>
          </p:nvSpPr>
          <p:spPr>
            <a:xfrm>
              <a:off x="3639875" y="3872850"/>
              <a:ext cx="246275" cy="335850"/>
            </a:xfrm>
            <a:custGeom>
              <a:avLst/>
              <a:gdLst/>
              <a:ahLst/>
              <a:cxnLst/>
              <a:rect l="l" t="t" r="r" b="b"/>
              <a:pathLst>
                <a:path w="9851" h="13434" extrusionOk="0">
                  <a:moveTo>
                    <a:pt x="1103" y="0"/>
                  </a:moveTo>
                  <a:cubicBezTo>
                    <a:pt x="1078" y="0"/>
                    <a:pt x="1028" y="0"/>
                    <a:pt x="1003" y="25"/>
                  </a:cubicBezTo>
                  <a:cubicBezTo>
                    <a:pt x="978" y="50"/>
                    <a:pt x="928" y="101"/>
                    <a:pt x="928" y="151"/>
                  </a:cubicBezTo>
                  <a:cubicBezTo>
                    <a:pt x="828" y="727"/>
                    <a:pt x="652" y="1329"/>
                    <a:pt x="502" y="1905"/>
                  </a:cubicBezTo>
                  <a:lnTo>
                    <a:pt x="477" y="1930"/>
                  </a:lnTo>
                  <a:lnTo>
                    <a:pt x="477" y="1980"/>
                  </a:lnTo>
                  <a:cubicBezTo>
                    <a:pt x="351" y="2406"/>
                    <a:pt x="226" y="2832"/>
                    <a:pt x="151" y="3258"/>
                  </a:cubicBezTo>
                  <a:cubicBezTo>
                    <a:pt x="101" y="3509"/>
                    <a:pt x="51" y="3760"/>
                    <a:pt x="26" y="4010"/>
                  </a:cubicBezTo>
                  <a:cubicBezTo>
                    <a:pt x="0" y="4236"/>
                    <a:pt x="0" y="4487"/>
                    <a:pt x="26" y="4737"/>
                  </a:cubicBezTo>
                  <a:cubicBezTo>
                    <a:pt x="76" y="5163"/>
                    <a:pt x="201" y="5589"/>
                    <a:pt x="427" y="6040"/>
                  </a:cubicBezTo>
                  <a:cubicBezTo>
                    <a:pt x="577" y="6391"/>
                    <a:pt x="802" y="6767"/>
                    <a:pt x="1153" y="7218"/>
                  </a:cubicBezTo>
                  <a:cubicBezTo>
                    <a:pt x="1404" y="7594"/>
                    <a:pt x="1705" y="7945"/>
                    <a:pt x="2031" y="8321"/>
                  </a:cubicBezTo>
                  <a:cubicBezTo>
                    <a:pt x="2732" y="9173"/>
                    <a:pt x="3409" y="9900"/>
                    <a:pt x="4086" y="10527"/>
                  </a:cubicBezTo>
                  <a:cubicBezTo>
                    <a:pt x="4888" y="11279"/>
                    <a:pt x="5640" y="11905"/>
                    <a:pt x="6417" y="12406"/>
                  </a:cubicBezTo>
                  <a:cubicBezTo>
                    <a:pt x="7018" y="12807"/>
                    <a:pt x="7569" y="13083"/>
                    <a:pt x="8096" y="13284"/>
                  </a:cubicBezTo>
                  <a:cubicBezTo>
                    <a:pt x="8396" y="13384"/>
                    <a:pt x="8647" y="13434"/>
                    <a:pt x="8898" y="13434"/>
                  </a:cubicBezTo>
                  <a:cubicBezTo>
                    <a:pt x="9023" y="13434"/>
                    <a:pt x="9148" y="13409"/>
                    <a:pt x="9249" y="13384"/>
                  </a:cubicBezTo>
                  <a:cubicBezTo>
                    <a:pt x="9349" y="13334"/>
                    <a:pt x="9449" y="13284"/>
                    <a:pt x="9549" y="13183"/>
                  </a:cubicBezTo>
                  <a:cubicBezTo>
                    <a:pt x="9650" y="13133"/>
                    <a:pt x="9700" y="13008"/>
                    <a:pt x="9750" y="12883"/>
                  </a:cubicBezTo>
                  <a:cubicBezTo>
                    <a:pt x="9800" y="12782"/>
                    <a:pt x="9825" y="12632"/>
                    <a:pt x="9850" y="12431"/>
                  </a:cubicBezTo>
                  <a:cubicBezTo>
                    <a:pt x="9850" y="12281"/>
                    <a:pt x="9850" y="12106"/>
                    <a:pt x="9825" y="11905"/>
                  </a:cubicBezTo>
                  <a:cubicBezTo>
                    <a:pt x="9800" y="11680"/>
                    <a:pt x="9750" y="11479"/>
                    <a:pt x="9700" y="11279"/>
                  </a:cubicBezTo>
                  <a:cubicBezTo>
                    <a:pt x="9549" y="10677"/>
                    <a:pt x="9299" y="10050"/>
                    <a:pt x="8898" y="9349"/>
                  </a:cubicBezTo>
                  <a:cubicBezTo>
                    <a:pt x="8522" y="8722"/>
                    <a:pt x="8121" y="8171"/>
                    <a:pt x="7645" y="7494"/>
                  </a:cubicBezTo>
                  <a:cubicBezTo>
                    <a:pt x="7519" y="7319"/>
                    <a:pt x="7369" y="7168"/>
                    <a:pt x="7244" y="6993"/>
                  </a:cubicBezTo>
                  <a:lnTo>
                    <a:pt x="7193" y="6918"/>
                  </a:lnTo>
                  <a:cubicBezTo>
                    <a:pt x="6893" y="6517"/>
                    <a:pt x="6592" y="6116"/>
                    <a:pt x="6316" y="5715"/>
                  </a:cubicBezTo>
                  <a:cubicBezTo>
                    <a:pt x="5815" y="5038"/>
                    <a:pt x="5489" y="4487"/>
                    <a:pt x="5264" y="3935"/>
                  </a:cubicBezTo>
                  <a:cubicBezTo>
                    <a:pt x="5113" y="3584"/>
                    <a:pt x="5013" y="3183"/>
                    <a:pt x="4938" y="2682"/>
                  </a:cubicBezTo>
                  <a:cubicBezTo>
                    <a:pt x="4863" y="2181"/>
                    <a:pt x="4863" y="1679"/>
                    <a:pt x="4888" y="1153"/>
                  </a:cubicBezTo>
                  <a:cubicBezTo>
                    <a:pt x="4888" y="1103"/>
                    <a:pt x="4863" y="1078"/>
                    <a:pt x="4838" y="1028"/>
                  </a:cubicBezTo>
                  <a:cubicBezTo>
                    <a:pt x="4787" y="1003"/>
                    <a:pt x="4737" y="978"/>
                    <a:pt x="4687" y="978"/>
                  </a:cubicBezTo>
                  <a:cubicBezTo>
                    <a:pt x="4587" y="978"/>
                    <a:pt x="4512" y="1053"/>
                    <a:pt x="4512" y="1153"/>
                  </a:cubicBezTo>
                  <a:cubicBezTo>
                    <a:pt x="4512" y="1304"/>
                    <a:pt x="4512" y="1429"/>
                    <a:pt x="4512" y="1579"/>
                  </a:cubicBezTo>
                  <a:cubicBezTo>
                    <a:pt x="4086" y="1304"/>
                    <a:pt x="3559" y="1078"/>
                    <a:pt x="2933" y="903"/>
                  </a:cubicBezTo>
                  <a:cubicBezTo>
                    <a:pt x="2381" y="727"/>
                    <a:pt x="1780" y="577"/>
                    <a:pt x="1254" y="476"/>
                  </a:cubicBezTo>
                  <a:cubicBezTo>
                    <a:pt x="1254" y="401"/>
                    <a:pt x="1254" y="326"/>
                    <a:pt x="1279" y="251"/>
                  </a:cubicBezTo>
                  <a:cubicBezTo>
                    <a:pt x="1279" y="201"/>
                    <a:pt x="1279" y="151"/>
                    <a:pt x="1254" y="101"/>
                  </a:cubicBezTo>
                  <a:cubicBezTo>
                    <a:pt x="1229" y="50"/>
                    <a:pt x="1203" y="25"/>
                    <a:pt x="1153" y="0"/>
                  </a:cubicBezTo>
                  <a:close/>
                </a:path>
              </a:pathLst>
            </a:custGeom>
            <a:solidFill>
              <a:srgbClr val="70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520;p55">
              <a:extLst>
                <a:ext uri="{FF2B5EF4-FFF2-40B4-BE49-F238E27FC236}">
                  <a16:creationId xmlns:a16="http://schemas.microsoft.com/office/drawing/2014/main" id="{CF5484CF-9423-474A-8B88-F1B05A40227E}"/>
                </a:ext>
              </a:extLst>
            </p:cNvPr>
            <p:cNvSpPr/>
            <p:nvPr/>
          </p:nvSpPr>
          <p:spPr>
            <a:xfrm>
              <a:off x="3640500" y="3872850"/>
              <a:ext cx="245650" cy="330225"/>
            </a:xfrm>
            <a:custGeom>
              <a:avLst/>
              <a:gdLst/>
              <a:ahLst/>
              <a:cxnLst/>
              <a:rect l="l" t="t" r="r" b="b"/>
              <a:pathLst>
                <a:path w="9826" h="13209" extrusionOk="0">
                  <a:moveTo>
                    <a:pt x="1078" y="0"/>
                  </a:moveTo>
                  <a:cubicBezTo>
                    <a:pt x="1053" y="0"/>
                    <a:pt x="1003" y="25"/>
                    <a:pt x="978" y="25"/>
                  </a:cubicBezTo>
                  <a:cubicBezTo>
                    <a:pt x="953" y="50"/>
                    <a:pt x="903" y="101"/>
                    <a:pt x="903" y="151"/>
                  </a:cubicBezTo>
                  <a:cubicBezTo>
                    <a:pt x="803" y="727"/>
                    <a:pt x="652" y="1329"/>
                    <a:pt x="477" y="1905"/>
                  </a:cubicBezTo>
                  <a:cubicBezTo>
                    <a:pt x="351" y="2356"/>
                    <a:pt x="226" y="2807"/>
                    <a:pt x="126" y="3283"/>
                  </a:cubicBezTo>
                  <a:cubicBezTo>
                    <a:pt x="76" y="3509"/>
                    <a:pt x="26" y="3760"/>
                    <a:pt x="1" y="4010"/>
                  </a:cubicBezTo>
                  <a:cubicBezTo>
                    <a:pt x="1" y="4161"/>
                    <a:pt x="1" y="4286"/>
                    <a:pt x="1" y="4461"/>
                  </a:cubicBezTo>
                  <a:cubicBezTo>
                    <a:pt x="727" y="5815"/>
                    <a:pt x="1630" y="7093"/>
                    <a:pt x="2632" y="8246"/>
                  </a:cubicBezTo>
                  <a:cubicBezTo>
                    <a:pt x="2632" y="8271"/>
                    <a:pt x="2657" y="8271"/>
                    <a:pt x="2657" y="8271"/>
                  </a:cubicBezTo>
                  <a:cubicBezTo>
                    <a:pt x="3760" y="9549"/>
                    <a:pt x="5013" y="10727"/>
                    <a:pt x="6417" y="11705"/>
                  </a:cubicBezTo>
                  <a:cubicBezTo>
                    <a:pt x="6818" y="11980"/>
                    <a:pt x="7244" y="12231"/>
                    <a:pt x="7695" y="12456"/>
                  </a:cubicBezTo>
                  <a:cubicBezTo>
                    <a:pt x="8146" y="12707"/>
                    <a:pt x="8622" y="12933"/>
                    <a:pt x="9123" y="13108"/>
                  </a:cubicBezTo>
                  <a:lnTo>
                    <a:pt x="9098" y="13083"/>
                  </a:lnTo>
                  <a:lnTo>
                    <a:pt x="9098" y="13083"/>
                  </a:lnTo>
                  <a:cubicBezTo>
                    <a:pt x="9224" y="13133"/>
                    <a:pt x="9349" y="13183"/>
                    <a:pt x="9499" y="13208"/>
                  </a:cubicBezTo>
                  <a:cubicBezTo>
                    <a:pt x="9499" y="13208"/>
                    <a:pt x="9524" y="13183"/>
                    <a:pt x="9524" y="13183"/>
                  </a:cubicBezTo>
                  <a:cubicBezTo>
                    <a:pt x="9600" y="13108"/>
                    <a:pt x="9675" y="13008"/>
                    <a:pt x="9725" y="12883"/>
                  </a:cubicBezTo>
                  <a:cubicBezTo>
                    <a:pt x="9775" y="12757"/>
                    <a:pt x="9800" y="12632"/>
                    <a:pt x="9825" y="12431"/>
                  </a:cubicBezTo>
                  <a:cubicBezTo>
                    <a:pt x="9825" y="12256"/>
                    <a:pt x="9800" y="12081"/>
                    <a:pt x="9775" y="11905"/>
                  </a:cubicBezTo>
                  <a:cubicBezTo>
                    <a:pt x="9750" y="11680"/>
                    <a:pt x="9725" y="11479"/>
                    <a:pt x="9675" y="11279"/>
                  </a:cubicBezTo>
                  <a:cubicBezTo>
                    <a:pt x="9524" y="10677"/>
                    <a:pt x="9274" y="10050"/>
                    <a:pt x="8848" y="9349"/>
                  </a:cubicBezTo>
                  <a:cubicBezTo>
                    <a:pt x="8772" y="9173"/>
                    <a:pt x="8672" y="9023"/>
                    <a:pt x="8572" y="8872"/>
                  </a:cubicBezTo>
                  <a:lnTo>
                    <a:pt x="8522" y="8872"/>
                  </a:lnTo>
                  <a:cubicBezTo>
                    <a:pt x="8397" y="8847"/>
                    <a:pt x="8271" y="8822"/>
                    <a:pt x="8146" y="8822"/>
                  </a:cubicBezTo>
                  <a:cubicBezTo>
                    <a:pt x="7996" y="8847"/>
                    <a:pt x="7820" y="8872"/>
                    <a:pt x="7645" y="8898"/>
                  </a:cubicBezTo>
                  <a:cubicBezTo>
                    <a:pt x="7294" y="9023"/>
                    <a:pt x="6968" y="9173"/>
                    <a:pt x="6617" y="9349"/>
                  </a:cubicBezTo>
                  <a:cubicBezTo>
                    <a:pt x="6578" y="9368"/>
                    <a:pt x="6533" y="9378"/>
                    <a:pt x="6488" y="9378"/>
                  </a:cubicBezTo>
                  <a:cubicBezTo>
                    <a:pt x="6359" y="9378"/>
                    <a:pt x="6222" y="9303"/>
                    <a:pt x="6166" y="9173"/>
                  </a:cubicBezTo>
                  <a:cubicBezTo>
                    <a:pt x="6091" y="8998"/>
                    <a:pt x="6191" y="8797"/>
                    <a:pt x="6341" y="8722"/>
                  </a:cubicBezTo>
                  <a:cubicBezTo>
                    <a:pt x="6893" y="8446"/>
                    <a:pt x="7469" y="8171"/>
                    <a:pt x="8071" y="8146"/>
                  </a:cubicBezTo>
                  <a:cubicBezTo>
                    <a:pt x="7920" y="7945"/>
                    <a:pt x="7770" y="7720"/>
                    <a:pt x="7595" y="7519"/>
                  </a:cubicBezTo>
                  <a:cubicBezTo>
                    <a:pt x="7494" y="7344"/>
                    <a:pt x="7369" y="7193"/>
                    <a:pt x="7244" y="7043"/>
                  </a:cubicBezTo>
                  <a:lnTo>
                    <a:pt x="7143" y="7043"/>
                  </a:lnTo>
                  <a:cubicBezTo>
                    <a:pt x="6993" y="7018"/>
                    <a:pt x="6843" y="6993"/>
                    <a:pt x="6692" y="6993"/>
                  </a:cubicBezTo>
                  <a:cubicBezTo>
                    <a:pt x="6492" y="6993"/>
                    <a:pt x="6316" y="7018"/>
                    <a:pt x="6116" y="7093"/>
                  </a:cubicBezTo>
                  <a:cubicBezTo>
                    <a:pt x="5815" y="7168"/>
                    <a:pt x="5539" y="7294"/>
                    <a:pt x="5264" y="7444"/>
                  </a:cubicBezTo>
                  <a:cubicBezTo>
                    <a:pt x="5223" y="7461"/>
                    <a:pt x="5180" y="7469"/>
                    <a:pt x="5138" y="7469"/>
                  </a:cubicBezTo>
                  <a:cubicBezTo>
                    <a:pt x="5001" y="7469"/>
                    <a:pt x="4870" y="7384"/>
                    <a:pt x="4813" y="7268"/>
                  </a:cubicBezTo>
                  <a:cubicBezTo>
                    <a:pt x="4737" y="7093"/>
                    <a:pt x="4813" y="6893"/>
                    <a:pt x="4988" y="6817"/>
                  </a:cubicBezTo>
                  <a:cubicBezTo>
                    <a:pt x="5339" y="6642"/>
                    <a:pt x="5715" y="6466"/>
                    <a:pt x="6091" y="6366"/>
                  </a:cubicBezTo>
                  <a:cubicBezTo>
                    <a:pt x="6291" y="6316"/>
                    <a:pt x="6492" y="6291"/>
                    <a:pt x="6692" y="6291"/>
                  </a:cubicBezTo>
                  <a:cubicBezTo>
                    <a:pt x="6542" y="6116"/>
                    <a:pt x="6417" y="5915"/>
                    <a:pt x="6266" y="5715"/>
                  </a:cubicBezTo>
                  <a:cubicBezTo>
                    <a:pt x="6166" y="5564"/>
                    <a:pt x="6066" y="5439"/>
                    <a:pt x="5991" y="5289"/>
                  </a:cubicBezTo>
                  <a:cubicBezTo>
                    <a:pt x="5815" y="5263"/>
                    <a:pt x="5665" y="5238"/>
                    <a:pt x="5489" y="5238"/>
                  </a:cubicBezTo>
                  <a:cubicBezTo>
                    <a:pt x="5289" y="5238"/>
                    <a:pt x="5088" y="5289"/>
                    <a:pt x="4913" y="5339"/>
                  </a:cubicBezTo>
                  <a:cubicBezTo>
                    <a:pt x="4612" y="5439"/>
                    <a:pt x="4311" y="5564"/>
                    <a:pt x="4036" y="5690"/>
                  </a:cubicBezTo>
                  <a:cubicBezTo>
                    <a:pt x="3990" y="5709"/>
                    <a:pt x="3942" y="5719"/>
                    <a:pt x="3896" y="5719"/>
                  </a:cubicBezTo>
                  <a:cubicBezTo>
                    <a:pt x="3764" y="5719"/>
                    <a:pt x="3640" y="5644"/>
                    <a:pt x="3585" y="5514"/>
                  </a:cubicBezTo>
                  <a:cubicBezTo>
                    <a:pt x="3509" y="5339"/>
                    <a:pt x="3585" y="5138"/>
                    <a:pt x="3760" y="5063"/>
                  </a:cubicBezTo>
                  <a:cubicBezTo>
                    <a:pt x="4136" y="4862"/>
                    <a:pt x="4537" y="4687"/>
                    <a:pt x="4963" y="4612"/>
                  </a:cubicBezTo>
                  <a:cubicBezTo>
                    <a:pt x="5163" y="4562"/>
                    <a:pt x="5339" y="4537"/>
                    <a:pt x="5539" y="4537"/>
                  </a:cubicBezTo>
                  <a:cubicBezTo>
                    <a:pt x="5414" y="4336"/>
                    <a:pt x="5314" y="4136"/>
                    <a:pt x="5239" y="3935"/>
                  </a:cubicBezTo>
                  <a:cubicBezTo>
                    <a:pt x="5088" y="3584"/>
                    <a:pt x="4963" y="3183"/>
                    <a:pt x="4913" y="2682"/>
                  </a:cubicBezTo>
                  <a:cubicBezTo>
                    <a:pt x="4838" y="2181"/>
                    <a:pt x="4813" y="1679"/>
                    <a:pt x="4838" y="1153"/>
                  </a:cubicBezTo>
                  <a:cubicBezTo>
                    <a:pt x="4838" y="1128"/>
                    <a:pt x="4838" y="1078"/>
                    <a:pt x="4813" y="1028"/>
                  </a:cubicBezTo>
                  <a:cubicBezTo>
                    <a:pt x="4762" y="1003"/>
                    <a:pt x="4712" y="978"/>
                    <a:pt x="4662" y="978"/>
                  </a:cubicBezTo>
                  <a:cubicBezTo>
                    <a:pt x="4587" y="978"/>
                    <a:pt x="4512" y="1053"/>
                    <a:pt x="4487" y="1153"/>
                  </a:cubicBezTo>
                  <a:cubicBezTo>
                    <a:pt x="4487" y="1304"/>
                    <a:pt x="4487" y="1429"/>
                    <a:pt x="4487" y="1579"/>
                  </a:cubicBezTo>
                  <a:cubicBezTo>
                    <a:pt x="4036" y="1304"/>
                    <a:pt x="3534" y="1078"/>
                    <a:pt x="2908" y="903"/>
                  </a:cubicBezTo>
                  <a:cubicBezTo>
                    <a:pt x="2331" y="727"/>
                    <a:pt x="1730" y="602"/>
                    <a:pt x="1204" y="476"/>
                  </a:cubicBezTo>
                  <a:cubicBezTo>
                    <a:pt x="1229" y="401"/>
                    <a:pt x="1229" y="326"/>
                    <a:pt x="1254" y="226"/>
                  </a:cubicBezTo>
                  <a:cubicBezTo>
                    <a:pt x="1254" y="201"/>
                    <a:pt x="1254" y="151"/>
                    <a:pt x="1229" y="101"/>
                  </a:cubicBezTo>
                  <a:cubicBezTo>
                    <a:pt x="1204" y="50"/>
                    <a:pt x="1153" y="25"/>
                    <a:pt x="1128" y="25"/>
                  </a:cubicBezTo>
                  <a:cubicBezTo>
                    <a:pt x="1103" y="25"/>
                    <a:pt x="1078" y="0"/>
                    <a:pt x="107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521;p55">
              <a:extLst>
                <a:ext uri="{FF2B5EF4-FFF2-40B4-BE49-F238E27FC236}">
                  <a16:creationId xmlns:a16="http://schemas.microsoft.com/office/drawing/2014/main" id="{0AEE2E00-F3C1-4EFC-AFB2-218098118AB5}"/>
                </a:ext>
              </a:extLst>
            </p:cNvPr>
            <p:cNvSpPr/>
            <p:nvPr/>
          </p:nvSpPr>
          <p:spPr>
            <a:xfrm>
              <a:off x="3706300" y="407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522;p55">
              <a:extLst>
                <a:ext uri="{FF2B5EF4-FFF2-40B4-BE49-F238E27FC236}">
                  <a16:creationId xmlns:a16="http://schemas.microsoft.com/office/drawing/2014/main" id="{135202BE-8796-4EC0-9D57-C67E47B88952}"/>
                </a:ext>
              </a:extLst>
            </p:cNvPr>
            <p:cNvSpPr/>
            <p:nvPr/>
          </p:nvSpPr>
          <p:spPr>
            <a:xfrm>
              <a:off x="3800900" y="416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523;p55">
              <a:extLst>
                <a:ext uri="{FF2B5EF4-FFF2-40B4-BE49-F238E27FC236}">
                  <a16:creationId xmlns:a16="http://schemas.microsoft.com/office/drawing/2014/main" id="{DD6C2686-67AD-4B3E-ACA0-A49EAA25D776}"/>
                </a:ext>
              </a:extLst>
            </p:cNvPr>
            <p:cNvSpPr/>
            <p:nvPr/>
          </p:nvSpPr>
          <p:spPr>
            <a:xfrm>
              <a:off x="2969450" y="2464325"/>
              <a:ext cx="1153525" cy="1460550"/>
            </a:xfrm>
            <a:custGeom>
              <a:avLst/>
              <a:gdLst/>
              <a:ahLst/>
              <a:cxnLst/>
              <a:rect l="l" t="t" r="r" b="b"/>
              <a:pathLst>
                <a:path w="46141" h="58422" extrusionOk="0">
                  <a:moveTo>
                    <a:pt x="19775" y="0"/>
                  </a:moveTo>
                  <a:cubicBezTo>
                    <a:pt x="19750" y="0"/>
                    <a:pt x="19725" y="25"/>
                    <a:pt x="19700" y="50"/>
                  </a:cubicBezTo>
                  <a:cubicBezTo>
                    <a:pt x="19349" y="75"/>
                    <a:pt x="18973" y="150"/>
                    <a:pt x="18547" y="301"/>
                  </a:cubicBezTo>
                  <a:cubicBezTo>
                    <a:pt x="18071" y="451"/>
                    <a:pt x="17619" y="627"/>
                    <a:pt x="17193" y="827"/>
                  </a:cubicBezTo>
                  <a:lnTo>
                    <a:pt x="16918" y="952"/>
                  </a:lnTo>
                  <a:cubicBezTo>
                    <a:pt x="16567" y="1103"/>
                    <a:pt x="16216" y="1253"/>
                    <a:pt x="15865" y="1379"/>
                  </a:cubicBezTo>
                  <a:cubicBezTo>
                    <a:pt x="15665" y="1454"/>
                    <a:pt x="15464" y="1529"/>
                    <a:pt x="15238" y="1604"/>
                  </a:cubicBezTo>
                  <a:lnTo>
                    <a:pt x="14812" y="1729"/>
                  </a:lnTo>
                  <a:lnTo>
                    <a:pt x="14386" y="1880"/>
                  </a:lnTo>
                  <a:cubicBezTo>
                    <a:pt x="11980" y="2657"/>
                    <a:pt x="9850" y="3283"/>
                    <a:pt x="7845" y="3835"/>
                  </a:cubicBezTo>
                  <a:cubicBezTo>
                    <a:pt x="7294" y="3985"/>
                    <a:pt x="6717" y="4135"/>
                    <a:pt x="6141" y="4261"/>
                  </a:cubicBezTo>
                  <a:cubicBezTo>
                    <a:pt x="5890" y="4336"/>
                    <a:pt x="5664" y="4386"/>
                    <a:pt x="5414" y="4436"/>
                  </a:cubicBezTo>
                  <a:cubicBezTo>
                    <a:pt x="5163" y="4486"/>
                    <a:pt x="4913" y="4536"/>
                    <a:pt x="4687" y="4587"/>
                  </a:cubicBezTo>
                  <a:lnTo>
                    <a:pt x="4637" y="4587"/>
                  </a:lnTo>
                  <a:cubicBezTo>
                    <a:pt x="4361" y="4637"/>
                    <a:pt x="4060" y="4687"/>
                    <a:pt x="3785" y="4737"/>
                  </a:cubicBezTo>
                  <a:cubicBezTo>
                    <a:pt x="3309" y="4812"/>
                    <a:pt x="2832" y="4887"/>
                    <a:pt x="2381" y="4963"/>
                  </a:cubicBezTo>
                  <a:cubicBezTo>
                    <a:pt x="1980" y="5038"/>
                    <a:pt x="1604" y="5138"/>
                    <a:pt x="1253" y="5213"/>
                  </a:cubicBezTo>
                  <a:cubicBezTo>
                    <a:pt x="1078" y="5263"/>
                    <a:pt x="903" y="5313"/>
                    <a:pt x="727" y="5364"/>
                  </a:cubicBezTo>
                  <a:cubicBezTo>
                    <a:pt x="502" y="5439"/>
                    <a:pt x="351" y="5489"/>
                    <a:pt x="176" y="5564"/>
                  </a:cubicBezTo>
                  <a:cubicBezTo>
                    <a:pt x="126" y="5589"/>
                    <a:pt x="101" y="5614"/>
                    <a:pt x="75" y="5639"/>
                  </a:cubicBezTo>
                  <a:cubicBezTo>
                    <a:pt x="25" y="5714"/>
                    <a:pt x="0" y="5790"/>
                    <a:pt x="25" y="5865"/>
                  </a:cubicBezTo>
                  <a:cubicBezTo>
                    <a:pt x="577" y="7218"/>
                    <a:pt x="1304" y="8521"/>
                    <a:pt x="2231" y="9775"/>
                  </a:cubicBezTo>
                  <a:cubicBezTo>
                    <a:pt x="3058" y="10902"/>
                    <a:pt x="4111" y="12005"/>
                    <a:pt x="5314" y="13058"/>
                  </a:cubicBezTo>
                  <a:cubicBezTo>
                    <a:pt x="6391" y="14035"/>
                    <a:pt x="7619" y="14938"/>
                    <a:pt x="9048" y="15815"/>
                  </a:cubicBezTo>
                  <a:cubicBezTo>
                    <a:pt x="10326" y="16617"/>
                    <a:pt x="11705" y="17344"/>
                    <a:pt x="13233" y="18070"/>
                  </a:cubicBezTo>
                  <a:cubicBezTo>
                    <a:pt x="15790" y="19273"/>
                    <a:pt x="18672" y="20326"/>
                    <a:pt x="22005" y="21303"/>
                  </a:cubicBezTo>
                  <a:cubicBezTo>
                    <a:pt x="22657" y="21504"/>
                    <a:pt x="23334" y="21704"/>
                    <a:pt x="24061" y="21905"/>
                  </a:cubicBezTo>
                  <a:cubicBezTo>
                    <a:pt x="24988" y="22156"/>
                    <a:pt x="25740" y="22331"/>
                    <a:pt x="26442" y="22506"/>
                  </a:cubicBezTo>
                  <a:cubicBezTo>
                    <a:pt x="27569" y="22757"/>
                    <a:pt x="28597" y="22958"/>
                    <a:pt x="29599" y="23108"/>
                  </a:cubicBezTo>
                  <a:cubicBezTo>
                    <a:pt x="30702" y="23258"/>
                    <a:pt x="31780" y="23359"/>
                    <a:pt x="32807" y="23359"/>
                  </a:cubicBezTo>
                  <a:cubicBezTo>
                    <a:pt x="32782" y="23509"/>
                    <a:pt x="32782" y="23634"/>
                    <a:pt x="32757" y="23785"/>
                  </a:cubicBezTo>
                  <a:lnTo>
                    <a:pt x="32757" y="23760"/>
                  </a:lnTo>
                  <a:cubicBezTo>
                    <a:pt x="32432" y="25664"/>
                    <a:pt x="31980" y="27594"/>
                    <a:pt x="31554" y="29449"/>
                  </a:cubicBezTo>
                  <a:lnTo>
                    <a:pt x="31354" y="30351"/>
                  </a:lnTo>
                  <a:cubicBezTo>
                    <a:pt x="31128" y="31404"/>
                    <a:pt x="30878" y="32507"/>
                    <a:pt x="30652" y="33634"/>
                  </a:cubicBezTo>
                  <a:cubicBezTo>
                    <a:pt x="30427" y="34737"/>
                    <a:pt x="30226" y="35865"/>
                    <a:pt x="30025" y="36968"/>
                  </a:cubicBezTo>
                  <a:cubicBezTo>
                    <a:pt x="29524" y="39549"/>
                    <a:pt x="29173" y="41654"/>
                    <a:pt x="28873" y="43634"/>
                  </a:cubicBezTo>
                  <a:cubicBezTo>
                    <a:pt x="28722" y="44762"/>
                    <a:pt x="28547" y="45890"/>
                    <a:pt x="28421" y="46993"/>
                  </a:cubicBezTo>
                  <a:cubicBezTo>
                    <a:pt x="28296" y="47995"/>
                    <a:pt x="28196" y="49073"/>
                    <a:pt x="28096" y="50376"/>
                  </a:cubicBezTo>
                  <a:cubicBezTo>
                    <a:pt x="27920" y="52206"/>
                    <a:pt x="27770" y="54035"/>
                    <a:pt x="27619" y="55865"/>
                  </a:cubicBezTo>
                  <a:lnTo>
                    <a:pt x="27544" y="56792"/>
                  </a:lnTo>
                  <a:cubicBezTo>
                    <a:pt x="27544" y="56843"/>
                    <a:pt x="27519" y="56868"/>
                    <a:pt x="27544" y="56868"/>
                  </a:cubicBezTo>
                  <a:cubicBezTo>
                    <a:pt x="27544" y="56918"/>
                    <a:pt x="27569" y="56968"/>
                    <a:pt x="27594" y="56993"/>
                  </a:cubicBezTo>
                  <a:cubicBezTo>
                    <a:pt x="27820" y="57193"/>
                    <a:pt x="28071" y="57369"/>
                    <a:pt x="28371" y="57544"/>
                  </a:cubicBezTo>
                  <a:cubicBezTo>
                    <a:pt x="28697" y="57720"/>
                    <a:pt x="29048" y="57895"/>
                    <a:pt x="29399" y="58020"/>
                  </a:cubicBezTo>
                  <a:cubicBezTo>
                    <a:pt x="29750" y="58171"/>
                    <a:pt x="30126" y="58271"/>
                    <a:pt x="30477" y="58346"/>
                  </a:cubicBezTo>
                  <a:cubicBezTo>
                    <a:pt x="30752" y="58396"/>
                    <a:pt x="31003" y="58421"/>
                    <a:pt x="31229" y="58421"/>
                  </a:cubicBezTo>
                  <a:lnTo>
                    <a:pt x="31479" y="58421"/>
                  </a:lnTo>
                  <a:cubicBezTo>
                    <a:pt x="31504" y="58421"/>
                    <a:pt x="31504" y="58421"/>
                    <a:pt x="31529" y="58396"/>
                  </a:cubicBezTo>
                  <a:cubicBezTo>
                    <a:pt x="31554" y="58396"/>
                    <a:pt x="31604" y="58371"/>
                    <a:pt x="31630" y="58346"/>
                  </a:cubicBezTo>
                  <a:cubicBezTo>
                    <a:pt x="31655" y="58296"/>
                    <a:pt x="31680" y="58271"/>
                    <a:pt x="31705" y="58246"/>
                  </a:cubicBezTo>
                  <a:lnTo>
                    <a:pt x="31780" y="58096"/>
                  </a:lnTo>
                  <a:lnTo>
                    <a:pt x="31855" y="57970"/>
                  </a:lnTo>
                  <a:lnTo>
                    <a:pt x="32181" y="57419"/>
                  </a:lnTo>
                  <a:cubicBezTo>
                    <a:pt x="32406" y="56993"/>
                    <a:pt x="32632" y="56592"/>
                    <a:pt x="32858" y="56191"/>
                  </a:cubicBezTo>
                  <a:cubicBezTo>
                    <a:pt x="33259" y="55464"/>
                    <a:pt x="33660" y="54687"/>
                    <a:pt x="34111" y="53810"/>
                  </a:cubicBezTo>
                  <a:cubicBezTo>
                    <a:pt x="34888" y="52331"/>
                    <a:pt x="35640" y="50727"/>
                    <a:pt x="36467" y="48973"/>
                  </a:cubicBezTo>
                  <a:cubicBezTo>
                    <a:pt x="37770" y="46116"/>
                    <a:pt x="39123" y="42933"/>
                    <a:pt x="40702" y="38998"/>
                  </a:cubicBezTo>
                  <a:cubicBezTo>
                    <a:pt x="41279" y="37569"/>
                    <a:pt x="41880" y="36015"/>
                    <a:pt x="42657" y="34010"/>
                  </a:cubicBezTo>
                  <a:lnTo>
                    <a:pt x="42682" y="33935"/>
                  </a:lnTo>
                  <a:cubicBezTo>
                    <a:pt x="43259" y="32456"/>
                    <a:pt x="43860" y="30903"/>
                    <a:pt x="44361" y="29374"/>
                  </a:cubicBezTo>
                  <a:cubicBezTo>
                    <a:pt x="45163" y="26993"/>
                    <a:pt x="46141" y="23434"/>
                    <a:pt x="45765" y="19850"/>
                  </a:cubicBezTo>
                  <a:cubicBezTo>
                    <a:pt x="45690" y="19073"/>
                    <a:pt x="45539" y="18296"/>
                    <a:pt x="45314" y="17544"/>
                  </a:cubicBezTo>
                  <a:cubicBezTo>
                    <a:pt x="45088" y="16817"/>
                    <a:pt x="44787" y="16065"/>
                    <a:pt x="44386" y="15288"/>
                  </a:cubicBezTo>
                  <a:cubicBezTo>
                    <a:pt x="44061" y="14662"/>
                    <a:pt x="43660" y="14035"/>
                    <a:pt x="43158" y="13384"/>
                  </a:cubicBezTo>
                  <a:cubicBezTo>
                    <a:pt x="42757" y="12832"/>
                    <a:pt x="42281" y="12281"/>
                    <a:pt x="41730" y="11704"/>
                  </a:cubicBezTo>
                  <a:cubicBezTo>
                    <a:pt x="40752" y="10702"/>
                    <a:pt x="39599" y="9724"/>
                    <a:pt x="38221" y="8722"/>
                  </a:cubicBezTo>
                  <a:cubicBezTo>
                    <a:pt x="37093" y="7920"/>
                    <a:pt x="35840" y="7118"/>
                    <a:pt x="34386" y="6316"/>
                  </a:cubicBezTo>
                  <a:cubicBezTo>
                    <a:pt x="33309" y="5714"/>
                    <a:pt x="32156" y="5138"/>
                    <a:pt x="31178" y="4637"/>
                  </a:cubicBezTo>
                  <a:cubicBezTo>
                    <a:pt x="29875" y="3985"/>
                    <a:pt x="28647" y="3409"/>
                    <a:pt x="27419" y="2857"/>
                  </a:cubicBezTo>
                  <a:cubicBezTo>
                    <a:pt x="26091" y="2256"/>
                    <a:pt x="24837" y="1754"/>
                    <a:pt x="23609" y="1278"/>
                  </a:cubicBezTo>
                  <a:cubicBezTo>
                    <a:pt x="22331" y="777"/>
                    <a:pt x="21128" y="376"/>
                    <a:pt x="19975" y="50"/>
                  </a:cubicBezTo>
                  <a:cubicBezTo>
                    <a:pt x="19950" y="25"/>
                    <a:pt x="19900" y="25"/>
                    <a:pt x="19875" y="25"/>
                  </a:cubicBezTo>
                  <a:lnTo>
                    <a:pt x="19825" y="25"/>
                  </a:lnTo>
                  <a:cubicBezTo>
                    <a:pt x="19800" y="25"/>
                    <a:pt x="19800" y="0"/>
                    <a:pt x="19775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524;p55">
              <a:extLst>
                <a:ext uri="{FF2B5EF4-FFF2-40B4-BE49-F238E27FC236}">
                  <a16:creationId xmlns:a16="http://schemas.microsoft.com/office/drawing/2014/main" id="{A466C710-4A47-495D-896B-DFDEC5065712}"/>
                </a:ext>
              </a:extLst>
            </p:cNvPr>
            <p:cNvSpPr/>
            <p:nvPr/>
          </p:nvSpPr>
          <p:spPr>
            <a:xfrm>
              <a:off x="2928725" y="1587125"/>
              <a:ext cx="717450" cy="1070200"/>
            </a:xfrm>
            <a:custGeom>
              <a:avLst/>
              <a:gdLst/>
              <a:ahLst/>
              <a:cxnLst/>
              <a:rect l="l" t="t" r="r" b="b"/>
              <a:pathLst>
                <a:path w="28698" h="42808" extrusionOk="0">
                  <a:moveTo>
                    <a:pt x="9800" y="0"/>
                  </a:moveTo>
                  <a:cubicBezTo>
                    <a:pt x="9649" y="50"/>
                    <a:pt x="9474" y="100"/>
                    <a:pt x="9324" y="151"/>
                  </a:cubicBezTo>
                  <a:cubicBezTo>
                    <a:pt x="9123" y="251"/>
                    <a:pt x="8948" y="326"/>
                    <a:pt x="8747" y="426"/>
                  </a:cubicBezTo>
                  <a:lnTo>
                    <a:pt x="8672" y="426"/>
                  </a:lnTo>
                  <a:cubicBezTo>
                    <a:pt x="8647" y="426"/>
                    <a:pt x="8622" y="451"/>
                    <a:pt x="8597" y="451"/>
                  </a:cubicBezTo>
                  <a:cubicBezTo>
                    <a:pt x="8496" y="527"/>
                    <a:pt x="8421" y="602"/>
                    <a:pt x="8321" y="677"/>
                  </a:cubicBezTo>
                  <a:cubicBezTo>
                    <a:pt x="7970" y="928"/>
                    <a:pt x="7644" y="1253"/>
                    <a:pt x="7319" y="1604"/>
                  </a:cubicBezTo>
                  <a:cubicBezTo>
                    <a:pt x="6717" y="2231"/>
                    <a:pt x="6191" y="2958"/>
                    <a:pt x="5689" y="3885"/>
                  </a:cubicBezTo>
                  <a:cubicBezTo>
                    <a:pt x="5263" y="4637"/>
                    <a:pt x="4862" y="5489"/>
                    <a:pt x="4486" y="6491"/>
                  </a:cubicBezTo>
                  <a:cubicBezTo>
                    <a:pt x="4186" y="7268"/>
                    <a:pt x="3910" y="8121"/>
                    <a:pt x="3584" y="9198"/>
                  </a:cubicBezTo>
                  <a:cubicBezTo>
                    <a:pt x="3308" y="10126"/>
                    <a:pt x="3033" y="11103"/>
                    <a:pt x="2732" y="12231"/>
                  </a:cubicBezTo>
                  <a:cubicBezTo>
                    <a:pt x="2406" y="13484"/>
                    <a:pt x="2080" y="14787"/>
                    <a:pt x="1780" y="16065"/>
                  </a:cubicBezTo>
                  <a:cubicBezTo>
                    <a:pt x="1203" y="18697"/>
                    <a:pt x="752" y="21329"/>
                    <a:pt x="451" y="23835"/>
                  </a:cubicBezTo>
                  <a:cubicBezTo>
                    <a:pt x="126" y="26492"/>
                    <a:pt x="0" y="29123"/>
                    <a:pt x="0" y="31680"/>
                  </a:cubicBezTo>
                  <a:cubicBezTo>
                    <a:pt x="25" y="32933"/>
                    <a:pt x="75" y="34161"/>
                    <a:pt x="176" y="35339"/>
                  </a:cubicBezTo>
                  <a:cubicBezTo>
                    <a:pt x="276" y="36642"/>
                    <a:pt x="426" y="37770"/>
                    <a:pt x="677" y="38822"/>
                  </a:cubicBezTo>
                  <a:cubicBezTo>
                    <a:pt x="877" y="39775"/>
                    <a:pt x="1153" y="40602"/>
                    <a:pt x="1504" y="41379"/>
                  </a:cubicBezTo>
                  <a:cubicBezTo>
                    <a:pt x="1529" y="41454"/>
                    <a:pt x="1554" y="41479"/>
                    <a:pt x="1579" y="41504"/>
                  </a:cubicBezTo>
                  <a:cubicBezTo>
                    <a:pt x="2256" y="41930"/>
                    <a:pt x="3058" y="42231"/>
                    <a:pt x="4060" y="42457"/>
                  </a:cubicBezTo>
                  <a:cubicBezTo>
                    <a:pt x="4837" y="42607"/>
                    <a:pt x="5689" y="42732"/>
                    <a:pt x="6792" y="42782"/>
                  </a:cubicBezTo>
                  <a:cubicBezTo>
                    <a:pt x="7168" y="42807"/>
                    <a:pt x="7619" y="42807"/>
                    <a:pt x="8095" y="42807"/>
                  </a:cubicBezTo>
                  <a:lnTo>
                    <a:pt x="8446" y="42807"/>
                  </a:lnTo>
                  <a:cubicBezTo>
                    <a:pt x="8847" y="42807"/>
                    <a:pt x="9198" y="42807"/>
                    <a:pt x="9524" y="42782"/>
                  </a:cubicBezTo>
                  <a:cubicBezTo>
                    <a:pt x="10476" y="42732"/>
                    <a:pt x="11454" y="42607"/>
                    <a:pt x="12507" y="42381"/>
                  </a:cubicBezTo>
                  <a:cubicBezTo>
                    <a:pt x="14361" y="41980"/>
                    <a:pt x="16266" y="41279"/>
                    <a:pt x="18196" y="40301"/>
                  </a:cubicBezTo>
                  <a:cubicBezTo>
                    <a:pt x="19048" y="39850"/>
                    <a:pt x="19925" y="39349"/>
                    <a:pt x="20802" y="38772"/>
                  </a:cubicBezTo>
                  <a:cubicBezTo>
                    <a:pt x="21078" y="38597"/>
                    <a:pt x="21354" y="38396"/>
                    <a:pt x="21629" y="38221"/>
                  </a:cubicBezTo>
                  <a:lnTo>
                    <a:pt x="21880" y="38046"/>
                  </a:lnTo>
                  <a:cubicBezTo>
                    <a:pt x="22206" y="37820"/>
                    <a:pt x="22532" y="37594"/>
                    <a:pt x="22857" y="37369"/>
                  </a:cubicBezTo>
                  <a:cubicBezTo>
                    <a:pt x="23835" y="36667"/>
                    <a:pt x="24562" y="36091"/>
                    <a:pt x="25188" y="35464"/>
                  </a:cubicBezTo>
                  <a:cubicBezTo>
                    <a:pt x="25539" y="35088"/>
                    <a:pt x="25865" y="34712"/>
                    <a:pt x="26116" y="34311"/>
                  </a:cubicBezTo>
                  <a:cubicBezTo>
                    <a:pt x="26391" y="33910"/>
                    <a:pt x="26592" y="33509"/>
                    <a:pt x="26742" y="33058"/>
                  </a:cubicBezTo>
                  <a:cubicBezTo>
                    <a:pt x="26767" y="33008"/>
                    <a:pt x="26792" y="32983"/>
                    <a:pt x="26792" y="32933"/>
                  </a:cubicBezTo>
                  <a:cubicBezTo>
                    <a:pt x="26792" y="32883"/>
                    <a:pt x="26767" y="32832"/>
                    <a:pt x="26742" y="32807"/>
                  </a:cubicBezTo>
                  <a:lnTo>
                    <a:pt x="26592" y="32657"/>
                  </a:lnTo>
                  <a:lnTo>
                    <a:pt x="26466" y="32507"/>
                  </a:lnTo>
                  <a:cubicBezTo>
                    <a:pt x="26366" y="32381"/>
                    <a:pt x="26291" y="32281"/>
                    <a:pt x="26191" y="32156"/>
                  </a:cubicBezTo>
                  <a:cubicBezTo>
                    <a:pt x="25614" y="31404"/>
                    <a:pt x="25138" y="30577"/>
                    <a:pt x="24762" y="29700"/>
                  </a:cubicBezTo>
                  <a:cubicBezTo>
                    <a:pt x="24762" y="29700"/>
                    <a:pt x="24737" y="29675"/>
                    <a:pt x="24737" y="29675"/>
                  </a:cubicBezTo>
                  <a:cubicBezTo>
                    <a:pt x="24737" y="29675"/>
                    <a:pt x="24737" y="29649"/>
                    <a:pt x="24737" y="29649"/>
                  </a:cubicBezTo>
                  <a:cubicBezTo>
                    <a:pt x="24587" y="29274"/>
                    <a:pt x="24461" y="28898"/>
                    <a:pt x="24336" y="28497"/>
                  </a:cubicBezTo>
                  <a:cubicBezTo>
                    <a:pt x="24211" y="28146"/>
                    <a:pt x="24136" y="27745"/>
                    <a:pt x="24035" y="27294"/>
                  </a:cubicBezTo>
                  <a:cubicBezTo>
                    <a:pt x="23860" y="26416"/>
                    <a:pt x="23735" y="25765"/>
                    <a:pt x="23659" y="25138"/>
                  </a:cubicBezTo>
                  <a:cubicBezTo>
                    <a:pt x="23509" y="23985"/>
                    <a:pt x="23484" y="23033"/>
                    <a:pt x="23584" y="22181"/>
                  </a:cubicBezTo>
                  <a:cubicBezTo>
                    <a:pt x="23659" y="21629"/>
                    <a:pt x="23785" y="21178"/>
                    <a:pt x="23935" y="20752"/>
                  </a:cubicBezTo>
                  <a:cubicBezTo>
                    <a:pt x="24010" y="20602"/>
                    <a:pt x="24111" y="20426"/>
                    <a:pt x="24186" y="20276"/>
                  </a:cubicBezTo>
                  <a:cubicBezTo>
                    <a:pt x="24361" y="20126"/>
                    <a:pt x="24537" y="19975"/>
                    <a:pt x="24737" y="19825"/>
                  </a:cubicBezTo>
                  <a:cubicBezTo>
                    <a:pt x="24888" y="19700"/>
                    <a:pt x="25063" y="19574"/>
                    <a:pt x="25238" y="19449"/>
                  </a:cubicBezTo>
                  <a:cubicBezTo>
                    <a:pt x="25414" y="19324"/>
                    <a:pt x="25589" y="19173"/>
                    <a:pt x="25765" y="19048"/>
                  </a:cubicBezTo>
                  <a:cubicBezTo>
                    <a:pt x="25965" y="18898"/>
                    <a:pt x="26116" y="18772"/>
                    <a:pt x="26266" y="18622"/>
                  </a:cubicBezTo>
                  <a:cubicBezTo>
                    <a:pt x="26441" y="18471"/>
                    <a:pt x="26592" y="18296"/>
                    <a:pt x="26742" y="18096"/>
                  </a:cubicBezTo>
                  <a:cubicBezTo>
                    <a:pt x="27018" y="17745"/>
                    <a:pt x="27269" y="17344"/>
                    <a:pt x="27494" y="16943"/>
                  </a:cubicBezTo>
                  <a:cubicBezTo>
                    <a:pt x="27720" y="16567"/>
                    <a:pt x="27895" y="16166"/>
                    <a:pt x="28071" y="15715"/>
                  </a:cubicBezTo>
                  <a:cubicBezTo>
                    <a:pt x="28371" y="14913"/>
                    <a:pt x="28547" y="14035"/>
                    <a:pt x="28622" y="13058"/>
                  </a:cubicBezTo>
                  <a:cubicBezTo>
                    <a:pt x="28697" y="12231"/>
                    <a:pt x="28672" y="11329"/>
                    <a:pt x="28547" y="10351"/>
                  </a:cubicBezTo>
                  <a:cubicBezTo>
                    <a:pt x="28472" y="9925"/>
                    <a:pt x="28396" y="9474"/>
                    <a:pt x="28271" y="8973"/>
                  </a:cubicBezTo>
                  <a:cubicBezTo>
                    <a:pt x="28171" y="8597"/>
                    <a:pt x="28071" y="8196"/>
                    <a:pt x="27920" y="7745"/>
                  </a:cubicBezTo>
                  <a:cubicBezTo>
                    <a:pt x="27670" y="6892"/>
                    <a:pt x="27419" y="6191"/>
                    <a:pt x="27168" y="5564"/>
                  </a:cubicBezTo>
                  <a:cubicBezTo>
                    <a:pt x="26842" y="4712"/>
                    <a:pt x="26517" y="3960"/>
                    <a:pt x="26141" y="3308"/>
                  </a:cubicBezTo>
                  <a:cubicBezTo>
                    <a:pt x="25865" y="2807"/>
                    <a:pt x="25564" y="2356"/>
                    <a:pt x="25263" y="1955"/>
                  </a:cubicBezTo>
                  <a:cubicBezTo>
                    <a:pt x="24712" y="1604"/>
                    <a:pt x="24211" y="1203"/>
                    <a:pt x="23685" y="827"/>
                  </a:cubicBezTo>
                  <a:cubicBezTo>
                    <a:pt x="23584" y="777"/>
                    <a:pt x="23509" y="727"/>
                    <a:pt x="23409" y="652"/>
                  </a:cubicBezTo>
                  <a:cubicBezTo>
                    <a:pt x="23384" y="702"/>
                    <a:pt x="23359" y="727"/>
                    <a:pt x="23359" y="777"/>
                  </a:cubicBezTo>
                  <a:lnTo>
                    <a:pt x="23359" y="877"/>
                  </a:lnTo>
                  <a:cubicBezTo>
                    <a:pt x="23359" y="1078"/>
                    <a:pt x="23359" y="1303"/>
                    <a:pt x="23359" y="1504"/>
                  </a:cubicBezTo>
                  <a:cubicBezTo>
                    <a:pt x="23359" y="1704"/>
                    <a:pt x="23334" y="1905"/>
                    <a:pt x="23309" y="2156"/>
                  </a:cubicBezTo>
                  <a:cubicBezTo>
                    <a:pt x="23233" y="2782"/>
                    <a:pt x="23058" y="3409"/>
                    <a:pt x="22832" y="3985"/>
                  </a:cubicBezTo>
                  <a:cubicBezTo>
                    <a:pt x="22607" y="4436"/>
                    <a:pt x="22356" y="4887"/>
                    <a:pt x="22055" y="5288"/>
                  </a:cubicBezTo>
                  <a:cubicBezTo>
                    <a:pt x="21755" y="5689"/>
                    <a:pt x="21404" y="6015"/>
                    <a:pt x="21053" y="6291"/>
                  </a:cubicBezTo>
                  <a:cubicBezTo>
                    <a:pt x="20702" y="6567"/>
                    <a:pt x="20301" y="6792"/>
                    <a:pt x="19900" y="6968"/>
                  </a:cubicBezTo>
                  <a:cubicBezTo>
                    <a:pt x="19474" y="7143"/>
                    <a:pt x="19023" y="7268"/>
                    <a:pt x="18572" y="7344"/>
                  </a:cubicBezTo>
                  <a:cubicBezTo>
                    <a:pt x="18321" y="7369"/>
                    <a:pt x="18070" y="7394"/>
                    <a:pt x="17795" y="7394"/>
                  </a:cubicBezTo>
                  <a:cubicBezTo>
                    <a:pt x="17544" y="7394"/>
                    <a:pt x="17268" y="7369"/>
                    <a:pt x="16993" y="7344"/>
                  </a:cubicBezTo>
                  <a:cubicBezTo>
                    <a:pt x="16391" y="7243"/>
                    <a:pt x="15765" y="7068"/>
                    <a:pt x="15138" y="6817"/>
                  </a:cubicBezTo>
                  <a:cubicBezTo>
                    <a:pt x="14411" y="6517"/>
                    <a:pt x="13735" y="6090"/>
                    <a:pt x="13083" y="5614"/>
                  </a:cubicBezTo>
                  <a:cubicBezTo>
                    <a:pt x="12431" y="5088"/>
                    <a:pt x="11880" y="4537"/>
                    <a:pt x="11404" y="3935"/>
                  </a:cubicBezTo>
                  <a:cubicBezTo>
                    <a:pt x="10978" y="3384"/>
                    <a:pt x="10627" y="2782"/>
                    <a:pt x="10351" y="2181"/>
                  </a:cubicBezTo>
                  <a:lnTo>
                    <a:pt x="10326" y="2156"/>
                  </a:lnTo>
                  <a:cubicBezTo>
                    <a:pt x="10126" y="1629"/>
                    <a:pt x="9975" y="1103"/>
                    <a:pt x="9900" y="552"/>
                  </a:cubicBezTo>
                  <a:cubicBezTo>
                    <a:pt x="9875" y="426"/>
                    <a:pt x="9850" y="276"/>
                    <a:pt x="9850" y="126"/>
                  </a:cubicBezTo>
                  <a:cubicBezTo>
                    <a:pt x="9850" y="75"/>
                    <a:pt x="9825" y="25"/>
                    <a:pt x="9800" y="0"/>
                  </a:cubicBezTo>
                  <a:close/>
                </a:path>
              </a:pathLst>
            </a:custGeom>
            <a:solidFill>
              <a:srgbClr val="EBD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525;p55">
              <a:extLst>
                <a:ext uri="{FF2B5EF4-FFF2-40B4-BE49-F238E27FC236}">
                  <a16:creationId xmlns:a16="http://schemas.microsoft.com/office/drawing/2014/main" id="{E65D4709-CB97-473B-8556-AF01095F400B}"/>
                </a:ext>
              </a:extLst>
            </p:cNvPr>
            <p:cNvSpPr/>
            <p:nvPr/>
          </p:nvSpPr>
          <p:spPr>
            <a:xfrm>
              <a:off x="2928100" y="1605925"/>
              <a:ext cx="718075" cy="1021550"/>
            </a:xfrm>
            <a:custGeom>
              <a:avLst/>
              <a:gdLst/>
              <a:ahLst/>
              <a:cxnLst/>
              <a:rect l="l" t="t" r="r" b="b"/>
              <a:pathLst>
                <a:path w="28723" h="40862" extrusionOk="0">
                  <a:moveTo>
                    <a:pt x="8221" y="0"/>
                  </a:moveTo>
                  <a:cubicBezTo>
                    <a:pt x="7920" y="251"/>
                    <a:pt x="7619" y="526"/>
                    <a:pt x="7318" y="852"/>
                  </a:cubicBezTo>
                  <a:cubicBezTo>
                    <a:pt x="6742" y="1479"/>
                    <a:pt x="6216" y="2206"/>
                    <a:pt x="5689" y="3108"/>
                  </a:cubicBezTo>
                  <a:cubicBezTo>
                    <a:pt x="5288" y="3860"/>
                    <a:pt x="4887" y="4737"/>
                    <a:pt x="4486" y="5739"/>
                  </a:cubicBezTo>
                  <a:cubicBezTo>
                    <a:pt x="4211" y="6516"/>
                    <a:pt x="3910" y="7369"/>
                    <a:pt x="3609" y="8446"/>
                  </a:cubicBezTo>
                  <a:cubicBezTo>
                    <a:pt x="3333" y="9399"/>
                    <a:pt x="3058" y="10376"/>
                    <a:pt x="2757" y="11454"/>
                  </a:cubicBezTo>
                  <a:cubicBezTo>
                    <a:pt x="2406" y="12732"/>
                    <a:pt x="2105" y="14035"/>
                    <a:pt x="1805" y="15313"/>
                  </a:cubicBezTo>
                  <a:cubicBezTo>
                    <a:pt x="1228" y="17945"/>
                    <a:pt x="777" y="20577"/>
                    <a:pt x="476" y="23083"/>
                  </a:cubicBezTo>
                  <a:cubicBezTo>
                    <a:pt x="151" y="25740"/>
                    <a:pt x="0" y="28396"/>
                    <a:pt x="25" y="30928"/>
                  </a:cubicBezTo>
                  <a:cubicBezTo>
                    <a:pt x="50" y="32181"/>
                    <a:pt x="100" y="33409"/>
                    <a:pt x="176" y="34587"/>
                  </a:cubicBezTo>
                  <a:cubicBezTo>
                    <a:pt x="301" y="35890"/>
                    <a:pt x="451" y="37018"/>
                    <a:pt x="677" y="38070"/>
                  </a:cubicBezTo>
                  <a:cubicBezTo>
                    <a:pt x="877" y="38998"/>
                    <a:pt x="1153" y="39800"/>
                    <a:pt x="1479" y="40552"/>
                  </a:cubicBezTo>
                  <a:cubicBezTo>
                    <a:pt x="1704" y="40577"/>
                    <a:pt x="1955" y="40602"/>
                    <a:pt x="2206" y="40627"/>
                  </a:cubicBezTo>
                  <a:cubicBezTo>
                    <a:pt x="2682" y="40652"/>
                    <a:pt x="3183" y="40702"/>
                    <a:pt x="3659" y="40727"/>
                  </a:cubicBezTo>
                  <a:cubicBezTo>
                    <a:pt x="3910" y="40752"/>
                    <a:pt x="4161" y="40777"/>
                    <a:pt x="4436" y="40802"/>
                  </a:cubicBezTo>
                  <a:cubicBezTo>
                    <a:pt x="4712" y="40827"/>
                    <a:pt x="4988" y="40827"/>
                    <a:pt x="5263" y="40852"/>
                  </a:cubicBezTo>
                  <a:cubicBezTo>
                    <a:pt x="5489" y="40858"/>
                    <a:pt x="5713" y="40861"/>
                    <a:pt x="5936" y="40861"/>
                  </a:cubicBezTo>
                  <a:cubicBezTo>
                    <a:pt x="6706" y="40861"/>
                    <a:pt x="7469" y="40824"/>
                    <a:pt x="8246" y="40727"/>
                  </a:cubicBezTo>
                  <a:cubicBezTo>
                    <a:pt x="9248" y="40627"/>
                    <a:pt x="10226" y="40476"/>
                    <a:pt x="11203" y="40226"/>
                  </a:cubicBezTo>
                  <a:lnTo>
                    <a:pt x="11178" y="40226"/>
                  </a:lnTo>
                  <a:cubicBezTo>
                    <a:pt x="12055" y="40025"/>
                    <a:pt x="12907" y="39775"/>
                    <a:pt x="13760" y="39449"/>
                  </a:cubicBezTo>
                  <a:cubicBezTo>
                    <a:pt x="14311" y="39248"/>
                    <a:pt x="14862" y="39048"/>
                    <a:pt x="15414" y="38822"/>
                  </a:cubicBezTo>
                  <a:cubicBezTo>
                    <a:pt x="16642" y="38321"/>
                    <a:pt x="17820" y="37745"/>
                    <a:pt x="18973" y="37118"/>
                  </a:cubicBezTo>
                  <a:cubicBezTo>
                    <a:pt x="20802" y="36116"/>
                    <a:pt x="22557" y="34963"/>
                    <a:pt x="24060" y="33534"/>
                  </a:cubicBezTo>
                  <a:cubicBezTo>
                    <a:pt x="24812" y="32832"/>
                    <a:pt x="25489" y="32055"/>
                    <a:pt x="26065" y="31203"/>
                  </a:cubicBezTo>
                  <a:cubicBezTo>
                    <a:pt x="25564" y="30501"/>
                    <a:pt x="25138" y="29750"/>
                    <a:pt x="24787" y="28948"/>
                  </a:cubicBezTo>
                  <a:cubicBezTo>
                    <a:pt x="24787" y="28948"/>
                    <a:pt x="24762" y="28897"/>
                    <a:pt x="24762" y="28897"/>
                  </a:cubicBezTo>
                  <a:cubicBezTo>
                    <a:pt x="24612" y="28496"/>
                    <a:pt x="24486" y="28121"/>
                    <a:pt x="24361" y="27745"/>
                  </a:cubicBezTo>
                  <a:cubicBezTo>
                    <a:pt x="24261" y="27369"/>
                    <a:pt x="24161" y="26968"/>
                    <a:pt x="24060" y="26542"/>
                  </a:cubicBezTo>
                  <a:cubicBezTo>
                    <a:pt x="23885" y="25689"/>
                    <a:pt x="23785" y="25013"/>
                    <a:pt x="23684" y="24386"/>
                  </a:cubicBezTo>
                  <a:cubicBezTo>
                    <a:pt x="23534" y="23233"/>
                    <a:pt x="23509" y="22281"/>
                    <a:pt x="23609" y="21429"/>
                  </a:cubicBezTo>
                  <a:cubicBezTo>
                    <a:pt x="23684" y="20877"/>
                    <a:pt x="23810" y="20426"/>
                    <a:pt x="23985" y="20025"/>
                  </a:cubicBezTo>
                  <a:cubicBezTo>
                    <a:pt x="24035" y="19850"/>
                    <a:pt x="24136" y="19699"/>
                    <a:pt x="24236" y="19524"/>
                  </a:cubicBezTo>
                  <a:cubicBezTo>
                    <a:pt x="24386" y="19374"/>
                    <a:pt x="24562" y="19223"/>
                    <a:pt x="24762" y="19073"/>
                  </a:cubicBezTo>
                  <a:cubicBezTo>
                    <a:pt x="24913" y="18948"/>
                    <a:pt x="25088" y="18822"/>
                    <a:pt x="25263" y="18697"/>
                  </a:cubicBezTo>
                  <a:cubicBezTo>
                    <a:pt x="25439" y="18572"/>
                    <a:pt x="25614" y="18446"/>
                    <a:pt x="25790" y="18296"/>
                  </a:cubicBezTo>
                  <a:cubicBezTo>
                    <a:pt x="25990" y="18146"/>
                    <a:pt x="26141" y="18020"/>
                    <a:pt x="26291" y="17870"/>
                  </a:cubicBezTo>
                  <a:cubicBezTo>
                    <a:pt x="26466" y="17719"/>
                    <a:pt x="26617" y="17544"/>
                    <a:pt x="26767" y="17344"/>
                  </a:cubicBezTo>
                  <a:cubicBezTo>
                    <a:pt x="27043" y="16993"/>
                    <a:pt x="27319" y="16617"/>
                    <a:pt x="27544" y="16191"/>
                  </a:cubicBezTo>
                  <a:cubicBezTo>
                    <a:pt x="27745" y="15840"/>
                    <a:pt x="27920" y="15414"/>
                    <a:pt x="28096" y="14963"/>
                  </a:cubicBezTo>
                  <a:cubicBezTo>
                    <a:pt x="28396" y="14161"/>
                    <a:pt x="28572" y="13283"/>
                    <a:pt x="28672" y="12306"/>
                  </a:cubicBezTo>
                  <a:cubicBezTo>
                    <a:pt x="28722" y="11479"/>
                    <a:pt x="28697" y="10577"/>
                    <a:pt x="28572" y="9599"/>
                  </a:cubicBezTo>
                  <a:cubicBezTo>
                    <a:pt x="28497" y="9148"/>
                    <a:pt x="28421" y="8697"/>
                    <a:pt x="28296" y="8221"/>
                  </a:cubicBezTo>
                  <a:cubicBezTo>
                    <a:pt x="28221" y="7870"/>
                    <a:pt x="28121" y="7494"/>
                    <a:pt x="27970" y="6993"/>
                  </a:cubicBezTo>
                  <a:cubicBezTo>
                    <a:pt x="27695" y="6115"/>
                    <a:pt x="27444" y="5414"/>
                    <a:pt x="27218" y="4787"/>
                  </a:cubicBezTo>
                  <a:cubicBezTo>
                    <a:pt x="26893" y="3960"/>
                    <a:pt x="26542" y="3233"/>
                    <a:pt x="26191" y="2556"/>
                  </a:cubicBezTo>
                  <a:cubicBezTo>
                    <a:pt x="25890" y="2055"/>
                    <a:pt x="25614" y="1604"/>
                    <a:pt x="25288" y="1203"/>
                  </a:cubicBezTo>
                  <a:cubicBezTo>
                    <a:pt x="25038" y="1028"/>
                    <a:pt x="24787" y="852"/>
                    <a:pt x="24537" y="677"/>
                  </a:cubicBezTo>
                  <a:cubicBezTo>
                    <a:pt x="24537" y="702"/>
                    <a:pt x="24537" y="752"/>
                    <a:pt x="24537" y="777"/>
                  </a:cubicBezTo>
                  <a:cubicBezTo>
                    <a:pt x="24486" y="1454"/>
                    <a:pt x="24361" y="2130"/>
                    <a:pt x="24161" y="2782"/>
                  </a:cubicBezTo>
                  <a:cubicBezTo>
                    <a:pt x="23960" y="3384"/>
                    <a:pt x="23684" y="3985"/>
                    <a:pt x="23309" y="4536"/>
                  </a:cubicBezTo>
                  <a:cubicBezTo>
                    <a:pt x="22983" y="5063"/>
                    <a:pt x="22557" y="5564"/>
                    <a:pt x="22106" y="5965"/>
                  </a:cubicBezTo>
                  <a:cubicBezTo>
                    <a:pt x="21579" y="6416"/>
                    <a:pt x="21028" y="6817"/>
                    <a:pt x="20401" y="7093"/>
                  </a:cubicBezTo>
                  <a:cubicBezTo>
                    <a:pt x="19775" y="7394"/>
                    <a:pt x="19073" y="7619"/>
                    <a:pt x="18396" y="7719"/>
                  </a:cubicBezTo>
                  <a:cubicBezTo>
                    <a:pt x="17974" y="7776"/>
                    <a:pt x="17552" y="7808"/>
                    <a:pt x="17134" y="7808"/>
                  </a:cubicBezTo>
                  <a:cubicBezTo>
                    <a:pt x="16808" y="7808"/>
                    <a:pt x="16484" y="7788"/>
                    <a:pt x="16166" y="7744"/>
                  </a:cubicBezTo>
                  <a:cubicBezTo>
                    <a:pt x="15765" y="7694"/>
                    <a:pt x="15364" y="7619"/>
                    <a:pt x="14988" y="7519"/>
                  </a:cubicBezTo>
                  <a:cubicBezTo>
                    <a:pt x="14612" y="7419"/>
                    <a:pt x="14211" y="7268"/>
                    <a:pt x="13835" y="7093"/>
                  </a:cubicBezTo>
                  <a:cubicBezTo>
                    <a:pt x="13083" y="6742"/>
                    <a:pt x="12381" y="6291"/>
                    <a:pt x="11730" y="5739"/>
                  </a:cubicBezTo>
                  <a:cubicBezTo>
                    <a:pt x="11078" y="5188"/>
                    <a:pt x="10476" y="4536"/>
                    <a:pt x="9975" y="3860"/>
                  </a:cubicBezTo>
                  <a:cubicBezTo>
                    <a:pt x="9148" y="2707"/>
                    <a:pt x="8496" y="1404"/>
                    <a:pt x="8221" y="0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9526;p55">
              <a:extLst>
                <a:ext uri="{FF2B5EF4-FFF2-40B4-BE49-F238E27FC236}">
                  <a16:creationId xmlns:a16="http://schemas.microsoft.com/office/drawing/2014/main" id="{765F933A-5CAF-4F7B-B764-890568F4BEDA}"/>
                </a:ext>
              </a:extLst>
            </p:cNvPr>
            <p:cNvSpPr/>
            <p:nvPr/>
          </p:nvSpPr>
          <p:spPr>
            <a:xfrm>
              <a:off x="2497000" y="2717450"/>
              <a:ext cx="328350" cy="194875"/>
            </a:xfrm>
            <a:custGeom>
              <a:avLst/>
              <a:gdLst/>
              <a:ahLst/>
              <a:cxnLst/>
              <a:rect l="l" t="t" r="r" b="b"/>
              <a:pathLst>
                <a:path w="13134" h="7795" extrusionOk="0">
                  <a:moveTo>
                    <a:pt x="6868" y="0"/>
                  </a:moveTo>
                  <a:cubicBezTo>
                    <a:pt x="6818" y="0"/>
                    <a:pt x="6793" y="26"/>
                    <a:pt x="6768" y="51"/>
                  </a:cubicBezTo>
                  <a:cubicBezTo>
                    <a:pt x="6292" y="452"/>
                    <a:pt x="5765" y="802"/>
                    <a:pt x="5214" y="1103"/>
                  </a:cubicBezTo>
                  <a:cubicBezTo>
                    <a:pt x="4437" y="1504"/>
                    <a:pt x="3585" y="1805"/>
                    <a:pt x="2557" y="2031"/>
                  </a:cubicBezTo>
                  <a:lnTo>
                    <a:pt x="2507" y="2056"/>
                  </a:lnTo>
                  <a:cubicBezTo>
                    <a:pt x="2081" y="2156"/>
                    <a:pt x="1630" y="2256"/>
                    <a:pt x="1229" y="2381"/>
                  </a:cubicBezTo>
                  <a:cubicBezTo>
                    <a:pt x="928" y="2482"/>
                    <a:pt x="703" y="2582"/>
                    <a:pt x="477" y="2707"/>
                  </a:cubicBezTo>
                  <a:cubicBezTo>
                    <a:pt x="252" y="2858"/>
                    <a:pt x="126" y="3008"/>
                    <a:pt x="51" y="3158"/>
                  </a:cubicBezTo>
                  <a:cubicBezTo>
                    <a:pt x="1" y="3234"/>
                    <a:pt x="1" y="3334"/>
                    <a:pt x="26" y="3434"/>
                  </a:cubicBezTo>
                  <a:cubicBezTo>
                    <a:pt x="26" y="3534"/>
                    <a:pt x="76" y="3635"/>
                    <a:pt x="151" y="3735"/>
                  </a:cubicBezTo>
                  <a:cubicBezTo>
                    <a:pt x="226" y="3835"/>
                    <a:pt x="327" y="3935"/>
                    <a:pt x="452" y="4011"/>
                  </a:cubicBezTo>
                  <a:cubicBezTo>
                    <a:pt x="552" y="4061"/>
                    <a:pt x="703" y="4136"/>
                    <a:pt x="853" y="4161"/>
                  </a:cubicBezTo>
                  <a:cubicBezTo>
                    <a:pt x="978" y="4186"/>
                    <a:pt x="1129" y="4211"/>
                    <a:pt x="1254" y="4211"/>
                  </a:cubicBezTo>
                  <a:lnTo>
                    <a:pt x="1304" y="4211"/>
                  </a:lnTo>
                  <a:cubicBezTo>
                    <a:pt x="1455" y="4211"/>
                    <a:pt x="1605" y="4186"/>
                    <a:pt x="1730" y="4161"/>
                  </a:cubicBezTo>
                  <a:cubicBezTo>
                    <a:pt x="1956" y="4136"/>
                    <a:pt x="2232" y="4086"/>
                    <a:pt x="2532" y="3985"/>
                  </a:cubicBezTo>
                  <a:lnTo>
                    <a:pt x="2532" y="3985"/>
                  </a:lnTo>
                  <a:cubicBezTo>
                    <a:pt x="2382" y="4086"/>
                    <a:pt x="2257" y="4186"/>
                    <a:pt x="2131" y="4286"/>
                  </a:cubicBezTo>
                  <a:cubicBezTo>
                    <a:pt x="1881" y="4487"/>
                    <a:pt x="1680" y="4662"/>
                    <a:pt x="1555" y="4863"/>
                  </a:cubicBezTo>
                  <a:cubicBezTo>
                    <a:pt x="1379" y="5063"/>
                    <a:pt x="1279" y="5239"/>
                    <a:pt x="1279" y="5439"/>
                  </a:cubicBezTo>
                  <a:cubicBezTo>
                    <a:pt x="1254" y="5539"/>
                    <a:pt x="1279" y="5640"/>
                    <a:pt x="1304" y="5715"/>
                  </a:cubicBezTo>
                  <a:cubicBezTo>
                    <a:pt x="1329" y="5840"/>
                    <a:pt x="1430" y="5940"/>
                    <a:pt x="1480" y="5990"/>
                  </a:cubicBezTo>
                  <a:cubicBezTo>
                    <a:pt x="1580" y="6066"/>
                    <a:pt x="1680" y="6141"/>
                    <a:pt x="1780" y="6191"/>
                  </a:cubicBezTo>
                  <a:cubicBezTo>
                    <a:pt x="1906" y="6241"/>
                    <a:pt x="2031" y="6266"/>
                    <a:pt x="2181" y="6266"/>
                  </a:cubicBezTo>
                  <a:lnTo>
                    <a:pt x="2257" y="6266"/>
                  </a:lnTo>
                  <a:cubicBezTo>
                    <a:pt x="2507" y="6266"/>
                    <a:pt x="2733" y="6216"/>
                    <a:pt x="3034" y="6116"/>
                  </a:cubicBezTo>
                  <a:cubicBezTo>
                    <a:pt x="3384" y="6016"/>
                    <a:pt x="3685" y="5840"/>
                    <a:pt x="3936" y="5715"/>
                  </a:cubicBezTo>
                  <a:cubicBezTo>
                    <a:pt x="4061" y="5640"/>
                    <a:pt x="4211" y="5539"/>
                    <a:pt x="4362" y="5464"/>
                  </a:cubicBezTo>
                  <a:lnTo>
                    <a:pt x="4362" y="5464"/>
                  </a:lnTo>
                  <a:cubicBezTo>
                    <a:pt x="4262" y="5539"/>
                    <a:pt x="4186" y="5640"/>
                    <a:pt x="4111" y="5740"/>
                  </a:cubicBezTo>
                  <a:cubicBezTo>
                    <a:pt x="3886" y="6016"/>
                    <a:pt x="3735" y="6241"/>
                    <a:pt x="3610" y="6467"/>
                  </a:cubicBezTo>
                  <a:cubicBezTo>
                    <a:pt x="3510" y="6717"/>
                    <a:pt x="3460" y="6943"/>
                    <a:pt x="3485" y="7143"/>
                  </a:cubicBezTo>
                  <a:cubicBezTo>
                    <a:pt x="3535" y="7369"/>
                    <a:pt x="3660" y="7544"/>
                    <a:pt x="3861" y="7670"/>
                  </a:cubicBezTo>
                  <a:cubicBezTo>
                    <a:pt x="3986" y="7745"/>
                    <a:pt x="4161" y="7795"/>
                    <a:pt x="4337" y="7795"/>
                  </a:cubicBezTo>
                  <a:lnTo>
                    <a:pt x="4437" y="7795"/>
                  </a:lnTo>
                  <a:cubicBezTo>
                    <a:pt x="4562" y="7795"/>
                    <a:pt x="4663" y="7770"/>
                    <a:pt x="4763" y="7745"/>
                  </a:cubicBezTo>
                  <a:cubicBezTo>
                    <a:pt x="4888" y="7695"/>
                    <a:pt x="4988" y="7670"/>
                    <a:pt x="5139" y="7620"/>
                  </a:cubicBezTo>
                  <a:cubicBezTo>
                    <a:pt x="5565" y="7419"/>
                    <a:pt x="5941" y="7168"/>
                    <a:pt x="6242" y="6968"/>
                  </a:cubicBezTo>
                  <a:cubicBezTo>
                    <a:pt x="6592" y="6717"/>
                    <a:pt x="6943" y="6442"/>
                    <a:pt x="7344" y="6091"/>
                  </a:cubicBezTo>
                  <a:cubicBezTo>
                    <a:pt x="7670" y="5815"/>
                    <a:pt x="7971" y="5539"/>
                    <a:pt x="8247" y="5264"/>
                  </a:cubicBezTo>
                  <a:cubicBezTo>
                    <a:pt x="8347" y="5138"/>
                    <a:pt x="8447" y="5038"/>
                    <a:pt x="8547" y="4938"/>
                  </a:cubicBezTo>
                  <a:cubicBezTo>
                    <a:pt x="8648" y="4813"/>
                    <a:pt x="8773" y="4662"/>
                    <a:pt x="8873" y="4487"/>
                  </a:cubicBezTo>
                  <a:cubicBezTo>
                    <a:pt x="9099" y="4637"/>
                    <a:pt x="9324" y="4787"/>
                    <a:pt x="9625" y="4963"/>
                  </a:cubicBezTo>
                  <a:cubicBezTo>
                    <a:pt x="9976" y="5138"/>
                    <a:pt x="10327" y="5314"/>
                    <a:pt x="10678" y="5414"/>
                  </a:cubicBezTo>
                  <a:cubicBezTo>
                    <a:pt x="11054" y="5539"/>
                    <a:pt x="11379" y="5589"/>
                    <a:pt x="11680" y="5589"/>
                  </a:cubicBezTo>
                  <a:lnTo>
                    <a:pt x="11780" y="5589"/>
                  </a:lnTo>
                  <a:cubicBezTo>
                    <a:pt x="11931" y="5564"/>
                    <a:pt x="12106" y="5539"/>
                    <a:pt x="12257" y="5489"/>
                  </a:cubicBezTo>
                  <a:cubicBezTo>
                    <a:pt x="12407" y="5439"/>
                    <a:pt x="12557" y="5364"/>
                    <a:pt x="12733" y="5214"/>
                  </a:cubicBezTo>
                  <a:cubicBezTo>
                    <a:pt x="12908" y="5063"/>
                    <a:pt x="13134" y="4813"/>
                    <a:pt x="13084" y="4512"/>
                  </a:cubicBezTo>
                  <a:cubicBezTo>
                    <a:pt x="13059" y="4211"/>
                    <a:pt x="12808" y="4011"/>
                    <a:pt x="12658" y="3860"/>
                  </a:cubicBezTo>
                  <a:cubicBezTo>
                    <a:pt x="12532" y="3785"/>
                    <a:pt x="12382" y="3685"/>
                    <a:pt x="12282" y="3635"/>
                  </a:cubicBezTo>
                  <a:cubicBezTo>
                    <a:pt x="12131" y="3534"/>
                    <a:pt x="12006" y="3459"/>
                    <a:pt x="11856" y="3409"/>
                  </a:cubicBezTo>
                  <a:lnTo>
                    <a:pt x="11680" y="3309"/>
                  </a:lnTo>
                  <a:lnTo>
                    <a:pt x="11480" y="3234"/>
                  </a:lnTo>
                  <a:cubicBezTo>
                    <a:pt x="11329" y="3158"/>
                    <a:pt x="11204" y="3058"/>
                    <a:pt x="11054" y="2983"/>
                  </a:cubicBezTo>
                  <a:lnTo>
                    <a:pt x="11003" y="2958"/>
                  </a:lnTo>
                  <a:cubicBezTo>
                    <a:pt x="10753" y="2782"/>
                    <a:pt x="10527" y="2582"/>
                    <a:pt x="10327" y="2381"/>
                  </a:cubicBezTo>
                  <a:cubicBezTo>
                    <a:pt x="10201" y="2256"/>
                    <a:pt x="10101" y="2106"/>
                    <a:pt x="10026" y="1955"/>
                  </a:cubicBezTo>
                  <a:cubicBezTo>
                    <a:pt x="9976" y="1830"/>
                    <a:pt x="9926" y="1730"/>
                    <a:pt x="9901" y="1630"/>
                  </a:cubicBezTo>
                  <a:cubicBezTo>
                    <a:pt x="9876" y="1554"/>
                    <a:pt x="9800" y="1504"/>
                    <a:pt x="9725" y="1504"/>
                  </a:cubicBezTo>
                  <a:cubicBezTo>
                    <a:pt x="9700" y="1504"/>
                    <a:pt x="9675" y="1504"/>
                    <a:pt x="9675" y="1529"/>
                  </a:cubicBezTo>
                  <a:cubicBezTo>
                    <a:pt x="9625" y="1529"/>
                    <a:pt x="9575" y="1579"/>
                    <a:pt x="9550" y="1630"/>
                  </a:cubicBezTo>
                  <a:lnTo>
                    <a:pt x="9525" y="1604"/>
                  </a:lnTo>
                  <a:cubicBezTo>
                    <a:pt x="9500" y="1604"/>
                    <a:pt x="9450" y="1579"/>
                    <a:pt x="9425" y="1579"/>
                  </a:cubicBezTo>
                  <a:cubicBezTo>
                    <a:pt x="9149" y="1479"/>
                    <a:pt x="8873" y="1354"/>
                    <a:pt x="8597" y="1229"/>
                  </a:cubicBezTo>
                  <a:cubicBezTo>
                    <a:pt x="8347" y="1128"/>
                    <a:pt x="8096" y="1003"/>
                    <a:pt x="7846" y="903"/>
                  </a:cubicBezTo>
                  <a:cubicBezTo>
                    <a:pt x="7369" y="727"/>
                    <a:pt x="6968" y="627"/>
                    <a:pt x="6618" y="627"/>
                  </a:cubicBezTo>
                  <a:cubicBezTo>
                    <a:pt x="6743" y="527"/>
                    <a:pt x="6843" y="427"/>
                    <a:pt x="6968" y="326"/>
                  </a:cubicBezTo>
                  <a:cubicBezTo>
                    <a:pt x="6993" y="301"/>
                    <a:pt x="7019" y="276"/>
                    <a:pt x="7044" y="226"/>
                  </a:cubicBezTo>
                  <a:cubicBezTo>
                    <a:pt x="7044" y="176"/>
                    <a:pt x="7044" y="126"/>
                    <a:pt x="7019" y="76"/>
                  </a:cubicBezTo>
                  <a:cubicBezTo>
                    <a:pt x="6968" y="51"/>
                    <a:pt x="6918" y="0"/>
                    <a:pt x="686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9527;p55">
              <a:extLst>
                <a:ext uri="{FF2B5EF4-FFF2-40B4-BE49-F238E27FC236}">
                  <a16:creationId xmlns:a16="http://schemas.microsoft.com/office/drawing/2014/main" id="{BCE63617-3C5E-4AB1-A5A6-B8A52723AFAE}"/>
                </a:ext>
              </a:extLst>
            </p:cNvPr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528;p55">
              <a:extLst>
                <a:ext uri="{FF2B5EF4-FFF2-40B4-BE49-F238E27FC236}">
                  <a16:creationId xmlns:a16="http://schemas.microsoft.com/office/drawing/2014/main" id="{7F20505D-044D-4815-A972-11B060966A15}"/>
                </a:ext>
              </a:extLst>
            </p:cNvPr>
            <p:cNvSpPr/>
            <p:nvPr/>
          </p:nvSpPr>
          <p:spPr>
            <a:xfrm>
              <a:off x="2638000" y="1591500"/>
              <a:ext cx="592750" cy="1176725"/>
            </a:xfrm>
            <a:custGeom>
              <a:avLst/>
              <a:gdLst/>
              <a:ahLst/>
              <a:cxnLst/>
              <a:rect l="l" t="t" r="r" b="b"/>
              <a:pathLst>
                <a:path w="23710" h="47069" extrusionOk="0">
                  <a:moveTo>
                    <a:pt x="20351" y="1"/>
                  </a:moveTo>
                  <a:cubicBezTo>
                    <a:pt x="20326" y="1"/>
                    <a:pt x="20301" y="26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53"/>
                    <a:pt x="17945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506" y="8096"/>
                    <a:pt x="12030" y="9149"/>
                  </a:cubicBezTo>
                  <a:cubicBezTo>
                    <a:pt x="11654" y="10051"/>
                    <a:pt x="11278" y="11003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401" y="13710"/>
                  </a:lnTo>
                  <a:cubicBezTo>
                    <a:pt x="10176" y="14412"/>
                    <a:pt x="9950" y="15139"/>
                    <a:pt x="9724" y="15840"/>
                  </a:cubicBezTo>
                  <a:cubicBezTo>
                    <a:pt x="8998" y="18322"/>
                    <a:pt x="8221" y="20903"/>
                    <a:pt x="7619" y="22983"/>
                  </a:cubicBezTo>
                  <a:lnTo>
                    <a:pt x="7218" y="24387"/>
                  </a:lnTo>
                  <a:cubicBezTo>
                    <a:pt x="6316" y="27545"/>
                    <a:pt x="5514" y="30201"/>
                    <a:pt x="4687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57" y="38372"/>
                    <a:pt x="2331" y="39750"/>
                    <a:pt x="1805" y="41079"/>
                  </a:cubicBezTo>
                  <a:cubicBezTo>
                    <a:pt x="1504" y="41805"/>
                    <a:pt x="1203" y="42532"/>
                    <a:pt x="902" y="43234"/>
                  </a:cubicBezTo>
                  <a:cubicBezTo>
                    <a:pt x="752" y="43610"/>
                    <a:pt x="576" y="43986"/>
                    <a:pt x="426" y="44362"/>
                  </a:cubicBezTo>
                  <a:cubicBezTo>
                    <a:pt x="351" y="44537"/>
                    <a:pt x="251" y="44713"/>
                    <a:pt x="175" y="44913"/>
                  </a:cubicBezTo>
                  <a:lnTo>
                    <a:pt x="125" y="44988"/>
                  </a:lnTo>
                  <a:lnTo>
                    <a:pt x="75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50" y="45515"/>
                    <a:pt x="75" y="45540"/>
                  </a:cubicBezTo>
                  <a:cubicBezTo>
                    <a:pt x="351" y="45866"/>
                    <a:pt x="677" y="46116"/>
                    <a:pt x="1103" y="46367"/>
                  </a:cubicBezTo>
                  <a:cubicBezTo>
                    <a:pt x="1479" y="46592"/>
                    <a:pt x="1930" y="46793"/>
                    <a:pt x="2406" y="46918"/>
                  </a:cubicBezTo>
                  <a:cubicBezTo>
                    <a:pt x="2807" y="47018"/>
                    <a:pt x="3183" y="47069"/>
                    <a:pt x="3559" y="47069"/>
                  </a:cubicBezTo>
                  <a:lnTo>
                    <a:pt x="3810" y="47069"/>
                  </a:lnTo>
                  <a:cubicBezTo>
                    <a:pt x="4286" y="47043"/>
                    <a:pt x="4737" y="46893"/>
                    <a:pt x="5113" y="46668"/>
                  </a:cubicBezTo>
                  <a:cubicBezTo>
                    <a:pt x="5163" y="46642"/>
                    <a:pt x="5188" y="46592"/>
                    <a:pt x="5188" y="46542"/>
                  </a:cubicBezTo>
                  <a:cubicBezTo>
                    <a:pt x="5338" y="46367"/>
                    <a:pt x="5464" y="46191"/>
                    <a:pt x="5614" y="46016"/>
                  </a:cubicBezTo>
                  <a:cubicBezTo>
                    <a:pt x="5764" y="45815"/>
                    <a:pt x="5915" y="45590"/>
                    <a:pt x="6040" y="45389"/>
                  </a:cubicBezTo>
                  <a:cubicBezTo>
                    <a:pt x="6316" y="44988"/>
                    <a:pt x="6592" y="44587"/>
                    <a:pt x="6867" y="44136"/>
                  </a:cubicBezTo>
                  <a:cubicBezTo>
                    <a:pt x="7318" y="43384"/>
                    <a:pt x="7795" y="42532"/>
                    <a:pt x="8371" y="41480"/>
                  </a:cubicBezTo>
                  <a:cubicBezTo>
                    <a:pt x="8572" y="41079"/>
                    <a:pt x="8797" y="40652"/>
                    <a:pt x="8998" y="40251"/>
                  </a:cubicBezTo>
                  <a:cubicBezTo>
                    <a:pt x="9123" y="40527"/>
                    <a:pt x="9323" y="40803"/>
                    <a:pt x="9624" y="41129"/>
                  </a:cubicBezTo>
                  <a:cubicBezTo>
                    <a:pt x="9900" y="41404"/>
                    <a:pt x="10201" y="41655"/>
                    <a:pt x="10476" y="41931"/>
                  </a:cubicBezTo>
                  <a:lnTo>
                    <a:pt x="10627" y="42056"/>
                  </a:lnTo>
                  <a:cubicBezTo>
                    <a:pt x="10902" y="42307"/>
                    <a:pt x="11153" y="42507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32" y="43835"/>
                    <a:pt x="13609" y="44287"/>
                    <a:pt x="14336" y="44663"/>
                  </a:cubicBezTo>
                  <a:cubicBezTo>
                    <a:pt x="15113" y="45089"/>
                    <a:pt x="15865" y="45414"/>
                    <a:pt x="16592" y="45640"/>
                  </a:cubicBezTo>
                  <a:cubicBezTo>
                    <a:pt x="17419" y="45916"/>
                    <a:pt x="18196" y="46041"/>
                    <a:pt x="18922" y="46041"/>
                  </a:cubicBezTo>
                  <a:cubicBezTo>
                    <a:pt x="19724" y="46041"/>
                    <a:pt x="20426" y="45891"/>
                    <a:pt x="21053" y="45565"/>
                  </a:cubicBezTo>
                  <a:cubicBezTo>
                    <a:pt x="21103" y="45540"/>
                    <a:pt x="21128" y="45515"/>
                    <a:pt x="21153" y="45465"/>
                  </a:cubicBezTo>
                  <a:cubicBezTo>
                    <a:pt x="21203" y="45439"/>
                    <a:pt x="21228" y="45389"/>
                    <a:pt x="21253" y="45314"/>
                  </a:cubicBezTo>
                  <a:cubicBezTo>
                    <a:pt x="21253" y="45264"/>
                    <a:pt x="21228" y="45239"/>
                    <a:pt x="21203" y="45189"/>
                  </a:cubicBezTo>
                  <a:cubicBezTo>
                    <a:pt x="21028" y="44988"/>
                    <a:pt x="20852" y="44763"/>
                    <a:pt x="20652" y="44462"/>
                  </a:cubicBezTo>
                  <a:cubicBezTo>
                    <a:pt x="20326" y="43911"/>
                    <a:pt x="20050" y="43284"/>
                    <a:pt x="19850" y="42582"/>
                  </a:cubicBezTo>
                  <a:cubicBezTo>
                    <a:pt x="19649" y="41906"/>
                    <a:pt x="19524" y="41204"/>
                    <a:pt x="19424" y="40427"/>
                  </a:cubicBezTo>
                  <a:cubicBezTo>
                    <a:pt x="19298" y="39700"/>
                    <a:pt x="19248" y="38923"/>
                    <a:pt x="19248" y="38046"/>
                  </a:cubicBezTo>
                  <a:lnTo>
                    <a:pt x="19223" y="38096"/>
                  </a:lnTo>
                  <a:cubicBezTo>
                    <a:pt x="19198" y="34637"/>
                    <a:pt x="19950" y="31204"/>
                    <a:pt x="20677" y="28347"/>
                  </a:cubicBezTo>
                  <a:cubicBezTo>
                    <a:pt x="20978" y="27119"/>
                    <a:pt x="21328" y="25865"/>
                    <a:pt x="21679" y="24662"/>
                  </a:cubicBezTo>
                  <a:lnTo>
                    <a:pt x="21679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31" y="22557"/>
                  </a:cubicBezTo>
                  <a:cubicBezTo>
                    <a:pt x="22406" y="21906"/>
                    <a:pt x="22582" y="21204"/>
                    <a:pt x="22732" y="20502"/>
                  </a:cubicBezTo>
                  <a:cubicBezTo>
                    <a:pt x="23058" y="19048"/>
                    <a:pt x="23308" y="17645"/>
                    <a:pt x="23459" y="16291"/>
                  </a:cubicBezTo>
                  <a:cubicBezTo>
                    <a:pt x="23634" y="14863"/>
                    <a:pt x="23709" y="13459"/>
                    <a:pt x="23709" y="12056"/>
                  </a:cubicBezTo>
                  <a:cubicBezTo>
                    <a:pt x="23684" y="11003"/>
                    <a:pt x="23609" y="9900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62"/>
                    <a:pt x="22356" y="3685"/>
                    <a:pt x="21980" y="2783"/>
                  </a:cubicBezTo>
                  <a:cubicBezTo>
                    <a:pt x="21604" y="1855"/>
                    <a:pt x="21128" y="928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26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529;p55">
              <a:extLst>
                <a:ext uri="{FF2B5EF4-FFF2-40B4-BE49-F238E27FC236}">
                  <a16:creationId xmlns:a16="http://schemas.microsoft.com/office/drawing/2014/main" id="{A1181765-BD25-4858-A162-CFEFF8E80A85}"/>
                </a:ext>
              </a:extLst>
            </p:cNvPr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530;p55">
              <a:extLst>
                <a:ext uri="{FF2B5EF4-FFF2-40B4-BE49-F238E27FC236}">
                  <a16:creationId xmlns:a16="http://schemas.microsoft.com/office/drawing/2014/main" id="{40DABA68-9FCC-4AAB-9AF2-B820A7BDD3B9}"/>
                </a:ext>
              </a:extLst>
            </p:cNvPr>
            <p:cNvSpPr/>
            <p:nvPr/>
          </p:nvSpPr>
          <p:spPr>
            <a:xfrm>
              <a:off x="2638000" y="1591500"/>
              <a:ext cx="593375" cy="1176100"/>
            </a:xfrm>
            <a:custGeom>
              <a:avLst/>
              <a:gdLst/>
              <a:ahLst/>
              <a:cxnLst/>
              <a:rect l="l" t="t" r="r" b="b"/>
              <a:pathLst>
                <a:path w="23735" h="47044" extrusionOk="0">
                  <a:moveTo>
                    <a:pt x="20351" y="1"/>
                  </a:moveTo>
                  <a:cubicBezTo>
                    <a:pt x="20326" y="1"/>
                    <a:pt x="20301" y="1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28"/>
                    <a:pt x="17970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481" y="8071"/>
                    <a:pt x="12030" y="9149"/>
                  </a:cubicBezTo>
                  <a:cubicBezTo>
                    <a:pt x="11629" y="10051"/>
                    <a:pt x="11278" y="11028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376" y="13710"/>
                  </a:lnTo>
                  <a:cubicBezTo>
                    <a:pt x="10150" y="14412"/>
                    <a:pt x="9950" y="15139"/>
                    <a:pt x="9724" y="15840"/>
                  </a:cubicBezTo>
                  <a:cubicBezTo>
                    <a:pt x="9023" y="18171"/>
                    <a:pt x="8296" y="20677"/>
                    <a:pt x="7719" y="22657"/>
                  </a:cubicBezTo>
                  <a:lnTo>
                    <a:pt x="7694" y="22758"/>
                  </a:lnTo>
                  <a:lnTo>
                    <a:pt x="7619" y="22983"/>
                  </a:lnTo>
                  <a:lnTo>
                    <a:pt x="7218" y="24362"/>
                  </a:lnTo>
                  <a:cubicBezTo>
                    <a:pt x="6316" y="27495"/>
                    <a:pt x="5539" y="30151"/>
                    <a:pt x="4662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32" y="38372"/>
                    <a:pt x="2331" y="39725"/>
                    <a:pt x="1780" y="41079"/>
                  </a:cubicBezTo>
                  <a:cubicBezTo>
                    <a:pt x="1479" y="41830"/>
                    <a:pt x="1178" y="42557"/>
                    <a:pt x="902" y="43234"/>
                  </a:cubicBezTo>
                  <a:cubicBezTo>
                    <a:pt x="752" y="43610"/>
                    <a:pt x="576" y="43986"/>
                    <a:pt x="426" y="44337"/>
                  </a:cubicBezTo>
                  <a:cubicBezTo>
                    <a:pt x="326" y="44537"/>
                    <a:pt x="251" y="44713"/>
                    <a:pt x="175" y="44888"/>
                  </a:cubicBezTo>
                  <a:lnTo>
                    <a:pt x="125" y="44988"/>
                  </a:lnTo>
                  <a:lnTo>
                    <a:pt x="50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25" y="45515"/>
                    <a:pt x="75" y="45565"/>
                  </a:cubicBezTo>
                  <a:cubicBezTo>
                    <a:pt x="326" y="45866"/>
                    <a:pt x="677" y="46141"/>
                    <a:pt x="1078" y="46367"/>
                  </a:cubicBezTo>
                  <a:cubicBezTo>
                    <a:pt x="1479" y="46617"/>
                    <a:pt x="1930" y="46793"/>
                    <a:pt x="2406" y="46918"/>
                  </a:cubicBezTo>
                  <a:cubicBezTo>
                    <a:pt x="2582" y="46968"/>
                    <a:pt x="2782" y="47018"/>
                    <a:pt x="2983" y="47043"/>
                  </a:cubicBezTo>
                  <a:cubicBezTo>
                    <a:pt x="4135" y="45264"/>
                    <a:pt x="5138" y="43610"/>
                    <a:pt x="6090" y="41956"/>
                  </a:cubicBezTo>
                  <a:cubicBezTo>
                    <a:pt x="8396" y="38046"/>
                    <a:pt x="10476" y="34086"/>
                    <a:pt x="12281" y="30226"/>
                  </a:cubicBezTo>
                  <a:cubicBezTo>
                    <a:pt x="12707" y="29299"/>
                    <a:pt x="13158" y="28347"/>
                    <a:pt x="13584" y="27369"/>
                  </a:cubicBezTo>
                  <a:cubicBezTo>
                    <a:pt x="13785" y="26868"/>
                    <a:pt x="14010" y="26367"/>
                    <a:pt x="14211" y="25890"/>
                  </a:cubicBezTo>
                  <a:lnTo>
                    <a:pt x="14386" y="25464"/>
                  </a:lnTo>
                  <a:lnTo>
                    <a:pt x="14812" y="24462"/>
                  </a:lnTo>
                  <a:cubicBezTo>
                    <a:pt x="15664" y="22482"/>
                    <a:pt x="16541" y="20327"/>
                    <a:pt x="17293" y="18146"/>
                  </a:cubicBezTo>
                  <a:cubicBezTo>
                    <a:pt x="17669" y="16968"/>
                    <a:pt x="17995" y="15916"/>
                    <a:pt x="18246" y="14913"/>
                  </a:cubicBezTo>
                  <a:cubicBezTo>
                    <a:pt x="18371" y="14362"/>
                    <a:pt x="18496" y="13810"/>
                    <a:pt x="18597" y="13284"/>
                  </a:cubicBezTo>
                  <a:cubicBezTo>
                    <a:pt x="18697" y="12733"/>
                    <a:pt x="18797" y="12206"/>
                    <a:pt x="18897" y="11680"/>
                  </a:cubicBezTo>
                  <a:cubicBezTo>
                    <a:pt x="18897" y="11655"/>
                    <a:pt x="18922" y="11630"/>
                    <a:pt x="18948" y="11630"/>
                  </a:cubicBezTo>
                  <a:lnTo>
                    <a:pt x="18973" y="11630"/>
                  </a:lnTo>
                  <a:cubicBezTo>
                    <a:pt x="18998" y="11605"/>
                    <a:pt x="19023" y="11605"/>
                    <a:pt x="19023" y="11605"/>
                  </a:cubicBezTo>
                  <a:cubicBezTo>
                    <a:pt x="19048" y="11605"/>
                    <a:pt x="19073" y="11630"/>
                    <a:pt x="19098" y="11630"/>
                  </a:cubicBezTo>
                  <a:cubicBezTo>
                    <a:pt x="19098" y="11655"/>
                    <a:pt x="19123" y="11680"/>
                    <a:pt x="19098" y="11705"/>
                  </a:cubicBezTo>
                  <a:cubicBezTo>
                    <a:pt x="18973" y="13359"/>
                    <a:pt x="18672" y="15113"/>
                    <a:pt x="18271" y="16943"/>
                  </a:cubicBezTo>
                  <a:cubicBezTo>
                    <a:pt x="17820" y="18898"/>
                    <a:pt x="17218" y="20978"/>
                    <a:pt x="16416" y="23309"/>
                  </a:cubicBezTo>
                  <a:cubicBezTo>
                    <a:pt x="16065" y="24337"/>
                    <a:pt x="15689" y="25339"/>
                    <a:pt x="15288" y="26417"/>
                  </a:cubicBezTo>
                  <a:cubicBezTo>
                    <a:pt x="15113" y="26918"/>
                    <a:pt x="14912" y="27419"/>
                    <a:pt x="14712" y="27946"/>
                  </a:cubicBezTo>
                  <a:cubicBezTo>
                    <a:pt x="14511" y="28447"/>
                    <a:pt x="14311" y="28948"/>
                    <a:pt x="14110" y="29449"/>
                  </a:cubicBezTo>
                  <a:cubicBezTo>
                    <a:pt x="12932" y="32432"/>
                    <a:pt x="11529" y="35314"/>
                    <a:pt x="10201" y="38121"/>
                  </a:cubicBezTo>
                  <a:cubicBezTo>
                    <a:pt x="9825" y="38898"/>
                    <a:pt x="9449" y="39675"/>
                    <a:pt x="9098" y="40427"/>
                  </a:cubicBezTo>
                  <a:cubicBezTo>
                    <a:pt x="9223" y="40652"/>
                    <a:pt x="9399" y="40878"/>
                    <a:pt x="9624" y="41129"/>
                  </a:cubicBezTo>
                  <a:cubicBezTo>
                    <a:pt x="9900" y="41404"/>
                    <a:pt x="10176" y="41655"/>
                    <a:pt x="10476" y="41931"/>
                  </a:cubicBezTo>
                  <a:lnTo>
                    <a:pt x="10627" y="42056"/>
                  </a:lnTo>
                  <a:cubicBezTo>
                    <a:pt x="10877" y="42282"/>
                    <a:pt x="11128" y="42482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07" y="43835"/>
                    <a:pt x="13609" y="44287"/>
                    <a:pt x="14336" y="44663"/>
                  </a:cubicBezTo>
                  <a:cubicBezTo>
                    <a:pt x="15113" y="45089"/>
                    <a:pt x="15840" y="45414"/>
                    <a:pt x="16592" y="45640"/>
                  </a:cubicBezTo>
                  <a:cubicBezTo>
                    <a:pt x="17419" y="45916"/>
                    <a:pt x="18196" y="46041"/>
                    <a:pt x="18922" y="46066"/>
                  </a:cubicBezTo>
                  <a:cubicBezTo>
                    <a:pt x="19724" y="46066"/>
                    <a:pt x="20426" y="45891"/>
                    <a:pt x="21053" y="45565"/>
                  </a:cubicBezTo>
                  <a:cubicBezTo>
                    <a:pt x="21103" y="45565"/>
                    <a:pt x="21128" y="45515"/>
                    <a:pt x="21153" y="45465"/>
                  </a:cubicBezTo>
                  <a:cubicBezTo>
                    <a:pt x="21203" y="45439"/>
                    <a:pt x="21253" y="45389"/>
                    <a:pt x="21253" y="45314"/>
                  </a:cubicBezTo>
                  <a:cubicBezTo>
                    <a:pt x="21253" y="45264"/>
                    <a:pt x="21253" y="45239"/>
                    <a:pt x="21203" y="45189"/>
                  </a:cubicBezTo>
                  <a:cubicBezTo>
                    <a:pt x="21028" y="44988"/>
                    <a:pt x="20852" y="44763"/>
                    <a:pt x="20677" y="44462"/>
                  </a:cubicBezTo>
                  <a:cubicBezTo>
                    <a:pt x="20326" y="43911"/>
                    <a:pt x="20075" y="43284"/>
                    <a:pt x="19850" y="42582"/>
                  </a:cubicBezTo>
                  <a:cubicBezTo>
                    <a:pt x="19674" y="41906"/>
                    <a:pt x="19524" y="41179"/>
                    <a:pt x="19424" y="40427"/>
                  </a:cubicBezTo>
                  <a:cubicBezTo>
                    <a:pt x="19323" y="39700"/>
                    <a:pt x="19248" y="38923"/>
                    <a:pt x="19248" y="38046"/>
                  </a:cubicBezTo>
                  <a:lnTo>
                    <a:pt x="19198" y="38096"/>
                  </a:lnTo>
                  <a:cubicBezTo>
                    <a:pt x="19198" y="34612"/>
                    <a:pt x="19950" y="31204"/>
                    <a:pt x="20677" y="28347"/>
                  </a:cubicBezTo>
                  <a:cubicBezTo>
                    <a:pt x="20978" y="27194"/>
                    <a:pt x="21303" y="26041"/>
                    <a:pt x="21604" y="24913"/>
                  </a:cubicBezTo>
                  <a:lnTo>
                    <a:pt x="21654" y="24738"/>
                  </a:lnTo>
                  <a:lnTo>
                    <a:pt x="21679" y="24662"/>
                  </a:lnTo>
                  <a:lnTo>
                    <a:pt x="21704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56" y="22557"/>
                  </a:cubicBezTo>
                  <a:cubicBezTo>
                    <a:pt x="22406" y="21906"/>
                    <a:pt x="22582" y="21229"/>
                    <a:pt x="22757" y="20502"/>
                  </a:cubicBezTo>
                  <a:cubicBezTo>
                    <a:pt x="23058" y="19048"/>
                    <a:pt x="23308" y="17645"/>
                    <a:pt x="23484" y="16291"/>
                  </a:cubicBezTo>
                  <a:cubicBezTo>
                    <a:pt x="23634" y="14863"/>
                    <a:pt x="23735" y="13434"/>
                    <a:pt x="23709" y="12056"/>
                  </a:cubicBezTo>
                  <a:cubicBezTo>
                    <a:pt x="23709" y="11003"/>
                    <a:pt x="23634" y="9925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37"/>
                    <a:pt x="22356" y="3685"/>
                    <a:pt x="22005" y="2783"/>
                  </a:cubicBezTo>
                  <a:cubicBezTo>
                    <a:pt x="21604" y="1855"/>
                    <a:pt x="21128" y="953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1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531;p55">
              <a:extLst>
                <a:ext uri="{FF2B5EF4-FFF2-40B4-BE49-F238E27FC236}">
                  <a16:creationId xmlns:a16="http://schemas.microsoft.com/office/drawing/2014/main" id="{CA4864E4-1CA4-44DF-9DAE-5BD6171914D2}"/>
                </a:ext>
              </a:extLst>
            </p:cNvPr>
            <p:cNvSpPr/>
            <p:nvPr/>
          </p:nvSpPr>
          <p:spPr>
            <a:xfrm>
              <a:off x="2758300" y="2741875"/>
              <a:ext cx="14425" cy="16950"/>
            </a:xfrm>
            <a:custGeom>
              <a:avLst/>
              <a:gdLst/>
              <a:ahLst/>
              <a:cxnLst/>
              <a:rect l="l" t="t" r="r" b="b"/>
              <a:pathLst>
                <a:path w="577" h="678" extrusionOk="0">
                  <a:moveTo>
                    <a:pt x="100" y="327"/>
                  </a:moveTo>
                  <a:lnTo>
                    <a:pt x="100" y="327"/>
                  </a:lnTo>
                  <a:cubicBezTo>
                    <a:pt x="81" y="347"/>
                    <a:pt x="76" y="351"/>
                    <a:pt x="76" y="364"/>
                  </a:cubicBezTo>
                  <a:lnTo>
                    <a:pt x="76" y="364"/>
                  </a:lnTo>
                  <a:cubicBezTo>
                    <a:pt x="82" y="351"/>
                    <a:pt x="88" y="339"/>
                    <a:pt x="100" y="327"/>
                  </a:cubicBezTo>
                  <a:close/>
                  <a:moveTo>
                    <a:pt x="401" y="1"/>
                  </a:moveTo>
                  <a:cubicBezTo>
                    <a:pt x="376" y="1"/>
                    <a:pt x="376" y="1"/>
                    <a:pt x="351" y="26"/>
                  </a:cubicBezTo>
                  <a:cubicBezTo>
                    <a:pt x="301" y="26"/>
                    <a:pt x="276" y="51"/>
                    <a:pt x="251" y="101"/>
                  </a:cubicBezTo>
                  <a:cubicBezTo>
                    <a:pt x="201" y="201"/>
                    <a:pt x="125" y="277"/>
                    <a:pt x="75" y="377"/>
                  </a:cubicBezTo>
                  <a:cubicBezTo>
                    <a:pt x="75" y="372"/>
                    <a:pt x="75" y="367"/>
                    <a:pt x="76" y="364"/>
                  </a:cubicBezTo>
                  <a:lnTo>
                    <a:pt x="76" y="364"/>
                  </a:lnTo>
                  <a:cubicBezTo>
                    <a:pt x="69" y="377"/>
                    <a:pt x="63" y="389"/>
                    <a:pt x="50" y="402"/>
                  </a:cubicBezTo>
                  <a:cubicBezTo>
                    <a:pt x="25" y="427"/>
                    <a:pt x="0" y="477"/>
                    <a:pt x="0" y="527"/>
                  </a:cubicBezTo>
                  <a:cubicBezTo>
                    <a:pt x="0" y="552"/>
                    <a:pt x="25" y="602"/>
                    <a:pt x="75" y="627"/>
                  </a:cubicBezTo>
                  <a:cubicBezTo>
                    <a:pt x="100" y="678"/>
                    <a:pt x="150" y="678"/>
                    <a:pt x="201" y="678"/>
                  </a:cubicBezTo>
                  <a:cubicBezTo>
                    <a:pt x="226" y="678"/>
                    <a:pt x="276" y="653"/>
                    <a:pt x="301" y="627"/>
                  </a:cubicBezTo>
                  <a:cubicBezTo>
                    <a:pt x="401" y="502"/>
                    <a:pt x="476" y="377"/>
                    <a:pt x="551" y="252"/>
                  </a:cubicBezTo>
                  <a:cubicBezTo>
                    <a:pt x="577" y="226"/>
                    <a:pt x="577" y="176"/>
                    <a:pt x="577" y="126"/>
                  </a:cubicBezTo>
                  <a:cubicBezTo>
                    <a:pt x="551" y="76"/>
                    <a:pt x="526" y="51"/>
                    <a:pt x="476" y="26"/>
                  </a:cubicBezTo>
                  <a:cubicBezTo>
                    <a:pt x="451" y="1"/>
                    <a:pt x="426" y="1"/>
                    <a:pt x="40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9532;p55">
              <a:extLst>
                <a:ext uri="{FF2B5EF4-FFF2-40B4-BE49-F238E27FC236}">
                  <a16:creationId xmlns:a16="http://schemas.microsoft.com/office/drawing/2014/main" id="{903ED7E0-DE5A-438E-A356-D39AFB429CFB}"/>
                </a:ext>
              </a:extLst>
            </p:cNvPr>
            <p:cNvSpPr/>
            <p:nvPr/>
          </p:nvSpPr>
          <p:spPr>
            <a:xfrm>
              <a:off x="2757675" y="2743150"/>
              <a:ext cx="15675" cy="16550"/>
            </a:xfrm>
            <a:custGeom>
              <a:avLst/>
              <a:gdLst/>
              <a:ahLst/>
              <a:cxnLst/>
              <a:rect l="l" t="t" r="r" b="b"/>
              <a:pathLst>
                <a:path w="627" h="662" extrusionOk="0">
                  <a:moveTo>
                    <a:pt x="426" y="0"/>
                  </a:moveTo>
                  <a:cubicBezTo>
                    <a:pt x="376" y="0"/>
                    <a:pt x="301" y="25"/>
                    <a:pt x="276" y="75"/>
                  </a:cubicBezTo>
                  <a:cubicBezTo>
                    <a:pt x="251" y="125"/>
                    <a:pt x="251" y="150"/>
                    <a:pt x="226" y="175"/>
                  </a:cubicBezTo>
                  <a:cubicBezTo>
                    <a:pt x="175" y="251"/>
                    <a:pt x="125" y="301"/>
                    <a:pt x="75" y="376"/>
                  </a:cubicBezTo>
                  <a:cubicBezTo>
                    <a:pt x="0" y="451"/>
                    <a:pt x="0" y="551"/>
                    <a:pt x="75" y="627"/>
                  </a:cubicBezTo>
                  <a:cubicBezTo>
                    <a:pt x="109" y="649"/>
                    <a:pt x="153" y="662"/>
                    <a:pt x="196" y="662"/>
                  </a:cubicBezTo>
                  <a:cubicBezTo>
                    <a:pt x="248" y="662"/>
                    <a:pt x="298" y="643"/>
                    <a:pt x="326" y="602"/>
                  </a:cubicBezTo>
                  <a:cubicBezTo>
                    <a:pt x="426" y="501"/>
                    <a:pt x="501" y="376"/>
                    <a:pt x="576" y="251"/>
                  </a:cubicBezTo>
                  <a:cubicBezTo>
                    <a:pt x="627" y="150"/>
                    <a:pt x="602" y="50"/>
                    <a:pt x="50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9533;p55">
              <a:extLst>
                <a:ext uri="{FF2B5EF4-FFF2-40B4-BE49-F238E27FC236}">
                  <a16:creationId xmlns:a16="http://schemas.microsoft.com/office/drawing/2014/main" id="{40ED9C35-44D6-4130-8C37-39BD4E926B55}"/>
                </a:ext>
              </a:extLst>
            </p:cNvPr>
            <p:cNvSpPr/>
            <p:nvPr/>
          </p:nvSpPr>
          <p:spPr>
            <a:xfrm>
              <a:off x="2759550" y="2732475"/>
              <a:ext cx="20700" cy="25725"/>
            </a:xfrm>
            <a:custGeom>
              <a:avLst/>
              <a:gdLst/>
              <a:ahLst/>
              <a:cxnLst/>
              <a:rect l="l" t="t" r="r" b="b"/>
              <a:pathLst>
                <a:path w="828" h="1029" extrusionOk="0">
                  <a:moveTo>
                    <a:pt x="652" y="1"/>
                  </a:moveTo>
                  <a:cubicBezTo>
                    <a:pt x="602" y="1"/>
                    <a:pt x="552" y="26"/>
                    <a:pt x="527" y="76"/>
                  </a:cubicBezTo>
                  <a:cubicBezTo>
                    <a:pt x="351" y="277"/>
                    <a:pt x="201" y="502"/>
                    <a:pt x="50" y="728"/>
                  </a:cubicBezTo>
                  <a:cubicBezTo>
                    <a:pt x="25" y="778"/>
                    <a:pt x="0" y="803"/>
                    <a:pt x="25" y="853"/>
                  </a:cubicBezTo>
                  <a:cubicBezTo>
                    <a:pt x="25" y="903"/>
                    <a:pt x="25" y="953"/>
                    <a:pt x="75" y="978"/>
                  </a:cubicBezTo>
                  <a:cubicBezTo>
                    <a:pt x="100" y="1003"/>
                    <a:pt x="151" y="1029"/>
                    <a:pt x="201" y="1029"/>
                  </a:cubicBezTo>
                  <a:cubicBezTo>
                    <a:pt x="226" y="1029"/>
                    <a:pt x="301" y="1003"/>
                    <a:pt x="326" y="953"/>
                  </a:cubicBezTo>
                  <a:cubicBezTo>
                    <a:pt x="476" y="728"/>
                    <a:pt x="627" y="527"/>
                    <a:pt x="777" y="302"/>
                  </a:cubicBezTo>
                  <a:cubicBezTo>
                    <a:pt x="802" y="252"/>
                    <a:pt x="827" y="227"/>
                    <a:pt x="827" y="176"/>
                  </a:cubicBezTo>
                  <a:cubicBezTo>
                    <a:pt x="827" y="126"/>
                    <a:pt x="802" y="76"/>
                    <a:pt x="752" y="51"/>
                  </a:cubicBezTo>
                  <a:cubicBezTo>
                    <a:pt x="727" y="26"/>
                    <a:pt x="702" y="1"/>
                    <a:pt x="652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534;p55">
              <a:extLst>
                <a:ext uri="{FF2B5EF4-FFF2-40B4-BE49-F238E27FC236}">
                  <a16:creationId xmlns:a16="http://schemas.microsoft.com/office/drawing/2014/main" id="{5154C28C-FBD7-4BCC-BEED-3FCDBC64E1EB}"/>
                </a:ext>
              </a:extLst>
            </p:cNvPr>
            <p:cNvSpPr/>
            <p:nvPr/>
          </p:nvSpPr>
          <p:spPr>
            <a:xfrm>
              <a:off x="3408050" y="950525"/>
              <a:ext cx="117825" cy="35100"/>
            </a:xfrm>
            <a:custGeom>
              <a:avLst/>
              <a:gdLst/>
              <a:ahLst/>
              <a:cxnLst/>
              <a:rect l="l" t="t" r="r" b="b"/>
              <a:pathLst>
                <a:path w="4713" h="1404" extrusionOk="0">
                  <a:moveTo>
                    <a:pt x="1529" y="0"/>
                  </a:moveTo>
                  <a:cubicBezTo>
                    <a:pt x="1128" y="0"/>
                    <a:pt x="752" y="25"/>
                    <a:pt x="301" y="101"/>
                  </a:cubicBezTo>
                  <a:cubicBezTo>
                    <a:pt x="301" y="101"/>
                    <a:pt x="276" y="126"/>
                    <a:pt x="251" y="126"/>
                  </a:cubicBezTo>
                  <a:cubicBezTo>
                    <a:pt x="75" y="176"/>
                    <a:pt x="0" y="376"/>
                    <a:pt x="50" y="577"/>
                  </a:cubicBezTo>
                  <a:cubicBezTo>
                    <a:pt x="110" y="716"/>
                    <a:pt x="249" y="793"/>
                    <a:pt x="392" y="793"/>
                  </a:cubicBezTo>
                  <a:cubicBezTo>
                    <a:pt x="429" y="793"/>
                    <a:pt x="466" y="788"/>
                    <a:pt x="501" y="777"/>
                  </a:cubicBezTo>
                  <a:lnTo>
                    <a:pt x="527" y="777"/>
                  </a:lnTo>
                  <a:cubicBezTo>
                    <a:pt x="827" y="652"/>
                    <a:pt x="1203" y="577"/>
                    <a:pt x="1554" y="527"/>
                  </a:cubicBezTo>
                  <a:cubicBezTo>
                    <a:pt x="1742" y="502"/>
                    <a:pt x="1930" y="489"/>
                    <a:pt x="2115" y="489"/>
                  </a:cubicBezTo>
                  <a:cubicBezTo>
                    <a:pt x="2300" y="489"/>
                    <a:pt x="2481" y="502"/>
                    <a:pt x="2657" y="527"/>
                  </a:cubicBezTo>
                  <a:cubicBezTo>
                    <a:pt x="3033" y="552"/>
                    <a:pt x="3409" y="652"/>
                    <a:pt x="3735" y="802"/>
                  </a:cubicBezTo>
                  <a:cubicBezTo>
                    <a:pt x="4085" y="953"/>
                    <a:pt x="4411" y="1178"/>
                    <a:pt x="4712" y="1404"/>
                  </a:cubicBezTo>
                  <a:cubicBezTo>
                    <a:pt x="4436" y="1128"/>
                    <a:pt x="4161" y="853"/>
                    <a:pt x="3835" y="652"/>
                  </a:cubicBezTo>
                  <a:cubicBezTo>
                    <a:pt x="3484" y="452"/>
                    <a:pt x="3108" y="276"/>
                    <a:pt x="2732" y="176"/>
                  </a:cubicBezTo>
                  <a:cubicBezTo>
                    <a:pt x="2356" y="76"/>
                    <a:pt x="1955" y="25"/>
                    <a:pt x="1529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535;p55">
              <a:extLst>
                <a:ext uri="{FF2B5EF4-FFF2-40B4-BE49-F238E27FC236}">
                  <a16:creationId xmlns:a16="http://schemas.microsoft.com/office/drawing/2014/main" id="{C5C30FB7-F3A2-400B-A576-364FEA563078}"/>
                </a:ext>
              </a:extLst>
            </p:cNvPr>
            <p:cNvSpPr/>
            <p:nvPr/>
          </p:nvSpPr>
          <p:spPr>
            <a:xfrm>
              <a:off x="3152400" y="999125"/>
              <a:ext cx="98400" cy="74850"/>
            </a:xfrm>
            <a:custGeom>
              <a:avLst/>
              <a:gdLst/>
              <a:ahLst/>
              <a:cxnLst/>
              <a:rect l="l" t="t" r="r" b="b"/>
              <a:pathLst>
                <a:path w="3936" h="2994" extrusionOk="0">
                  <a:moveTo>
                    <a:pt x="3562" y="0"/>
                  </a:moveTo>
                  <a:cubicBezTo>
                    <a:pt x="3537" y="0"/>
                    <a:pt x="3511" y="4"/>
                    <a:pt x="3484" y="11"/>
                  </a:cubicBezTo>
                  <a:cubicBezTo>
                    <a:pt x="3033" y="112"/>
                    <a:pt x="2682" y="262"/>
                    <a:pt x="2306" y="437"/>
                  </a:cubicBezTo>
                  <a:cubicBezTo>
                    <a:pt x="1956" y="613"/>
                    <a:pt x="1605" y="813"/>
                    <a:pt x="1304" y="1064"/>
                  </a:cubicBezTo>
                  <a:cubicBezTo>
                    <a:pt x="978" y="1315"/>
                    <a:pt x="702" y="1615"/>
                    <a:pt x="502" y="1941"/>
                  </a:cubicBezTo>
                  <a:cubicBezTo>
                    <a:pt x="251" y="2267"/>
                    <a:pt x="126" y="2643"/>
                    <a:pt x="1" y="2994"/>
                  </a:cubicBezTo>
                  <a:cubicBezTo>
                    <a:pt x="176" y="2668"/>
                    <a:pt x="351" y="2317"/>
                    <a:pt x="627" y="2066"/>
                  </a:cubicBezTo>
                  <a:cubicBezTo>
                    <a:pt x="878" y="1791"/>
                    <a:pt x="1179" y="1540"/>
                    <a:pt x="1504" y="1365"/>
                  </a:cubicBezTo>
                  <a:cubicBezTo>
                    <a:pt x="1805" y="1164"/>
                    <a:pt x="2156" y="1014"/>
                    <a:pt x="2507" y="914"/>
                  </a:cubicBezTo>
                  <a:cubicBezTo>
                    <a:pt x="2858" y="813"/>
                    <a:pt x="3234" y="713"/>
                    <a:pt x="3560" y="688"/>
                  </a:cubicBezTo>
                  <a:lnTo>
                    <a:pt x="3635" y="688"/>
                  </a:lnTo>
                  <a:cubicBezTo>
                    <a:pt x="3810" y="638"/>
                    <a:pt x="3935" y="462"/>
                    <a:pt x="3885" y="287"/>
                  </a:cubicBezTo>
                  <a:cubicBezTo>
                    <a:pt x="3843" y="116"/>
                    <a:pt x="3709" y="0"/>
                    <a:pt x="356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9536;p55">
              <a:extLst>
                <a:ext uri="{FF2B5EF4-FFF2-40B4-BE49-F238E27FC236}">
                  <a16:creationId xmlns:a16="http://schemas.microsoft.com/office/drawing/2014/main" id="{03C2C9F1-449F-4FE2-B416-87C0F16FDBC0}"/>
                </a:ext>
              </a:extLst>
            </p:cNvPr>
            <p:cNvSpPr/>
            <p:nvPr/>
          </p:nvSpPr>
          <p:spPr>
            <a:xfrm>
              <a:off x="3112300" y="1038875"/>
              <a:ext cx="235625" cy="229975"/>
            </a:xfrm>
            <a:custGeom>
              <a:avLst/>
              <a:gdLst/>
              <a:ahLst/>
              <a:cxnLst/>
              <a:rect l="l" t="t" r="r" b="b"/>
              <a:pathLst>
                <a:path w="9425" h="9199" extrusionOk="0">
                  <a:moveTo>
                    <a:pt x="4838" y="0"/>
                  </a:moveTo>
                  <a:cubicBezTo>
                    <a:pt x="4412" y="0"/>
                    <a:pt x="3986" y="50"/>
                    <a:pt x="3585" y="151"/>
                  </a:cubicBezTo>
                  <a:cubicBezTo>
                    <a:pt x="2858" y="351"/>
                    <a:pt x="2206" y="702"/>
                    <a:pt x="1730" y="1203"/>
                  </a:cubicBezTo>
                  <a:lnTo>
                    <a:pt x="1605" y="1203"/>
                  </a:lnTo>
                  <a:cubicBezTo>
                    <a:pt x="1554" y="1228"/>
                    <a:pt x="1504" y="1278"/>
                    <a:pt x="1454" y="1329"/>
                  </a:cubicBezTo>
                  <a:cubicBezTo>
                    <a:pt x="402" y="2782"/>
                    <a:pt x="1" y="4512"/>
                    <a:pt x="377" y="5990"/>
                  </a:cubicBezTo>
                  <a:cubicBezTo>
                    <a:pt x="602" y="6792"/>
                    <a:pt x="1078" y="7544"/>
                    <a:pt x="1730" y="8096"/>
                  </a:cubicBezTo>
                  <a:cubicBezTo>
                    <a:pt x="2382" y="8647"/>
                    <a:pt x="3209" y="8998"/>
                    <a:pt x="4136" y="9148"/>
                  </a:cubicBezTo>
                  <a:cubicBezTo>
                    <a:pt x="4387" y="9198"/>
                    <a:pt x="4637" y="9198"/>
                    <a:pt x="4888" y="9198"/>
                  </a:cubicBezTo>
                  <a:cubicBezTo>
                    <a:pt x="5088" y="9198"/>
                    <a:pt x="5264" y="9198"/>
                    <a:pt x="5439" y="9173"/>
                  </a:cubicBezTo>
                  <a:cubicBezTo>
                    <a:pt x="5665" y="9148"/>
                    <a:pt x="5890" y="9098"/>
                    <a:pt x="6091" y="9048"/>
                  </a:cubicBezTo>
                  <a:cubicBezTo>
                    <a:pt x="6291" y="8998"/>
                    <a:pt x="6492" y="8898"/>
                    <a:pt x="6742" y="8797"/>
                  </a:cubicBezTo>
                  <a:cubicBezTo>
                    <a:pt x="7093" y="8622"/>
                    <a:pt x="7444" y="8396"/>
                    <a:pt x="7820" y="8070"/>
                  </a:cubicBezTo>
                  <a:cubicBezTo>
                    <a:pt x="8146" y="7770"/>
                    <a:pt x="8422" y="7469"/>
                    <a:pt x="8647" y="7143"/>
                  </a:cubicBezTo>
                  <a:cubicBezTo>
                    <a:pt x="9048" y="6567"/>
                    <a:pt x="9299" y="5840"/>
                    <a:pt x="9374" y="5038"/>
                  </a:cubicBezTo>
                  <a:cubicBezTo>
                    <a:pt x="9424" y="4336"/>
                    <a:pt x="9324" y="3584"/>
                    <a:pt x="9023" y="2882"/>
                  </a:cubicBezTo>
                  <a:cubicBezTo>
                    <a:pt x="8748" y="2181"/>
                    <a:pt x="8296" y="1529"/>
                    <a:pt x="7745" y="1053"/>
                  </a:cubicBezTo>
                  <a:cubicBezTo>
                    <a:pt x="7444" y="802"/>
                    <a:pt x="7143" y="602"/>
                    <a:pt x="6843" y="451"/>
                  </a:cubicBezTo>
                  <a:cubicBezTo>
                    <a:pt x="6517" y="301"/>
                    <a:pt x="6166" y="176"/>
                    <a:pt x="5815" y="101"/>
                  </a:cubicBezTo>
                  <a:cubicBezTo>
                    <a:pt x="5489" y="50"/>
                    <a:pt x="5164" y="0"/>
                    <a:pt x="4838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537;p55">
              <a:extLst>
                <a:ext uri="{FF2B5EF4-FFF2-40B4-BE49-F238E27FC236}">
                  <a16:creationId xmlns:a16="http://schemas.microsoft.com/office/drawing/2014/main" id="{7FFA649F-3C1E-4901-8D71-4CC2B88D01C7}"/>
                </a:ext>
              </a:extLst>
            </p:cNvPr>
            <p:cNvSpPr/>
            <p:nvPr/>
          </p:nvSpPr>
          <p:spPr>
            <a:xfrm>
              <a:off x="3412425" y="934850"/>
              <a:ext cx="229350" cy="231225"/>
            </a:xfrm>
            <a:custGeom>
              <a:avLst/>
              <a:gdLst/>
              <a:ahLst/>
              <a:cxnLst/>
              <a:rect l="l" t="t" r="r" b="b"/>
              <a:pathLst>
                <a:path w="9174" h="9249" extrusionOk="0">
                  <a:moveTo>
                    <a:pt x="4788" y="1"/>
                  </a:moveTo>
                  <a:cubicBezTo>
                    <a:pt x="4437" y="1"/>
                    <a:pt x="4086" y="51"/>
                    <a:pt x="3735" y="151"/>
                  </a:cubicBezTo>
                  <a:cubicBezTo>
                    <a:pt x="3309" y="251"/>
                    <a:pt x="2883" y="427"/>
                    <a:pt x="2432" y="703"/>
                  </a:cubicBezTo>
                  <a:cubicBezTo>
                    <a:pt x="2382" y="652"/>
                    <a:pt x="2332" y="652"/>
                    <a:pt x="2256" y="652"/>
                  </a:cubicBezTo>
                  <a:cubicBezTo>
                    <a:pt x="2206" y="652"/>
                    <a:pt x="2181" y="652"/>
                    <a:pt x="2131" y="678"/>
                  </a:cubicBezTo>
                  <a:cubicBezTo>
                    <a:pt x="1805" y="878"/>
                    <a:pt x="1529" y="1129"/>
                    <a:pt x="1279" y="1379"/>
                  </a:cubicBezTo>
                  <a:cubicBezTo>
                    <a:pt x="1028" y="1655"/>
                    <a:pt x="803" y="1931"/>
                    <a:pt x="627" y="2256"/>
                  </a:cubicBezTo>
                  <a:cubicBezTo>
                    <a:pt x="301" y="2858"/>
                    <a:pt x="101" y="3585"/>
                    <a:pt x="51" y="4337"/>
                  </a:cubicBezTo>
                  <a:cubicBezTo>
                    <a:pt x="1" y="5038"/>
                    <a:pt x="126" y="5765"/>
                    <a:pt x="377" y="6442"/>
                  </a:cubicBezTo>
                  <a:cubicBezTo>
                    <a:pt x="652" y="7119"/>
                    <a:pt x="1078" y="7720"/>
                    <a:pt x="1630" y="8196"/>
                  </a:cubicBezTo>
                  <a:cubicBezTo>
                    <a:pt x="2106" y="8622"/>
                    <a:pt x="2733" y="8923"/>
                    <a:pt x="3384" y="9099"/>
                  </a:cubicBezTo>
                  <a:cubicBezTo>
                    <a:pt x="3710" y="9174"/>
                    <a:pt x="4036" y="9224"/>
                    <a:pt x="4387" y="9249"/>
                  </a:cubicBezTo>
                  <a:lnTo>
                    <a:pt x="4612" y="9249"/>
                  </a:lnTo>
                  <a:cubicBezTo>
                    <a:pt x="4863" y="9249"/>
                    <a:pt x="5113" y="9249"/>
                    <a:pt x="5389" y="9199"/>
                  </a:cubicBezTo>
                  <a:cubicBezTo>
                    <a:pt x="6016" y="9124"/>
                    <a:pt x="6642" y="8898"/>
                    <a:pt x="7194" y="8547"/>
                  </a:cubicBezTo>
                  <a:cubicBezTo>
                    <a:pt x="7770" y="8196"/>
                    <a:pt x="8246" y="7720"/>
                    <a:pt x="8572" y="7169"/>
                  </a:cubicBezTo>
                  <a:cubicBezTo>
                    <a:pt x="8923" y="6617"/>
                    <a:pt x="9124" y="5941"/>
                    <a:pt x="9174" y="5164"/>
                  </a:cubicBezTo>
                  <a:cubicBezTo>
                    <a:pt x="9174" y="4838"/>
                    <a:pt x="9149" y="4462"/>
                    <a:pt x="9098" y="4061"/>
                  </a:cubicBezTo>
                  <a:cubicBezTo>
                    <a:pt x="9048" y="3710"/>
                    <a:pt x="8948" y="3359"/>
                    <a:pt x="8798" y="2983"/>
                  </a:cubicBezTo>
                  <a:cubicBezTo>
                    <a:pt x="8522" y="2282"/>
                    <a:pt x="8096" y="1630"/>
                    <a:pt x="7595" y="1154"/>
                  </a:cubicBezTo>
                  <a:cubicBezTo>
                    <a:pt x="7043" y="627"/>
                    <a:pt x="6367" y="251"/>
                    <a:pt x="5640" y="101"/>
                  </a:cubicBezTo>
                  <a:cubicBezTo>
                    <a:pt x="5364" y="51"/>
                    <a:pt x="5063" y="1"/>
                    <a:pt x="4788" y="1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538;p55">
              <a:extLst>
                <a:ext uri="{FF2B5EF4-FFF2-40B4-BE49-F238E27FC236}">
                  <a16:creationId xmlns:a16="http://schemas.microsoft.com/office/drawing/2014/main" id="{968106D6-0960-4FFD-AC70-58C362F1A46B}"/>
                </a:ext>
              </a:extLst>
            </p:cNvPr>
            <p:cNvSpPr/>
            <p:nvPr/>
          </p:nvSpPr>
          <p:spPr>
            <a:xfrm>
              <a:off x="3108550" y="1031350"/>
              <a:ext cx="247500" cy="246475"/>
            </a:xfrm>
            <a:custGeom>
              <a:avLst/>
              <a:gdLst/>
              <a:ahLst/>
              <a:cxnLst/>
              <a:rect l="l" t="t" r="r" b="b"/>
              <a:pathLst>
                <a:path w="9900" h="9859" extrusionOk="0">
                  <a:moveTo>
                    <a:pt x="4956" y="517"/>
                  </a:moveTo>
                  <a:cubicBezTo>
                    <a:pt x="5050" y="517"/>
                    <a:pt x="5144" y="521"/>
                    <a:pt x="5238" y="527"/>
                  </a:cubicBezTo>
                  <a:cubicBezTo>
                    <a:pt x="5639" y="552"/>
                    <a:pt x="6015" y="627"/>
                    <a:pt x="6366" y="752"/>
                  </a:cubicBezTo>
                  <a:cubicBezTo>
                    <a:pt x="6742" y="878"/>
                    <a:pt x="7068" y="1053"/>
                    <a:pt x="7394" y="1254"/>
                  </a:cubicBezTo>
                  <a:cubicBezTo>
                    <a:pt x="7720" y="1479"/>
                    <a:pt x="8020" y="1755"/>
                    <a:pt x="8296" y="2056"/>
                  </a:cubicBezTo>
                  <a:lnTo>
                    <a:pt x="8246" y="2006"/>
                  </a:lnTo>
                  <a:lnTo>
                    <a:pt x="8246" y="2006"/>
                  </a:lnTo>
                  <a:cubicBezTo>
                    <a:pt x="8509" y="2292"/>
                    <a:pt x="8726" y="2602"/>
                    <a:pt x="8898" y="2934"/>
                  </a:cubicBezTo>
                  <a:lnTo>
                    <a:pt x="8898" y="2934"/>
                  </a:lnTo>
                  <a:cubicBezTo>
                    <a:pt x="8898" y="2933"/>
                    <a:pt x="8898" y="2933"/>
                    <a:pt x="8898" y="2933"/>
                  </a:cubicBezTo>
                  <a:lnTo>
                    <a:pt x="8898" y="2933"/>
                  </a:lnTo>
                  <a:cubicBezTo>
                    <a:pt x="8902" y="2941"/>
                    <a:pt x="8906" y="2950"/>
                    <a:pt x="8910" y="2958"/>
                  </a:cubicBezTo>
                  <a:lnTo>
                    <a:pt x="8910" y="2958"/>
                  </a:lnTo>
                  <a:cubicBezTo>
                    <a:pt x="8906" y="2950"/>
                    <a:pt x="8902" y="2942"/>
                    <a:pt x="8898" y="2934"/>
                  </a:cubicBezTo>
                  <a:lnTo>
                    <a:pt x="8898" y="2934"/>
                  </a:lnTo>
                  <a:cubicBezTo>
                    <a:pt x="8898" y="2956"/>
                    <a:pt x="8917" y="2977"/>
                    <a:pt x="8922" y="2982"/>
                  </a:cubicBezTo>
                  <a:lnTo>
                    <a:pt x="8922" y="2982"/>
                  </a:lnTo>
                  <a:cubicBezTo>
                    <a:pt x="8918" y="2974"/>
                    <a:pt x="8914" y="2966"/>
                    <a:pt x="8910" y="2958"/>
                  </a:cubicBezTo>
                  <a:lnTo>
                    <a:pt x="8910" y="2958"/>
                  </a:lnTo>
                  <a:cubicBezTo>
                    <a:pt x="8914" y="2966"/>
                    <a:pt x="8918" y="2975"/>
                    <a:pt x="8923" y="2983"/>
                  </a:cubicBezTo>
                  <a:cubicBezTo>
                    <a:pt x="8923" y="2983"/>
                    <a:pt x="8922" y="2983"/>
                    <a:pt x="8922" y="2982"/>
                  </a:cubicBezTo>
                  <a:lnTo>
                    <a:pt x="8922" y="2982"/>
                  </a:lnTo>
                  <a:cubicBezTo>
                    <a:pt x="9085" y="3319"/>
                    <a:pt x="9202" y="3678"/>
                    <a:pt x="9273" y="4061"/>
                  </a:cubicBezTo>
                  <a:cubicBezTo>
                    <a:pt x="9349" y="4437"/>
                    <a:pt x="9374" y="4838"/>
                    <a:pt x="9349" y="5239"/>
                  </a:cubicBezTo>
                  <a:cubicBezTo>
                    <a:pt x="9324" y="5640"/>
                    <a:pt x="9248" y="6016"/>
                    <a:pt x="9123" y="6392"/>
                  </a:cubicBezTo>
                  <a:cubicBezTo>
                    <a:pt x="8998" y="6742"/>
                    <a:pt x="8822" y="7068"/>
                    <a:pt x="8622" y="7394"/>
                  </a:cubicBezTo>
                  <a:cubicBezTo>
                    <a:pt x="8396" y="7695"/>
                    <a:pt x="8171" y="7970"/>
                    <a:pt x="7870" y="8221"/>
                  </a:cubicBezTo>
                  <a:cubicBezTo>
                    <a:pt x="7594" y="8472"/>
                    <a:pt x="7268" y="8697"/>
                    <a:pt x="6943" y="8873"/>
                  </a:cubicBezTo>
                  <a:cubicBezTo>
                    <a:pt x="6592" y="9048"/>
                    <a:pt x="6216" y="9173"/>
                    <a:pt x="5840" y="9249"/>
                  </a:cubicBezTo>
                  <a:lnTo>
                    <a:pt x="5865" y="9249"/>
                  </a:lnTo>
                  <a:cubicBezTo>
                    <a:pt x="5564" y="9305"/>
                    <a:pt x="5277" y="9333"/>
                    <a:pt x="4984" y="9333"/>
                  </a:cubicBezTo>
                  <a:cubicBezTo>
                    <a:pt x="4886" y="9333"/>
                    <a:pt x="4787" y="9330"/>
                    <a:pt x="4687" y="9324"/>
                  </a:cubicBezTo>
                  <a:cubicBezTo>
                    <a:pt x="4286" y="9299"/>
                    <a:pt x="3910" y="9224"/>
                    <a:pt x="3534" y="9098"/>
                  </a:cubicBezTo>
                  <a:cubicBezTo>
                    <a:pt x="3484" y="9098"/>
                    <a:pt x="3459" y="9073"/>
                    <a:pt x="3409" y="9048"/>
                  </a:cubicBezTo>
                  <a:lnTo>
                    <a:pt x="3384" y="9048"/>
                  </a:lnTo>
                  <a:cubicBezTo>
                    <a:pt x="3384" y="9048"/>
                    <a:pt x="3359" y="9048"/>
                    <a:pt x="3334" y="9023"/>
                  </a:cubicBezTo>
                  <a:cubicBezTo>
                    <a:pt x="3308" y="9023"/>
                    <a:pt x="3308" y="9023"/>
                    <a:pt x="3283" y="8998"/>
                  </a:cubicBezTo>
                  <a:cubicBezTo>
                    <a:pt x="3008" y="8898"/>
                    <a:pt x="2757" y="8772"/>
                    <a:pt x="2532" y="8597"/>
                  </a:cubicBezTo>
                  <a:cubicBezTo>
                    <a:pt x="2281" y="8447"/>
                    <a:pt x="2055" y="8271"/>
                    <a:pt x="1855" y="8071"/>
                  </a:cubicBezTo>
                  <a:cubicBezTo>
                    <a:pt x="1855" y="8046"/>
                    <a:pt x="1855" y="8046"/>
                    <a:pt x="1855" y="8046"/>
                  </a:cubicBezTo>
                  <a:cubicBezTo>
                    <a:pt x="1830" y="8046"/>
                    <a:pt x="1830" y="8046"/>
                    <a:pt x="1830" y="8021"/>
                  </a:cubicBezTo>
                  <a:cubicBezTo>
                    <a:pt x="1780" y="7970"/>
                    <a:pt x="1730" y="7920"/>
                    <a:pt x="1679" y="7870"/>
                  </a:cubicBezTo>
                  <a:cubicBezTo>
                    <a:pt x="1429" y="7595"/>
                    <a:pt x="1203" y="7269"/>
                    <a:pt x="1028" y="6943"/>
                  </a:cubicBezTo>
                  <a:cubicBezTo>
                    <a:pt x="1028" y="6943"/>
                    <a:pt x="1028" y="6918"/>
                    <a:pt x="1028" y="6918"/>
                  </a:cubicBezTo>
                  <a:cubicBezTo>
                    <a:pt x="928" y="6717"/>
                    <a:pt x="827" y="6492"/>
                    <a:pt x="752" y="6291"/>
                  </a:cubicBezTo>
                  <a:cubicBezTo>
                    <a:pt x="727" y="6166"/>
                    <a:pt x="677" y="6041"/>
                    <a:pt x="652" y="5915"/>
                  </a:cubicBezTo>
                  <a:cubicBezTo>
                    <a:pt x="652" y="5890"/>
                    <a:pt x="652" y="5890"/>
                    <a:pt x="652" y="5865"/>
                  </a:cubicBezTo>
                  <a:cubicBezTo>
                    <a:pt x="652" y="5840"/>
                    <a:pt x="627" y="5840"/>
                    <a:pt x="627" y="5840"/>
                  </a:cubicBezTo>
                  <a:lnTo>
                    <a:pt x="627" y="5815"/>
                  </a:lnTo>
                  <a:cubicBezTo>
                    <a:pt x="627" y="5790"/>
                    <a:pt x="627" y="5790"/>
                    <a:pt x="627" y="5790"/>
                  </a:cubicBezTo>
                  <a:cubicBezTo>
                    <a:pt x="627" y="5790"/>
                    <a:pt x="627" y="5765"/>
                    <a:pt x="627" y="5765"/>
                  </a:cubicBezTo>
                  <a:cubicBezTo>
                    <a:pt x="627" y="5765"/>
                    <a:pt x="627" y="5765"/>
                    <a:pt x="627" y="5740"/>
                  </a:cubicBezTo>
                  <a:cubicBezTo>
                    <a:pt x="577" y="5514"/>
                    <a:pt x="552" y="5289"/>
                    <a:pt x="552" y="5063"/>
                  </a:cubicBezTo>
                  <a:cubicBezTo>
                    <a:pt x="552" y="5038"/>
                    <a:pt x="552" y="5038"/>
                    <a:pt x="552" y="5038"/>
                  </a:cubicBezTo>
                  <a:cubicBezTo>
                    <a:pt x="552" y="5013"/>
                    <a:pt x="552" y="4988"/>
                    <a:pt x="552" y="4988"/>
                  </a:cubicBezTo>
                  <a:cubicBezTo>
                    <a:pt x="552" y="4863"/>
                    <a:pt x="552" y="4737"/>
                    <a:pt x="552" y="4612"/>
                  </a:cubicBezTo>
                  <a:cubicBezTo>
                    <a:pt x="577" y="4311"/>
                    <a:pt x="627" y="4036"/>
                    <a:pt x="702" y="3760"/>
                  </a:cubicBezTo>
                  <a:cubicBezTo>
                    <a:pt x="702" y="3735"/>
                    <a:pt x="702" y="3735"/>
                    <a:pt x="702" y="3735"/>
                  </a:cubicBezTo>
                  <a:cubicBezTo>
                    <a:pt x="702" y="3710"/>
                    <a:pt x="727" y="3710"/>
                    <a:pt x="727" y="3685"/>
                  </a:cubicBezTo>
                  <a:cubicBezTo>
                    <a:pt x="752" y="3610"/>
                    <a:pt x="752" y="3559"/>
                    <a:pt x="777" y="3484"/>
                  </a:cubicBezTo>
                  <a:cubicBezTo>
                    <a:pt x="802" y="3459"/>
                    <a:pt x="802" y="3409"/>
                    <a:pt x="827" y="3384"/>
                  </a:cubicBezTo>
                  <a:cubicBezTo>
                    <a:pt x="827" y="3384"/>
                    <a:pt x="827" y="3359"/>
                    <a:pt x="827" y="3359"/>
                  </a:cubicBezTo>
                  <a:cubicBezTo>
                    <a:pt x="827" y="3359"/>
                    <a:pt x="852" y="3334"/>
                    <a:pt x="852" y="3309"/>
                  </a:cubicBezTo>
                  <a:cubicBezTo>
                    <a:pt x="852" y="3309"/>
                    <a:pt x="852" y="3284"/>
                    <a:pt x="877" y="3259"/>
                  </a:cubicBezTo>
                  <a:cubicBezTo>
                    <a:pt x="1003" y="2983"/>
                    <a:pt x="1128" y="2707"/>
                    <a:pt x="1303" y="2457"/>
                  </a:cubicBezTo>
                  <a:cubicBezTo>
                    <a:pt x="1404" y="2306"/>
                    <a:pt x="1504" y="2181"/>
                    <a:pt x="1629" y="2031"/>
                  </a:cubicBezTo>
                  <a:cubicBezTo>
                    <a:pt x="1629" y="2031"/>
                    <a:pt x="1654" y="2006"/>
                    <a:pt x="1654" y="2006"/>
                  </a:cubicBezTo>
                  <a:cubicBezTo>
                    <a:pt x="1780" y="1855"/>
                    <a:pt x="1905" y="1730"/>
                    <a:pt x="2055" y="1605"/>
                  </a:cubicBezTo>
                  <a:cubicBezTo>
                    <a:pt x="2131" y="1529"/>
                    <a:pt x="2206" y="1479"/>
                    <a:pt x="2306" y="1404"/>
                  </a:cubicBezTo>
                  <a:cubicBezTo>
                    <a:pt x="2306" y="1404"/>
                    <a:pt x="2331" y="1379"/>
                    <a:pt x="2331" y="1379"/>
                  </a:cubicBezTo>
                  <a:cubicBezTo>
                    <a:pt x="2356" y="1379"/>
                    <a:pt x="2356" y="1354"/>
                    <a:pt x="2381" y="1354"/>
                  </a:cubicBezTo>
                  <a:cubicBezTo>
                    <a:pt x="2557" y="1204"/>
                    <a:pt x="2757" y="1103"/>
                    <a:pt x="2983" y="978"/>
                  </a:cubicBezTo>
                  <a:cubicBezTo>
                    <a:pt x="3334" y="803"/>
                    <a:pt x="3710" y="677"/>
                    <a:pt x="4111" y="602"/>
                  </a:cubicBezTo>
                  <a:cubicBezTo>
                    <a:pt x="4392" y="546"/>
                    <a:pt x="4674" y="517"/>
                    <a:pt x="4956" y="517"/>
                  </a:cubicBezTo>
                  <a:close/>
                  <a:moveTo>
                    <a:pt x="4587" y="0"/>
                  </a:moveTo>
                  <a:cubicBezTo>
                    <a:pt x="4060" y="51"/>
                    <a:pt x="3534" y="176"/>
                    <a:pt x="3058" y="376"/>
                  </a:cubicBezTo>
                  <a:cubicBezTo>
                    <a:pt x="2782" y="477"/>
                    <a:pt x="2557" y="627"/>
                    <a:pt x="2306" y="777"/>
                  </a:cubicBezTo>
                  <a:cubicBezTo>
                    <a:pt x="2281" y="803"/>
                    <a:pt x="2231" y="803"/>
                    <a:pt x="2206" y="828"/>
                  </a:cubicBezTo>
                  <a:cubicBezTo>
                    <a:pt x="2105" y="903"/>
                    <a:pt x="2005" y="978"/>
                    <a:pt x="1905" y="1053"/>
                  </a:cubicBezTo>
                  <a:cubicBezTo>
                    <a:pt x="1880" y="1078"/>
                    <a:pt x="1855" y="1103"/>
                    <a:pt x="1855" y="1103"/>
                  </a:cubicBezTo>
                  <a:cubicBezTo>
                    <a:pt x="1730" y="1204"/>
                    <a:pt x="1629" y="1304"/>
                    <a:pt x="1529" y="1404"/>
                  </a:cubicBezTo>
                  <a:cubicBezTo>
                    <a:pt x="1454" y="1454"/>
                    <a:pt x="1379" y="1529"/>
                    <a:pt x="1303" y="1630"/>
                  </a:cubicBezTo>
                  <a:cubicBezTo>
                    <a:pt x="1203" y="1730"/>
                    <a:pt x="1103" y="1855"/>
                    <a:pt x="1003" y="1980"/>
                  </a:cubicBezTo>
                  <a:cubicBezTo>
                    <a:pt x="953" y="2056"/>
                    <a:pt x="902" y="2131"/>
                    <a:pt x="827" y="2231"/>
                  </a:cubicBezTo>
                  <a:cubicBezTo>
                    <a:pt x="827" y="2231"/>
                    <a:pt x="827" y="2256"/>
                    <a:pt x="802" y="2256"/>
                  </a:cubicBezTo>
                  <a:cubicBezTo>
                    <a:pt x="652" y="2507"/>
                    <a:pt x="527" y="2757"/>
                    <a:pt x="401" y="3033"/>
                  </a:cubicBezTo>
                  <a:cubicBezTo>
                    <a:pt x="401" y="3033"/>
                    <a:pt x="401" y="3058"/>
                    <a:pt x="401" y="3058"/>
                  </a:cubicBezTo>
                  <a:cubicBezTo>
                    <a:pt x="301" y="3309"/>
                    <a:pt x="201" y="3559"/>
                    <a:pt x="151" y="3835"/>
                  </a:cubicBezTo>
                  <a:lnTo>
                    <a:pt x="151" y="3860"/>
                  </a:lnTo>
                  <a:cubicBezTo>
                    <a:pt x="50" y="4311"/>
                    <a:pt x="0" y="4787"/>
                    <a:pt x="25" y="5239"/>
                  </a:cubicBezTo>
                  <a:cubicBezTo>
                    <a:pt x="50" y="5264"/>
                    <a:pt x="50" y="5314"/>
                    <a:pt x="50" y="5339"/>
                  </a:cubicBezTo>
                  <a:cubicBezTo>
                    <a:pt x="50" y="5364"/>
                    <a:pt x="50" y="5364"/>
                    <a:pt x="50" y="5364"/>
                  </a:cubicBezTo>
                  <a:cubicBezTo>
                    <a:pt x="50" y="5414"/>
                    <a:pt x="50" y="5464"/>
                    <a:pt x="50" y="5489"/>
                  </a:cubicBezTo>
                  <a:cubicBezTo>
                    <a:pt x="126" y="6141"/>
                    <a:pt x="326" y="6742"/>
                    <a:pt x="652" y="7294"/>
                  </a:cubicBezTo>
                  <a:cubicBezTo>
                    <a:pt x="752" y="7519"/>
                    <a:pt x="877" y="7695"/>
                    <a:pt x="1028" y="7895"/>
                  </a:cubicBezTo>
                  <a:cubicBezTo>
                    <a:pt x="1379" y="8371"/>
                    <a:pt x="1830" y="8798"/>
                    <a:pt x="2356" y="9123"/>
                  </a:cubicBezTo>
                  <a:lnTo>
                    <a:pt x="2381" y="9123"/>
                  </a:lnTo>
                  <a:cubicBezTo>
                    <a:pt x="2807" y="9399"/>
                    <a:pt x="3283" y="9600"/>
                    <a:pt x="3785" y="9725"/>
                  </a:cubicBezTo>
                  <a:cubicBezTo>
                    <a:pt x="4173" y="9822"/>
                    <a:pt x="4577" y="9859"/>
                    <a:pt x="4972" y="9859"/>
                  </a:cubicBezTo>
                  <a:cubicBezTo>
                    <a:pt x="5087" y="9859"/>
                    <a:pt x="5201" y="9856"/>
                    <a:pt x="5314" y="9850"/>
                  </a:cubicBezTo>
                  <a:cubicBezTo>
                    <a:pt x="5840" y="9800"/>
                    <a:pt x="6366" y="9675"/>
                    <a:pt x="6867" y="9474"/>
                  </a:cubicBezTo>
                  <a:cubicBezTo>
                    <a:pt x="7344" y="9274"/>
                    <a:pt x="7795" y="8973"/>
                    <a:pt x="8196" y="8647"/>
                  </a:cubicBezTo>
                  <a:cubicBezTo>
                    <a:pt x="8572" y="8296"/>
                    <a:pt x="8923" y="7895"/>
                    <a:pt x="9173" y="7444"/>
                  </a:cubicBezTo>
                  <a:cubicBezTo>
                    <a:pt x="9474" y="6993"/>
                    <a:pt x="9674" y="6467"/>
                    <a:pt x="9775" y="5940"/>
                  </a:cubicBezTo>
                  <a:cubicBezTo>
                    <a:pt x="9900" y="5414"/>
                    <a:pt x="9900" y="4863"/>
                    <a:pt x="9850" y="4336"/>
                  </a:cubicBezTo>
                  <a:cubicBezTo>
                    <a:pt x="9800" y="3835"/>
                    <a:pt x="9649" y="3334"/>
                    <a:pt x="9424" y="2858"/>
                  </a:cubicBezTo>
                  <a:cubicBezTo>
                    <a:pt x="9324" y="2657"/>
                    <a:pt x="9223" y="2432"/>
                    <a:pt x="9073" y="2231"/>
                  </a:cubicBezTo>
                  <a:cubicBezTo>
                    <a:pt x="8948" y="2006"/>
                    <a:pt x="8772" y="1805"/>
                    <a:pt x="8597" y="1630"/>
                  </a:cubicBezTo>
                  <a:cubicBezTo>
                    <a:pt x="7945" y="853"/>
                    <a:pt x="7018" y="351"/>
                    <a:pt x="6040" y="126"/>
                  </a:cubicBezTo>
                  <a:cubicBezTo>
                    <a:pt x="5689" y="26"/>
                    <a:pt x="531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539;p55">
              <a:extLst>
                <a:ext uri="{FF2B5EF4-FFF2-40B4-BE49-F238E27FC236}">
                  <a16:creationId xmlns:a16="http://schemas.microsoft.com/office/drawing/2014/main" id="{7D6DBCA2-CE33-4886-8A7B-1F89D64B69D6}"/>
                </a:ext>
              </a:extLst>
            </p:cNvPr>
            <p:cNvSpPr/>
            <p:nvPr/>
          </p:nvSpPr>
          <p:spPr>
            <a:xfrm>
              <a:off x="3403025" y="929225"/>
              <a:ext cx="246900" cy="246725"/>
            </a:xfrm>
            <a:custGeom>
              <a:avLst/>
              <a:gdLst/>
              <a:ahLst/>
              <a:cxnLst/>
              <a:rect l="l" t="t" r="r" b="b"/>
              <a:pathLst>
                <a:path w="9876" h="9869" extrusionOk="0">
                  <a:moveTo>
                    <a:pt x="4953" y="517"/>
                  </a:moveTo>
                  <a:cubicBezTo>
                    <a:pt x="5049" y="517"/>
                    <a:pt x="5145" y="520"/>
                    <a:pt x="5239" y="527"/>
                  </a:cubicBezTo>
                  <a:lnTo>
                    <a:pt x="5264" y="527"/>
                  </a:lnTo>
                  <a:cubicBezTo>
                    <a:pt x="5640" y="577"/>
                    <a:pt x="6016" y="652"/>
                    <a:pt x="6367" y="752"/>
                  </a:cubicBezTo>
                  <a:cubicBezTo>
                    <a:pt x="6367" y="752"/>
                    <a:pt x="6367" y="752"/>
                    <a:pt x="6367" y="753"/>
                  </a:cubicBezTo>
                  <a:lnTo>
                    <a:pt x="6367" y="753"/>
                  </a:lnTo>
                  <a:cubicBezTo>
                    <a:pt x="6392" y="777"/>
                    <a:pt x="6392" y="777"/>
                    <a:pt x="6417" y="777"/>
                  </a:cubicBezTo>
                  <a:lnTo>
                    <a:pt x="6392" y="777"/>
                  </a:lnTo>
                  <a:cubicBezTo>
                    <a:pt x="6743" y="903"/>
                    <a:pt x="7093" y="1078"/>
                    <a:pt x="7419" y="1278"/>
                  </a:cubicBezTo>
                  <a:cubicBezTo>
                    <a:pt x="7745" y="1504"/>
                    <a:pt x="8021" y="1755"/>
                    <a:pt x="8271" y="2030"/>
                  </a:cubicBezTo>
                  <a:cubicBezTo>
                    <a:pt x="8497" y="2331"/>
                    <a:pt x="8723" y="2632"/>
                    <a:pt x="8873" y="2958"/>
                  </a:cubicBezTo>
                  <a:cubicBezTo>
                    <a:pt x="9048" y="3309"/>
                    <a:pt x="9174" y="3684"/>
                    <a:pt x="9274" y="4060"/>
                  </a:cubicBezTo>
                  <a:cubicBezTo>
                    <a:pt x="9349" y="4461"/>
                    <a:pt x="9374" y="4862"/>
                    <a:pt x="9349" y="5263"/>
                  </a:cubicBezTo>
                  <a:cubicBezTo>
                    <a:pt x="9299" y="5639"/>
                    <a:pt x="9224" y="5990"/>
                    <a:pt x="9124" y="6366"/>
                  </a:cubicBezTo>
                  <a:cubicBezTo>
                    <a:pt x="8998" y="6717"/>
                    <a:pt x="8823" y="7043"/>
                    <a:pt x="8622" y="7369"/>
                  </a:cubicBezTo>
                  <a:cubicBezTo>
                    <a:pt x="8397" y="7695"/>
                    <a:pt x="8146" y="7995"/>
                    <a:pt x="7845" y="8246"/>
                  </a:cubicBezTo>
                  <a:cubicBezTo>
                    <a:pt x="7570" y="8471"/>
                    <a:pt x="7269" y="8697"/>
                    <a:pt x="6968" y="8847"/>
                  </a:cubicBezTo>
                  <a:cubicBezTo>
                    <a:pt x="6592" y="9048"/>
                    <a:pt x="6216" y="9173"/>
                    <a:pt x="5815" y="9248"/>
                  </a:cubicBezTo>
                  <a:cubicBezTo>
                    <a:pt x="5531" y="9315"/>
                    <a:pt x="5258" y="9349"/>
                    <a:pt x="4982" y="9349"/>
                  </a:cubicBezTo>
                  <a:cubicBezTo>
                    <a:pt x="4843" y="9349"/>
                    <a:pt x="4704" y="9340"/>
                    <a:pt x="4562" y="9324"/>
                  </a:cubicBezTo>
                  <a:lnTo>
                    <a:pt x="4562" y="9324"/>
                  </a:lnTo>
                  <a:lnTo>
                    <a:pt x="4637" y="9349"/>
                  </a:lnTo>
                  <a:cubicBezTo>
                    <a:pt x="4312" y="9324"/>
                    <a:pt x="4011" y="9248"/>
                    <a:pt x="3710" y="9173"/>
                  </a:cubicBezTo>
                  <a:cubicBezTo>
                    <a:pt x="3635" y="9148"/>
                    <a:pt x="3560" y="9123"/>
                    <a:pt x="3484" y="9098"/>
                  </a:cubicBezTo>
                  <a:lnTo>
                    <a:pt x="3459" y="9098"/>
                  </a:lnTo>
                  <a:cubicBezTo>
                    <a:pt x="3409" y="9073"/>
                    <a:pt x="3334" y="9048"/>
                    <a:pt x="3259" y="9023"/>
                  </a:cubicBezTo>
                  <a:cubicBezTo>
                    <a:pt x="3259" y="9023"/>
                    <a:pt x="3259" y="9023"/>
                    <a:pt x="3259" y="8998"/>
                  </a:cubicBezTo>
                  <a:lnTo>
                    <a:pt x="3209" y="8998"/>
                  </a:lnTo>
                  <a:cubicBezTo>
                    <a:pt x="2958" y="8872"/>
                    <a:pt x="2708" y="8747"/>
                    <a:pt x="2482" y="8597"/>
                  </a:cubicBezTo>
                  <a:cubicBezTo>
                    <a:pt x="2332" y="8497"/>
                    <a:pt x="2181" y="8396"/>
                    <a:pt x="2056" y="8271"/>
                  </a:cubicBezTo>
                  <a:cubicBezTo>
                    <a:pt x="1905" y="8146"/>
                    <a:pt x="1755" y="7995"/>
                    <a:pt x="1605" y="7845"/>
                  </a:cubicBezTo>
                  <a:cubicBezTo>
                    <a:pt x="1580" y="7795"/>
                    <a:pt x="1555" y="7770"/>
                    <a:pt x="1530" y="7720"/>
                  </a:cubicBezTo>
                  <a:cubicBezTo>
                    <a:pt x="1504" y="7720"/>
                    <a:pt x="1504" y="7720"/>
                    <a:pt x="1504" y="7695"/>
                  </a:cubicBezTo>
                  <a:cubicBezTo>
                    <a:pt x="1304" y="7444"/>
                    <a:pt x="1129" y="7168"/>
                    <a:pt x="1003" y="6893"/>
                  </a:cubicBezTo>
                  <a:cubicBezTo>
                    <a:pt x="928" y="6792"/>
                    <a:pt x="878" y="6642"/>
                    <a:pt x="828" y="6517"/>
                  </a:cubicBezTo>
                  <a:cubicBezTo>
                    <a:pt x="828" y="6492"/>
                    <a:pt x="803" y="6466"/>
                    <a:pt x="803" y="6441"/>
                  </a:cubicBezTo>
                  <a:cubicBezTo>
                    <a:pt x="778" y="6416"/>
                    <a:pt x="778" y="6391"/>
                    <a:pt x="778" y="6391"/>
                  </a:cubicBezTo>
                  <a:lnTo>
                    <a:pt x="778" y="6366"/>
                  </a:lnTo>
                  <a:cubicBezTo>
                    <a:pt x="753" y="6341"/>
                    <a:pt x="753" y="6341"/>
                    <a:pt x="753" y="6316"/>
                  </a:cubicBezTo>
                  <a:cubicBezTo>
                    <a:pt x="753" y="6316"/>
                    <a:pt x="753" y="6291"/>
                    <a:pt x="753" y="6291"/>
                  </a:cubicBezTo>
                  <a:cubicBezTo>
                    <a:pt x="753" y="6291"/>
                    <a:pt x="728" y="6266"/>
                    <a:pt x="728" y="6241"/>
                  </a:cubicBezTo>
                  <a:cubicBezTo>
                    <a:pt x="728" y="6241"/>
                    <a:pt x="728" y="6241"/>
                    <a:pt x="728" y="6216"/>
                  </a:cubicBezTo>
                  <a:cubicBezTo>
                    <a:pt x="728" y="6216"/>
                    <a:pt x="702" y="6191"/>
                    <a:pt x="702" y="6166"/>
                  </a:cubicBezTo>
                  <a:cubicBezTo>
                    <a:pt x="702" y="6166"/>
                    <a:pt x="702" y="6166"/>
                    <a:pt x="702" y="6141"/>
                  </a:cubicBezTo>
                  <a:cubicBezTo>
                    <a:pt x="702" y="6141"/>
                    <a:pt x="702" y="6116"/>
                    <a:pt x="677" y="6091"/>
                  </a:cubicBezTo>
                  <a:cubicBezTo>
                    <a:pt x="677" y="6091"/>
                    <a:pt x="677" y="6091"/>
                    <a:pt x="677" y="6065"/>
                  </a:cubicBezTo>
                  <a:cubicBezTo>
                    <a:pt x="677" y="6065"/>
                    <a:pt x="677" y="6040"/>
                    <a:pt x="677" y="6040"/>
                  </a:cubicBezTo>
                  <a:lnTo>
                    <a:pt x="652" y="5990"/>
                  </a:lnTo>
                  <a:cubicBezTo>
                    <a:pt x="652" y="5915"/>
                    <a:pt x="627" y="5865"/>
                    <a:pt x="602" y="5815"/>
                  </a:cubicBezTo>
                  <a:cubicBezTo>
                    <a:pt x="602" y="5715"/>
                    <a:pt x="577" y="5614"/>
                    <a:pt x="577" y="5514"/>
                  </a:cubicBezTo>
                  <a:cubicBezTo>
                    <a:pt x="527" y="5213"/>
                    <a:pt x="527" y="4913"/>
                    <a:pt x="552" y="4612"/>
                  </a:cubicBezTo>
                  <a:cubicBezTo>
                    <a:pt x="552" y="4411"/>
                    <a:pt x="577" y="4211"/>
                    <a:pt x="627" y="4010"/>
                  </a:cubicBezTo>
                  <a:lnTo>
                    <a:pt x="627" y="3985"/>
                  </a:lnTo>
                  <a:cubicBezTo>
                    <a:pt x="627" y="3985"/>
                    <a:pt x="652" y="3960"/>
                    <a:pt x="652" y="3935"/>
                  </a:cubicBezTo>
                  <a:cubicBezTo>
                    <a:pt x="652" y="3935"/>
                    <a:pt x="652" y="3910"/>
                    <a:pt x="652" y="3910"/>
                  </a:cubicBezTo>
                  <a:cubicBezTo>
                    <a:pt x="652" y="3910"/>
                    <a:pt x="652" y="3885"/>
                    <a:pt x="652" y="3885"/>
                  </a:cubicBezTo>
                  <a:cubicBezTo>
                    <a:pt x="652" y="3860"/>
                    <a:pt x="677" y="3835"/>
                    <a:pt x="677" y="3835"/>
                  </a:cubicBezTo>
                  <a:cubicBezTo>
                    <a:pt x="677" y="3835"/>
                    <a:pt x="677" y="3810"/>
                    <a:pt x="677" y="3810"/>
                  </a:cubicBezTo>
                  <a:cubicBezTo>
                    <a:pt x="702" y="3710"/>
                    <a:pt x="728" y="3584"/>
                    <a:pt x="778" y="3484"/>
                  </a:cubicBezTo>
                  <a:cubicBezTo>
                    <a:pt x="803" y="3409"/>
                    <a:pt x="828" y="3334"/>
                    <a:pt x="853" y="3283"/>
                  </a:cubicBezTo>
                  <a:cubicBezTo>
                    <a:pt x="928" y="3108"/>
                    <a:pt x="1003" y="2958"/>
                    <a:pt x="1078" y="2782"/>
                  </a:cubicBezTo>
                  <a:lnTo>
                    <a:pt x="1103" y="2782"/>
                  </a:lnTo>
                  <a:cubicBezTo>
                    <a:pt x="1103" y="2757"/>
                    <a:pt x="1103" y="2757"/>
                    <a:pt x="1129" y="2732"/>
                  </a:cubicBezTo>
                  <a:cubicBezTo>
                    <a:pt x="1129" y="2732"/>
                    <a:pt x="1129" y="2707"/>
                    <a:pt x="1129" y="2707"/>
                  </a:cubicBezTo>
                  <a:cubicBezTo>
                    <a:pt x="1154" y="2707"/>
                    <a:pt x="1154" y="2682"/>
                    <a:pt x="1154" y="2682"/>
                  </a:cubicBezTo>
                  <a:cubicBezTo>
                    <a:pt x="1179" y="2632"/>
                    <a:pt x="1229" y="2557"/>
                    <a:pt x="1279" y="2481"/>
                  </a:cubicBezTo>
                  <a:cubicBezTo>
                    <a:pt x="1354" y="2356"/>
                    <a:pt x="1454" y="2231"/>
                    <a:pt x="1555" y="2106"/>
                  </a:cubicBezTo>
                  <a:cubicBezTo>
                    <a:pt x="1555" y="2106"/>
                    <a:pt x="1580" y="2106"/>
                    <a:pt x="1580" y="2080"/>
                  </a:cubicBezTo>
                  <a:lnTo>
                    <a:pt x="1605" y="2055"/>
                  </a:lnTo>
                  <a:cubicBezTo>
                    <a:pt x="1705" y="1930"/>
                    <a:pt x="1805" y="1830"/>
                    <a:pt x="1931" y="1730"/>
                  </a:cubicBezTo>
                  <a:lnTo>
                    <a:pt x="1931" y="1705"/>
                  </a:lnTo>
                  <a:cubicBezTo>
                    <a:pt x="1931" y="1705"/>
                    <a:pt x="1956" y="1679"/>
                    <a:pt x="1956" y="1679"/>
                  </a:cubicBezTo>
                  <a:cubicBezTo>
                    <a:pt x="1981" y="1679"/>
                    <a:pt x="1981" y="1654"/>
                    <a:pt x="1981" y="1654"/>
                  </a:cubicBezTo>
                  <a:cubicBezTo>
                    <a:pt x="2006" y="1654"/>
                    <a:pt x="2006" y="1654"/>
                    <a:pt x="2006" y="1629"/>
                  </a:cubicBezTo>
                  <a:cubicBezTo>
                    <a:pt x="2056" y="1579"/>
                    <a:pt x="2131" y="1554"/>
                    <a:pt x="2181" y="1504"/>
                  </a:cubicBezTo>
                  <a:cubicBezTo>
                    <a:pt x="2206" y="1479"/>
                    <a:pt x="2206" y="1479"/>
                    <a:pt x="2231" y="1454"/>
                  </a:cubicBezTo>
                  <a:cubicBezTo>
                    <a:pt x="2231" y="1454"/>
                    <a:pt x="2256" y="1454"/>
                    <a:pt x="2256" y="1429"/>
                  </a:cubicBezTo>
                  <a:cubicBezTo>
                    <a:pt x="2256" y="1429"/>
                    <a:pt x="2281" y="1429"/>
                    <a:pt x="2281" y="1404"/>
                  </a:cubicBezTo>
                  <a:lnTo>
                    <a:pt x="2307" y="1404"/>
                  </a:lnTo>
                  <a:cubicBezTo>
                    <a:pt x="2332" y="1379"/>
                    <a:pt x="2332" y="1379"/>
                    <a:pt x="2357" y="1379"/>
                  </a:cubicBezTo>
                  <a:cubicBezTo>
                    <a:pt x="2357" y="1354"/>
                    <a:pt x="2357" y="1354"/>
                    <a:pt x="2382" y="1354"/>
                  </a:cubicBezTo>
                  <a:cubicBezTo>
                    <a:pt x="2382" y="1354"/>
                    <a:pt x="2407" y="1329"/>
                    <a:pt x="2407" y="1329"/>
                  </a:cubicBezTo>
                  <a:cubicBezTo>
                    <a:pt x="2432" y="1329"/>
                    <a:pt x="2432" y="1304"/>
                    <a:pt x="2432" y="1304"/>
                  </a:cubicBezTo>
                  <a:cubicBezTo>
                    <a:pt x="2457" y="1304"/>
                    <a:pt x="2457" y="1278"/>
                    <a:pt x="2482" y="1278"/>
                  </a:cubicBezTo>
                  <a:cubicBezTo>
                    <a:pt x="2507" y="1253"/>
                    <a:pt x="2532" y="1253"/>
                    <a:pt x="2532" y="1228"/>
                  </a:cubicBezTo>
                  <a:lnTo>
                    <a:pt x="2557" y="1228"/>
                  </a:lnTo>
                  <a:cubicBezTo>
                    <a:pt x="2682" y="1153"/>
                    <a:pt x="2808" y="1078"/>
                    <a:pt x="2958" y="1003"/>
                  </a:cubicBezTo>
                  <a:cubicBezTo>
                    <a:pt x="3033" y="953"/>
                    <a:pt x="3109" y="928"/>
                    <a:pt x="3184" y="903"/>
                  </a:cubicBezTo>
                  <a:cubicBezTo>
                    <a:pt x="3184" y="877"/>
                    <a:pt x="3209" y="877"/>
                    <a:pt x="3209" y="877"/>
                  </a:cubicBezTo>
                  <a:lnTo>
                    <a:pt x="3234" y="877"/>
                  </a:lnTo>
                  <a:cubicBezTo>
                    <a:pt x="3510" y="752"/>
                    <a:pt x="3785" y="677"/>
                    <a:pt x="4061" y="602"/>
                  </a:cubicBezTo>
                  <a:cubicBezTo>
                    <a:pt x="4362" y="545"/>
                    <a:pt x="4662" y="517"/>
                    <a:pt x="4953" y="517"/>
                  </a:cubicBezTo>
                  <a:close/>
                  <a:moveTo>
                    <a:pt x="4963" y="0"/>
                  </a:moveTo>
                  <a:cubicBezTo>
                    <a:pt x="4763" y="0"/>
                    <a:pt x="4562" y="25"/>
                    <a:pt x="4387" y="50"/>
                  </a:cubicBezTo>
                  <a:cubicBezTo>
                    <a:pt x="4286" y="50"/>
                    <a:pt x="4211" y="50"/>
                    <a:pt x="4136" y="75"/>
                  </a:cubicBezTo>
                  <a:cubicBezTo>
                    <a:pt x="3860" y="126"/>
                    <a:pt x="3610" y="176"/>
                    <a:pt x="3359" y="276"/>
                  </a:cubicBezTo>
                  <a:lnTo>
                    <a:pt x="3309" y="276"/>
                  </a:lnTo>
                  <a:cubicBezTo>
                    <a:pt x="3083" y="351"/>
                    <a:pt x="2858" y="451"/>
                    <a:pt x="2657" y="577"/>
                  </a:cubicBezTo>
                  <a:cubicBezTo>
                    <a:pt x="2632" y="577"/>
                    <a:pt x="2607" y="602"/>
                    <a:pt x="2582" y="602"/>
                  </a:cubicBezTo>
                  <a:cubicBezTo>
                    <a:pt x="2206" y="802"/>
                    <a:pt x="1830" y="1078"/>
                    <a:pt x="1504" y="1404"/>
                  </a:cubicBezTo>
                  <a:cubicBezTo>
                    <a:pt x="1454" y="1454"/>
                    <a:pt x="1404" y="1479"/>
                    <a:pt x="1379" y="1529"/>
                  </a:cubicBezTo>
                  <a:cubicBezTo>
                    <a:pt x="1003" y="1930"/>
                    <a:pt x="702" y="2381"/>
                    <a:pt x="477" y="2857"/>
                  </a:cubicBezTo>
                  <a:cubicBezTo>
                    <a:pt x="427" y="2958"/>
                    <a:pt x="377" y="3083"/>
                    <a:pt x="327" y="3183"/>
                  </a:cubicBezTo>
                  <a:cubicBezTo>
                    <a:pt x="327" y="3208"/>
                    <a:pt x="327" y="3208"/>
                    <a:pt x="327" y="3233"/>
                  </a:cubicBezTo>
                  <a:lnTo>
                    <a:pt x="301" y="3233"/>
                  </a:lnTo>
                  <a:cubicBezTo>
                    <a:pt x="126" y="3735"/>
                    <a:pt x="26" y="4236"/>
                    <a:pt x="26" y="4762"/>
                  </a:cubicBezTo>
                  <a:cubicBezTo>
                    <a:pt x="1" y="4862"/>
                    <a:pt x="1" y="4938"/>
                    <a:pt x="1" y="5038"/>
                  </a:cubicBezTo>
                  <a:cubicBezTo>
                    <a:pt x="26" y="5314"/>
                    <a:pt x="51" y="5589"/>
                    <a:pt x="101" y="5840"/>
                  </a:cubicBezTo>
                  <a:cubicBezTo>
                    <a:pt x="101" y="5890"/>
                    <a:pt x="101" y="5915"/>
                    <a:pt x="126" y="5965"/>
                  </a:cubicBezTo>
                  <a:cubicBezTo>
                    <a:pt x="126" y="5965"/>
                    <a:pt x="126" y="5990"/>
                    <a:pt x="126" y="6015"/>
                  </a:cubicBezTo>
                  <a:cubicBezTo>
                    <a:pt x="151" y="6065"/>
                    <a:pt x="151" y="6116"/>
                    <a:pt x="176" y="6166"/>
                  </a:cubicBezTo>
                  <a:cubicBezTo>
                    <a:pt x="226" y="6441"/>
                    <a:pt x="327" y="6717"/>
                    <a:pt x="452" y="6968"/>
                  </a:cubicBezTo>
                  <a:cubicBezTo>
                    <a:pt x="477" y="7043"/>
                    <a:pt x="527" y="7118"/>
                    <a:pt x="552" y="7193"/>
                  </a:cubicBezTo>
                  <a:cubicBezTo>
                    <a:pt x="627" y="7319"/>
                    <a:pt x="677" y="7419"/>
                    <a:pt x="728" y="7519"/>
                  </a:cubicBezTo>
                  <a:cubicBezTo>
                    <a:pt x="753" y="7519"/>
                    <a:pt x="753" y="7544"/>
                    <a:pt x="753" y="7544"/>
                  </a:cubicBezTo>
                  <a:lnTo>
                    <a:pt x="778" y="7569"/>
                  </a:lnTo>
                  <a:lnTo>
                    <a:pt x="803" y="7594"/>
                  </a:lnTo>
                  <a:cubicBezTo>
                    <a:pt x="803" y="7619"/>
                    <a:pt x="803" y="7619"/>
                    <a:pt x="803" y="7619"/>
                  </a:cubicBezTo>
                  <a:cubicBezTo>
                    <a:pt x="803" y="7644"/>
                    <a:pt x="828" y="7644"/>
                    <a:pt x="828" y="7644"/>
                  </a:cubicBezTo>
                  <a:cubicBezTo>
                    <a:pt x="1028" y="7970"/>
                    <a:pt x="1279" y="8271"/>
                    <a:pt x="1555" y="8522"/>
                  </a:cubicBezTo>
                  <a:cubicBezTo>
                    <a:pt x="1580" y="8547"/>
                    <a:pt x="1605" y="8547"/>
                    <a:pt x="1605" y="8572"/>
                  </a:cubicBezTo>
                  <a:cubicBezTo>
                    <a:pt x="1830" y="8772"/>
                    <a:pt x="2056" y="8948"/>
                    <a:pt x="2307" y="9098"/>
                  </a:cubicBezTo>
                  <a:cubicBezTo>
                    <a:pt x="2357" y="9148"/>
                    <a:pt x="2432" y="9173"/>
                    <a:pt x="2482" y="9198"/>
                  </a:cubicBezTo>
                  <a:cubicBezTo>
                    <a:pt x="2507" y="9223"/>
                    <a:pt x="2507" y="9223"/>
                    <a:pt x="2507" y="9223"/>
                  </a:cubicBezTo>
                  <a:cubicBezTo>
                    <a:pt x="2632" y="9299"/>
                    <a:pt x="2758" y="9349"/>
                    <a:pt x="2858" y="9399"/>
                  </a:cubicBezTo>
                  <a:cubicBezTo>
                    <a:pt x="3209" y="9574"/>
                    <a:pt x="3560" y="9674"/>
                    <a:pt x="3911" y="9750"/>
                  </a:cubicBezTo>
                  <a:cubicBezTo>
                    <a:pt x="3936" y="9775"/>
                    <a:pt x="3986" y="9775"/>
                    <a:pt x="4011" y="9775"/>
                  </a:cubicBezTo>
                  <a:lnTo>
                    <a:pt x="4036" y="9775"/>
                  </a:lnTo>
                  <a:cubicBezTo>
                    <a:pt x="4136" y="9800"/>
                    <a:pt x="4236" y="9825"/>
                    <a:pt x="4337" y="9825"/>
                  </a:cubicBezTo>
                  <a:cubicBezTo>
                    <a:pt x="4544" y="9855"/>
                    <a:pt x="4752" y="9869"/>
                    <a:pt x="4959" y="9869"/>
                  </a:cubicBezTo>
                  <a:cubicBezTo>
                    <a:pt x="5278" y="9869"/>
                    <a:pt x="5597" y="9835"/>
                    <a:pt x="5916" y="9775"/>
                  </a:cubicBezTo>
                  <a:cubicBezTo>
                    <a:pt x="6141" y="9725"/>
                    <a:pt x="6392" y="9649"/>
                    <a:pt x="6642" y="9574"/>
                  </a:cubicBezTo>
                  <a:cubicBezTo>
                    <a:pt x="6893" y="9474"/>
                    <a:pt x="7119" y="9349"/>
                    <a:pt x="7369" y="9223"/>
                  </a:cubicBezTo>
                  <a:cubicBezTo>
                    <a:pt x="7820" y="8973"/>
                    <a:pt x="8221" y="8647"/>
                    <a:pt x="8572" y="8271"/>
                  </a:cubicBezTo>
                  <a:cubicBezTo>
                    <a:pt x="8898" y="7895"/>
                    <a:pt x="9199" y="7469"/>
                    <a:pt x="9399" y="7018"/>
                  </a:cubicBezTo>
                  <a:cubicBezTo>
                    <a:pt x="9625" y="6542"/>
                    <a:pt x="9775" y="6015"/>
                    <a:pt x="9825" y="5489"/>
                  </a:cubicBezTo>
                  <a:cubicBezTo>
                    <a:pt x="9875" y="5238"/>
                    <a:pt x="9875" y="4963"/>
                    <a:pt x="9875" y="4712"/>
                  </a:cubicBezTo>
                  <a:cubicBezTo>
                    <a:pt x="9850" y="4411"/>
                    <a:pt x="9800" y="4136"/>
                    <a:pt x="9750" y="3860"/>
                  </a:cubicBezTo>
                  <a:cubicBezTo>
                    <a:pt x="9550" y="2857"/>
                    <a:pt x="8973" y="1930"/>
                    <a:pt x="8196" y="1253"/>
                  </a:cubicBezTo>
                  <a:cubicBezTo>
                    <a:pt x="7820" y="903"/>
                    <a:pt x="7394" y="627"/>
                    <a:pt x="6943" y="426"/>
                  </a:cubicBezTo>
                  <a:cubicBezTo>
                    <a:pt x="6517" y="226"/>
                    <a:pt x="6066" y="101"/>
                    <a:pt x="5590" y="50"/>
                  </a:cubicBezTo>
                  <a:cubicBezTo>
                    <a:pt x="5389" y="25"/>
                    <a:pt x="516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9540;p55">
              <a:extLst>
                <a:ext uri="{FF2B5EF4-FFF2-40B4-BE49-F238E27FC236}">
                  <a16:creationId xmlns:a16="http://schemas.microsoft.com/office/drawing/2014/main" id="{B18092AE-8841-44D3-859E-D23A56ED1B8B}"/>
                </a:ext>
              </a:extLst>
            </p:cNvPr>
            <p:cNvSpPr/>
            <p:nvPr/>
          </p:nvSpPr>
          <p:spPr>
            <a:xfrm>
              <a:off x="3336000" y="1073325"/>
              <a:ext cx="82100" cy="44150"/>
            </a:xfrm>
            <a:custGeom>
              <a:avLst/>
              <a:gdLst/>
              <a:ahLst/>
              <a:cxnLst/>
              <a:rect l="l" t="t" r="r" b="b"/>
              <a:pathLst>
                <a:path w="3284" h="1766" extrusionOk="0">
                  <a:moveTo>
                    <a:pt x="2531" y="1"/>
                  </a:moveTo>
                  <a:cubicBezTo>
                    <a:pt x="2431" y="1"/>
                    <a:pt x="2331" y="26"/>
                    <a:pt x="2231" y="26"/>
                  </a:cubicBezTo>
                  <a:cubicBezTo>
                    <a:pt x="2080" y="51"/>
                    <a:pt x="1955" y="76"/>
                    <a:pt x="1805" y="101"/>
                  </a:cubicBezTo>
                  <a:cubicBezTo>
                    <a:pt x="1654" y="126"/>
                    <a:pt x="1479" y="201"/>
                    <a:pt x="1328" y="251"/>
                  </a:cubicBezTo>
                  <a:cubicBezTo>
                    <a:pt x="1078" y="352"/>
                    <a:pt x="827" y="527"/>
                    <a:pt x="602" y="702"/>
                  </a:cubicBezTo>
                  <a:cubicBezTo>
                    <a:pt x="376" y="878"/>
                    <a:pt x="175" y="1129"/>
                    <a:pt x="50" y="1379"/>
                  </a:cubicBezTo>
                  <a:cubicBezTo>
                    <a:pt x="0" y="1504"/>
                    <a:pt x="25" y="1655"/>
                    <a:pt x="150" y="1730"/>
                  </a:cubicBezTo>
                  <a:cubicBezTo>
                    <a:pt x="191" y="1754"/>
                    <a:pt x="236" y="1765"/>
                    <a:pt x="281" y="1765"/>
                  </a:cubicBezTo>
                  <a:cubicBezTo>
                    <a:pt x="375" y="1765"/>
                    <a:pt x="467" y="1715"/>
                    <a:pt x="501" y="1630"/>
                  </a:cubicBezTo>
                  <a:cubicBezTo>
                    <a:pt x="551" y="1555"/>
                    <a:pt x="602" y="1454"/>
                    <a:pt x="677" y="1379"/>
                  </a:cubicBezTo>
                  <a:cubicBezTo>
                    <a:pt x="777" y="1254"/>
                    <a:pt x="902" y="1129"/>
                    <a:pt x="1028" y="1028"/>
                  </a:cubicBezTo>
                  <a:cubicBezTo>
                    <a:pt x="1203" y="903"/>
                    <a:pt x="1404" y="778"/>
                    <a:pt x="1604" y="702"/>
                  </a:cubicBezTo>
                  <a:cubicBezTo>
                    <a:pt x="1805" y="627"/>
                    <a:pt x="2030" y="577"/>
                    <a:pt x="2231" y="552"/>
                  </a:cubicBezTo>
                  <a:cubicBezTo>
                    <a:pt x="2331" y="540"/>
                    <a:pt x="2425" y="533"/>
                    <a:pt x="2519" y="533"/>
                  </a:cubicBezTo>
                  <a:cubicBezTo>
                    <a:pt x="2613" y="533"/>
                    <a:pt x="2707" y="540"/>
                    <a:pt x="2807" y="552"/>
                  </a:cubicBezTo>
                  <a:lnTo>
                    <a:pt x="2932" y="552"/>
                  </a:lnTo>
                  <a:cubicBezTo>
                    <a:pt x="2959" y="563"/>
                    <a:pt x="2986" y="568"/>
                    <a:pt x="3013" y="568"/>
                  </a:cubicBezTo>
                  <a:cubicBezTo>
                    <a:pt x="3115" y="568"/>
                    <a:pt x="3213" y="496"/>
                    <a:pt x="3233" y="377"/>
                  </a:cubicBezTo>
                  <a:cubicBezTo>
                    <a:pt x="3283" y="251"/>
                    <a:pt x="3208" y="101"/>
                    <a:pt x="3058" y="76"/>
                  </a:cubicBezTo>
                  <a:cubicBezTo>
                    <a:pt x="2882" y="26"/>
                    <a:pt x="2707" y="1"/>
                    <a:pt x="253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977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5">
            <a:extLst>
              <a:ext uri="{FF2B5EF4-FFF2-40B4-BE49-F238E27FC236}">
                <a16:creationId xmlns:a16="http://schemas.microsoft.com/office/drawing/2014/main" id="{4CBBB9D0-1B71-4D5E-9892-0F67394DDB19}"/>
              </a:ext>
            </a:extLst>
          </p:cNvPr>
          <p:cNvSpPr txBox="1">
            <a:spLocks/>
          </p:cNvSpPr>
          <p:nvPr/>
        </p:nvSpPr>
        <p:spPr>
          <a:xfrm>
            <a:off x="1878585" y="547832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第六學期修課紀錄上傳說明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531216-B41D-4DC6-BC66-A7BCEDF61D39}"/>
              </a:ext>
            </a:extLst>
          </p:cNvPr>
          <p:cNvSpPr/>
          <p:nvPr/>
        </p:nvSpPr>
        <p:spPr>
          <a:xfrm>
            <a:off x="1544737" y="1484285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组合 23">
            <a:extLst>
              <a:ext uri="{FF2B5EF4-FFF2-40B4-BE49-F238E27FC236}">
                <a16:creationId xmlns:a16="http://schemas.microsoft.com/office/drawing/2014/main" id="{7CDA3B0A-BC22-4180-A592-D300660BEDCC}"/>
              </a:ext>
            </a:extLst>
          </p:cNvPr>
          <p:cNvGrpSpPr/>
          <p:nvPr/>
        </p:nvGrpSpPr>
        <p:grpSpPr>
          <a:xfrm>
            <a:off x="10360668" y="1064523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D43C32C-1088-4ABA-9AF7-21265A5BC2B2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00F96885-1C4E-45E3-A8D0-059478792DA6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65C9451-D9DA-49A5-BC10-A2587BA339CC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32" name="投影片編號版面配置區 131">
            <a:extLst>
              <a:ext uri="{FF2B5EF4-FFF2-40B4-BE49-F238E27FC236}">
                <a16:creationId xmlns:a16="http://schemas.microsoft.com/office/drawing/2014/main" id="{14237749-3E33-4127-836D-1C39AB559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133" name="Google Shape;2062;p41">
            <a:extLst>
              <a:ext uri="{FF2B5EF4-FFF2-40B4-BE49-F238E27FC236}">
                <a16:creationId xmlns:a16="http://schemas.microsoft.com/office/drawing/2014/main" id="{EAE29BC4-A229-47CE-AA47-CAA3B374956E}"/>
              </a:ext>
            </a:extLst>
          </p:cNvPr>
          <p:cNvSpPr/>
          <p:nvPr/>
        </p:nvSpPr>
        <p:spPr>
          <a:xfrm>
            <a:off x="4863046" y="1782486"/>
            <a:ext cx="1718905" cy="53076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9"/>
            </a:schemeClr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288000"/>
            <a:r>
              <a:rPr lang="zh-TW" altLang="en-US" sz="2400" b="1" dirty="0">
                <a:latin typeface="+mn-ea"/>
              </a:rPr>
              <a:t>上傳時間</a:t>
            </a:r>
          </a:p>
        </p:txBody>
      </p:sp>
      <p:sp>
        <p:nvSpPr>
          <p:cNvPr id="134" name="Google Shape;2064;p41">
            <a:extLst>
              <a:ext uri="{FF2B5EF4-FFF2-40B4-BE49-F238E27FC236}">
                <a16:creationId xmlns:a16="http://schemas.microsoft.com/office/drawing/2014/main" id="{A957C4DA-D2A9-4B32-A546-CB6E546DEAA2}"/>
              </a:ext>
            </a:extLst>
          </p:cNvPr>
          <p:cNvSpPr/>
          <p:nvPr/>
        </p:nvSpPr>
        <p:spPr>
          <a:xfrm>
            <a:off x="4683046" y="1817395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15240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137" name="群組 136">
            <a:extLst>
              <a:ext uri="{FF2B5EF4-FFF2-40B4-BE49-F238E27FC236}">
                <a16:creationId xmlns:a16="http://schemas.microsoft.com/office/drawing/2014/main" id="{9CB87C2A-3C27-4530-B89E-602BB4FBE2D2}"/>
              </a:ext>
            </a:extLst>
          </p:cNvPr>
          <p:cNvGrpSpPr/>
          <p:nvPr/>
        </p:nvGrpSpPr>
        <p:grpSpPr>
          <a:xfrm>
            <a:off x="555249" y="1691840"/>
            <a:ext cx="3891946" cy="4299887"/>
            <a:chOff x="1134982" y="1719915"/>
            <a:chExt cx="4077108" cy="4249601"/>
          </a:xfrm>
        </p:grpSpPr>
        <p:sp>
          <p:nvSpPr>
            <p:cNvPr id="138" name="Oval 97">
              <a:extLst>
                <a:ext uri="{FF2B5EF4-FFF2-40B4-BE49-F238E27FC236}">
                  <a16:creationId xmlns:a16="http://schemas.microsoft.com/office/drawing/2014/main" id="{D074B168-54EE-4DEE-9DF5-705AB106198F}"/>
                </a:ext>
              </a:extLst>
            </p:cNvPr>
            <p:cNvSpPr/>
            <p:nvPr/>
          </p:nvSpPr>
          <p:spPr>
            <a:xfrm>
              <a:off x="1254678" y="5811318"/>
              <a:ext cx="1014136" cy="158198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39" name="Oval 98">
              <a:extLst>
                <a:ext uri="{FF2B5EF4-FFF2-40B4-BE49-F238E27FC236}">
                  <a16:creationId xmlns:a16="http://schemas.microsoft.com/office/drawing/2014/main" id="{A367DD88-3334-4DF9-8973-030B99B6BD61}"/>
                </a:ext>
              </a:extLst>
            </p:cNvPr>
            <p:cNvSpPr/>
            <p:nvPr/>
          </p:nvSpPr>
          <p:spPr>
            <a:xfrm>
              <a:off x="2342813" y="5789577"/>
              <a:ext cx="629698" cy="143816"/>
            </a:xfrm>
            <a:prstGeom prst="ellipse">
              <a:avLst/>
            </a:prstGeom>
            <a:solidFill>
              <a:schemeClr val="tx1">
                <a:lumMod val="95000"/>
                <a:lumOff val="5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grpSp>
          <p:nvGrpSpPr>
            <p:cNvPr id="140" name="Graphic 26">
              <a:extLst>
                <a:ext uri="{FF2B5EF4-FFF2-40B4-BE49-F238E27FC236}">
                  <a16:creationId xmlns:a16="http://schemas.microsoft.com/office/drawing/2014/main" id="{3E19AB72-CC93-4947-BE1E-F1230F7BAD7B}"/>
                </a:ext>
              </a:extLst>
            </p:cNvPr>
            <p:cNvGrpSpPr/>
            <p:nvPr/>
          </p:nvGrpSpPr>
          <p:grpSpPr>
            <a:xfrm>
              <a:off x="1950427" y="3528214"/>
              <a:ext cx="1306617" cy="2337819"/>
              <a:chOff x="1856799" y="3495842"/>
              <a:chExt cx="1156594" cy="2069396"/>
            </a:xfrm>
            <a:solidFill>
              <a:schemeClr val="accent1"/>
            </a:solidFill>
          </p:grpSpPr>
          <p:sp>
            <p:nvSpPr>
              <p:cNvPr id="192" name="Freeform: Shape 29">
                <a:extLst>
                  <a:ext uri="{FF2B5EF4-FFF2-40B4-BE49-F238E27FC236}">
                    <a16:creationId xmlns:a16="http://schemas.microsoft.com/office/drawing/2014/main" id="{76147A7C-D220-458F-86E8-9D81E4090BB5}"/>
                  </a:ext>
                </a:extLst>
              </p:cNvPr>
              <p:cNvSpPr/>
              <p:nvPr/>
            </p:nvSpPr>
            <p:spPr>
              <a:xfrm>
                <a:off x="2415699" y="3880892"/>
                <a:ext cx="345844" cy="1315342"/>
              </a:xfrm>
              <a:custGeom>
                <a:avLst/>
                <a:gdLst>
                  <a:gd name="connsiteX0" fmla="*/ 7767 w 345844"/>
                  <a:gd name="connsiteY0" fmla="*/ 1318631 h 1315342"/>
                  <a:gd name="connsiteX1" fmla="*/ 190158 w 345844"/>
                  <a:gd name="connsiteY1" fmla="*/ 624674 h 1315342"/>
                  <a:gd name="connsiteX2" fmla="*/ 260801 w 345844"/>
                  <a:gd name="connsiteY2" fmla="*/ 407473 h 1315342"/>
                  <a:gd name="connsiteX3" fmla="*/ 302075 w 345844"/>
                  <a:gd name="connsiteY3" fmla="*/ 242941 h 1315342"/>
                  <a:gd name="connsiteX4" fmla="*/ 350380 w 345844"/>
                  <a:gd name="connsiteY4" fmla="*/ 10149 h 1315342"/>
                  <a:gd name="connsiteX5" fmla="*/ 341479 w 345844"/>
                  <a:gd name="connsiteY5" fmla="*/ 0 h 1315342"/>
                  <a:gd name="connsiteX6" fmla="*/ 288808 w 345844"/>
                  <a:gd name="connsiteY6" fmla="*/ 245266 h 1315342"/>
                  <a:gd name="connsiteX7" fmla="*/ 249802 w 345844"/>
                  <a:gd name="connsiteY7" fmla="*/ 399648 h 1315342"/>
                  <a:gd name="connsiteX8" fmla="*/ 176664 w 345844"/>
                  <a:gd name="connsiteY8" fmla="*/ 624334 h 1315342"/>
                  <a:gd name="connsiteX9" fmla="*/ 0 w 345844"/>
                  <a:gd name="connsiteY9" fmla="*/ 1307632 h 1315342"/>
                  <a:gd name="connsiteX10" fmla="*/ 7767 w 345844"/>
                  <a:gd name="connsiteY10" fmla="*/ 1318631 h 1315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45844" h="1315342">
                    <a:moveTo>
                      <a:pt x="7767" y="1318631"/>
                    </a:moveTo>
                    <a:cubicBezTo>
                      <a:pt x="89182" y="1261368"/>
                      <a:pt x="184488" y="862343"/>
                      <a:pt x="190158" y="624674"/>
                    </a:cubicBezTo>
                    <a:cubicBezTo>
                      <a:pt x="193049" y="502948"/>
                      <a:pt x="229051" y="452206"/>
                      <a:pt x="260801" y="407473"/>
                    </a:cubicBezTo>
                    <a:cubicBezTo>
                      <a:pt x="291133" y="364724"/>
                      <a:pt x="317383" y="327758"/>
                      <a:pt x="302075" y="242941"/>
                    </a:cubicBezTo>
                    <a:cubicBezTo>
                      <a:pt x="272877" y="80848"/>
                      <a:pt x="349586" y="10886"/>
                      <a:pt x="350380" y="10149"/>
                    </a:cubicBezTo>
                    <a:lnTo>
                      <a:pt x="341479" y="0"/>
                    </a:lnTo>
                    <a:cubicBezTo>
                      <a:pt x="338077" y="3005"/>
                      <a:pt x="258193" y="75179"/>
                      <a:pt x="288808" y="245266"/>
                    </a:cubicBezTo>
                    <a:cubicBezTo>
                      <a:pt x="303096" y="324527"/>
                      <a:pt x="279567" y="357694"/>
                      <a:pt x="249802" y="399648"/>
                    </a:cubicBezTo>
                    <a:cubicBezTo>
                      <a:pt x="218562" y="443701"/>
                      <a:pt x="179669" y="498469"/>
                      <a:pt x="176664" y="624334"/>
                    </a:cubicBezTo>
                    <a:cubicBezTo>
                      <a:pt x="170541" y="879408"/>
                      <a:pt x="73138" y="1256152"/>
                      <a:pt x="0" y="1307632"/>
                    </a:cubicBezTo>
                    <a:lnTo>
                      <a:pt x="7767" y="131863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3" name="Freeform: Shape 30">
                <a:extLst>
                  <a:ext uri="{FF2B5EF4-FFF2-40B4-BE49-F238E27FC236}">
                    <a16:creationId xmlns:a16="http://schemas.microsoft.com/office/drawing/2014/main" id="{1C3595DD-59F2-499A-9308-F76BFBE0B689}"/>
                  </a:ext>
                </a:extLst>
              </p:cNvPr>
              <p:cNvSpPr/>
              <p:nvPr/>
            </p:nvSpPr>
            <p:spPr>
              <a:xfrm>
                <a:off x="1856799" y="4429858"/>
                <a:ext cx="634993" cy="793741"/>
              </a:xfrm>
              <a:custGeom>
                <a:avLst/>
                <a:gdLst>
                  <a:gd name="connsiteX0" fmla="*/ 395957 w 634992"/>
                  <a:gd name="connsiteY0" fmla="*/ 653324 h 793740"/>
                  <a:gd name="connsiteX1" fmla="*/ 371294 w 634992"/>
                  <a:gd name="connsiteY1" fmla="*/ 598897 h 793740"/>
                  <a:gd name="connsiteX2" fmla="*/ 215324 w 634992"/>
                  <a:gd name="connsiteY2" fmla="*/ 457781 h 793740"/>
                  <a:gd name="connsiteX3" fmla="*/ 158968 w 634992"/>
                  <a:gd name="connsiteY3" fmla="*/ 434479 h 793740"/>
                  <a:gd name="connsiteX4" fmla="*/ 96830 w 634992"/>
                  <a:gd name="connsiteY4" fmla="*/ 268644 h 793740"/>
                  <a:gd name="connsiteX5" fmla="*/ 103520 w 634992"/>
                  <a:gd name="connsiteY5" fmla="*/ 244775 h 793740"/>
                  <a:gd name="connsiteX6" fmla="*/ 70580 w 634992"/>
                  <a:gd name="connsiteY6" fmla="*/ 168802 h 793740"/>
                  <a:gd name="connsiteX7" fmla="*/ 11049 w 634992"/>
                  <a:gd name="connsiteY7" fmla="*/ 88918 h 793740"/>
                  <a:gd name="connsiteX8" fmla="*/ 13260 w 634992"/>
                  <a:gd name="connsiteY8" fmla="*/ 15100 h 793740"/>
                  <a:gd name="connsiteX9" fmla="*/ 149273 w 634992"/>
                  <a:gd name="connsiteY9" fmla="*/ 25419 h 793740"/>
                  <a:gd name="connsiteX10" fmla="*/ 194460 w 634992"/>
                  <a:gd name="connsiteY10" fmla="*/ 64369 h 793740"/>
                  <a:gd name="connsiteX11" fmla="*/ 380082 w 634992"/>
                  <a:gd name="connsiteY11" fmla="*/ 145784 h 793740"/>
                  <a:gd name="connsiteX12" fmla="*/ 493247 w 634992"/>
                  <a:gd name="connsiteY12" fmla="*/ 174302 h 793740"/>
                  <a:gd name="connsiteX13" fmla="*/ 504189 w 634992"/>
                  <a:gd name="connsiteY13" fmla="*/ 276411 h 793740"/>
                  <a:gd name="connsiteX14" fmla="*/ 499143 w 634992"/>
                  <a:gd name="connsiteY14" fmla="*/ 330215 h 793740"/>
                  <a:gd name="connsiteX15" fmla="*/ 561565 w 634992"/>
                  <a:gd name="connsiteY15" fmla="*/ 532506 h 793740"/>
                  <a:gd name="connsiteX16" fmla="*/ 631755 w 634992"/>
                  <a:gd name="connsiteY16" fmla="*/ 746419 h 793740"/>
                  <a:gd name="connsiteX17" fmla="*/ 570580 w 634992"/>
                  <a:gd name="connsiteY17" fmla="*/ 795631 h 793740"/>
                  <a:gd name="connsiteX18" fmla="*/ 536165 w 634992"/>
                  <a:gd name="connsiteY18" fmla="*/ 799373 h 793740"/>
                  <a:gd name="connsiteX19" fmla="*/ 395957 w 634992"/>
                  <a:gd name="connsiteY19" fmla="*/ 653324 h 793740"/>
                  <a:gd name="connsiteX20" fmla="*/ 142867 w 634992"/>
                  <a:gd name="connsiteY20" fmla="*/ 37211 h 793740"/>
                  <a:gd name="connsiteX21" fmla="*/ 22558 w 634992"/>
                  <a:gd name="connsiteY21" fmla="*/ 24852 h 793740"/>
                  <a:gd name="connsiteX22" fmla="*/ 23239 w 634992"/>
                  <a:gd name="connsiteY22" fmla="*/ 83135 h 793740"/>
                  <a:gd name="connsiteX23" fmla="*/ 80275 w 634992"/>
                  <a:gd name="connsiteY23" fmla="*/ 159391 h 793740"/>
                  <a:gd name="connsiteX24" fmla="*/ 116617 w 634992"/>
                  <a:gd name="connsiteY24" fmla="*/ 248120 h 793740"/>
                  <a:gd name="connsiteX25" fmla="*/ 109813 w 634992"/>
                  <a:gd name="connsiteY25" fmla="*/ 272385 h 793740"/>
                  <a:gd name="connsiteX26" fmla="*/ 164581 w 634992"/>
                  <a:gd name="connsiteY26" fmla="*/ 422176 h 793740"/>
                  <a:gd name="connsiteX27" fmla="*/ 220313 w 634992"/>
                  <a:gd name="connsiteY27" fmla="*/ 445194 h 793740"/>
                  <a:gd name="connsiteX28" fmla="*/ 383540 w 634992"/>
                  <a:gd name="connsiteY28" fmla="*/ 593114 h 793740"/>
                  <a:gd name="connsiteX29" fmla="*/ 408316 w 634992"/>
                  <a:gd name="connsiteY29" fmla="*/ 647882 h 793740"/>
                  <a:gd name="connsiteX30" fmla="*/ 567972 w 634992"/>
                  <a:gd name="connsiteY30" fmla="*/ 782364 h 793740"/>
                  <a:gd name="connsiteX31" fmla="*/ 619111 w 634992"/>
                  <a:gd name="connsiteY31" fmla="*/ 741883 h 793740"/>
                  <a:gd name="connsiteX32" fmla="*/ 551303 w 634992"/>
                  <a:gd name="connsiteY32" fmla="*/ 541067 h 793740"/>
                  <a:gd name="connsiteX33" fmla="*/ 485763 w 634992"/>
                  <a:gd name="connsiteY33" fmla="*/ 329308 h 793740"/>
                  <a:gd name="connsiteX34" fmla="*/ 490865 w 634992"/>
                  <a:gd name="connsiteY34" fmla="*/ 274880 h 793740"/>
                  <a:gd name="connsiteX35" fmla="*/ 483212 w 634992"/>
                  <a:gd name="connsiteY35" fmla="*/ 183203 h 793740"/>
                  <a:gd name="connsiteX36" fmla="*/ 380025 w 634992"/>
                  <a:gd name="connsiteY36" fmla="*/ 159221 h 793740"/>
                  <a:gd name="connsiteX37" fmla="*/ 184708 w 634992"/>
                  <a:gd name="connsiteY37" fmla="*/ 73610 h 793740"/>
                  <a:gd name="connsiteX38" fmla="*/ 142867 w 634992"/>
                  <a:gd name="connsiteY38" fmla="*/ 37211 h 793740"/>
                  <a:gd name="connsiteX39" fmla="*/ 142867 w 634992"/>
                  <a:gd name="connsiteY39" fmla="*/ 37211 h 793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634992" h="793740">
                    <a:moveTo>
                      <a:pt x="395957" y="653324"/>
                    </a:moveTo>
                    <a:cubicBezTo>
                      <a:pt x="388246" y="635919"/>
                      <a:pt x="380309" y="617890"/>
                      <a:pt x="371294" y="598897"/>
                    </a:cubicBezTo>
                    <a:cubicBezTo>
                      <a:pt x="324804" y="500699"/>
                      <a:pt x="283586" y="484541"/>
                      <a:pt x="215324" y="457781"/>
                    </a:cubicBezTo>
                    <a:cubicBezTo>
                      <a:pt x="198655" y="451204"/>
                      <a:pt x="179719" y="443833"/>
                      <a:pt x="158968" y="434479"/>
                    </a:cubicBezTo>
                    <a:cubicBezTo>
                      <a:pt x="61168" y="390540"/>
                      <a:pt x="80105" y="325793"/>
                      <a:pt x="96830" y="268644"/>
                    </a:cubicBezTo>
                    <a:cubicBezTo>
                      <a:pt x="99154" y="260649"/>
                      <a:pt x="101479" y="252712"/>
                      <a:pt x="103520" y="244775"/>
                    </a:cubicBezTo>
                    <a:cubicBezTo>
                      <a:pt x="112138" y="211154"/>
                      <a:pt x="95583" y="194315"/>
                      <a:pt x="70580" y="168802"/>
                    </a:cubicBezTo>
                    <a:cubicBezTo>
                      <a:pt x="51983" y="149809"/>
                      <a:pt x="28852" y="126224"/>
                      <a:pt x="11049" y="88918"/>
                    </a:cubicBezTo>
                    <a:cubicBezTo>
                      <a:pt x="-8454" y="48097"/>
                      <a:pt x="1468" y="26269"/>
                      <a:pt x="13260" y="15100"/>
                    </a:cubicBezTo>
                    <a:cubicBezTo>
                      <a:pt x="38093" y="-8429"/>
                      <a:pt x="95242" y="-4063"/>
                      <a:pt x="149273" y="25419"/>
                    </a:cubicBezTo>
                    <a:cubicBezTo>
                      <a:pt x="166055" y="34603"/>
                      <a:pt x="179889" y="49061"/>
                      <a:pt x="194460" y="64369"/>
                    </a:cubicBezTo>
                    <a:cubicBezTo>
                      <a:pt x="228874" y="100427"/>
                      <a:pt x="271736" y="145274"/>
                      <a:pt x="380082" y="145784"/>
                    </a:cubicBezTo>
                    <a:cubicBezTo>
                      <a:pt x="441880" y="146067"/>
                      <a:pt x="475728" y="154572"/>
                      <a:pt x="493247" y="174302"/>
                    </a:cubicBezTo>
                    <a:cubicBezTo>
                      <a:pt x="513147" y="196640"/>
                      <a:pt x="509405" y="230090"/>
                      <a:pt x="504189" y="276411"/>
                    </a:cubicBezTo>
                    <a:cubicBezTo>
                      <a:pt x="502375" y="292399"/>
                      <a:pt x="500334" y="310598"/>
                      <a:pt x="499143" y="330215"/>
                    </a:cubicBezTo>
                    <a:cubicBezTo>
                      <a:pt x="491773" y="447235"/>
                      <a:pt x="560885" y="531712"/>
                      <a:pt x="561565" y="532506"/>
                    </a:cubicBezTo>
                    <a:cubicBezTo>
                      <a:pt x="602840" y="581661"/>
                      <a:pt x="653696" y="683600"/>
                      <a:pt x="631755" y="746419"/>
                    </a:cubicBezTo>
                    <a:cubicBezTo>
                      <a:pt x="622570" y="772726"/>
                      <a:pt x="601989" y="789281"/>
                      <a:pt x="570580" y="795631"/>
                    </a:cubicBezTo>
                    <a:cubicBezTo>
                      <a:pt x="558050" y="798182"/>
                      <a:pt x="546654" y="799373"/>
                      <a:pt x="536165" y="799373"/>
                    </a:cubicBezTo>
                    <a:cubicBezTo>
                      <a:pt x="460363" y="799259"/>
                      <a:pt x="432639" y="736441"/>
                      <a:pt x="395957" y="653324"/>
                    </a:cubicBezTo>
                    <a:close/>
                    <a:moveTo>
                      <a:pt x="142867" y="37211"/>
                    </a:moveTo>
                    <a:cubicBezTo>
                      <a:pt x="94619" y="10905"/>
                      <a:pt x="42912" y="5575"/>
                      <a:pt x="22558" y="24852"/>
                    </a:cubicBezTo>
                    <a:cubicBezTo>
                      <a:pt x="7080" y="39536"/>
                      <a:pt x="14394" y="64652"/>
                      <a:pt x="23239" y="83135"/>
                    </a:cubicBezTo>
                    <a:cubicBezTo>
                      <a:pt x="40134" y="118400"/>
                      <a:pt x="61452" y="140171"/>
                      <a:pt x="80275" y="159391"/>
                    </a:cubicBezTo>
                    <a:cubicBezTo>
                      <a:pt x="106468" y="186094"/>
                      <a:pt x="127105" y="207185"/>
                      <a:pt x="116617" y="248120"/>
                    </a:cubicBezTo>
                    <a:cubicBezTo>
                      <a:pt x="114576" y="256171"/>
                      <a:pt x="112194" y="264278"/>
                      <a:pt x="109813" y="272385"/>
                    </a:cubicBezTo>
                    <a:cubicBezTo>
                      <a:pt x="93201" y="329308"/>
                      <a:pt x="77440" y="382999"/>
                      <a:pt x="164581" y="422176"/>
                    </a:cubicBezTo>
                    <a:cubicBezTo>
                      <a:pt x="185048" y="431360"/>
                      <a:pt x="203758" y="438731"/>
                      <a:pt x="220313" y="445194"/>
                    </a:cubicBezTo>
                    <a:cubicBezTo>
                      <a:pt x="289199" y="472238"/>
                      <a:pt x="334725" y="490097"/>
                      <a:pt x="383540" y="593114"/>
                    </a:cubicBezTo>
                    <a:cubicBezTo>
                      <a:pt x="392612" y="612277"/>
                      <a:pt x="400606" y="630363"/>
                      <a:pt x="408316" y="647882"/>
                    </a:cubicBezTo>
                    <a:cubicBezTo>
                      <a:pt x="450441" y="743357"/>
                      <a:pt x="475841" y="800960"/>
                      <a:pt x="567972" y="782364"/>
                    </a:cubicBezTo>
                    <a:cubicBezTo>
                      <a:pt x="594392" y="777035"/>
                      <a:pt x="611571" y="763428"/>
                      <a:pt x="619111" y="741883"/>
                    </a:cubicBezTo>
                    <a:cubicBezTo>
                      <a:pt x="638445" y="686548"/>
                      <a:pt x="592181" y="589712"/>
                      <a:pt x="551303" y="541067"/>
                    </a:cubicBezTo>
                    <a:cubicBezTo>
                      <a:pt x="548298" y="537495"/>
                      <a:pt x="478052" y="451828"/>
                      <a:pt x="485763" y="329308"/>
                    </a:cubicBezTo>
                    <a:cubicBezTo>
                      <a:pt x="487010" y="309351"/>
                      <a:pt x="489051" y="291038"/>
                      <a:pt x="490865" y="274880"/>
                    </a:cubicBezTo>
                    <a:cubicBezTo>
                      <a:pt x="495685" y="232018"/>
                      <a:pt x="499143" y="201062"/>
                      <a:pt x="483212" y="183203"/>
                    </a:cubicBezTo>
                    <a:cubicBezTo>
                      <a:pt x="468697" y="166875"/>
                      <a:pt x="436834" y="159448"/>
                      <a:pt x="380025" y="159221"/>
                    </a:cubicBezTo>
                    <a:cubicBezTo>
                      <a:pt x="265953" y="158711"/>
                      <a:pt x="220880" y="111540"/>
                      <a:pt x="184708" y="73610"/>
                    </a:cubicBezTo>
                    <a:cubicBezTo>
                      <a:pt x="170308" y="58416"/>
                      <a:pt x="157778" y="45319"/>
                      <a:pt x="142867" y="37211"/>
                    </a:cubicBezTo>
                    <a:lnTo>
                      <a:pt x="142867" y="37211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4" name="Freeform: Shape 31">
                <a:extLst>
                  <a:ext uri="{FF2B5EF4-FFF2-40B4-BE49-F238E27FC236}">
                    <a16:creationId xmlns:a16="http://schemas.microsoft.com/office/drawing/2014/main" id="{F03DD694-F90B-4723-ACE3-6827F89DB7FA}"/>
                  </a:ext>
                </a:extLst>
              </p:cNvPr>
              <p:cNvSpPr/>
              <p:nvPr/>
            </p:nvSpPr>
            <p:spPr>
              <a:xfrm>
                <a:off x="1961226" y="4537316"/>
                <a:ext cx="476245" cy="765393"/>
              </a:xfrm>
              <a:custGeom>
                <a:avLst/>
                <a:gdLst>
                  <a:gd name="connsiteX0" fmla="*/ 464735 w 476244"/>
                  <a:gd name="connsiteY0" fmla="*/ 769532 h 765392"/>
                  <a:gd name="connsiteX1" fmla="*/ 478172 w 476244"/>
                  <a:gd name="connsiteY1" fmla="*/ 768795 h 765392"/>
                  <a:gd name="connsiteX2" fmla="*/ 340968 w 476244"/>
                  <a:gd name="connsiteY2" fmla="*/ 371187 h 765392"/>
                  <a:gd name="connsiteX3" fmla="*/ 148713 w 476244"/>
                  <a:gd name="connsiteY3" fmla="*/ 103867 h 765392"/>
                  <a:gd name="connsiteX4" fmla="*/ 2325 w 476244"/>
                  <a:gd name="connsiteY4" fmla="*/ 0 h 765392"/>
                  <a:gd name="connsiteX5" fmla="*/ 0 w 476244"/>
                  <a:gd name="connsiteY5" fmla="*/ 13267 h 765392"/>
                  <a:gd name="connsiteX6" fmla="*/ 135730 w 476244"/>
                  <a:gd name="connsiteY6" fmla="*/ 107552 h 765392"/>
                  <a:gd name="connsiteX7" fmla="*/ 332974 w 476244"/>
                  <a:gd name="connsiteY7" fmla="*/ 382073 h 765392"/>
                  <a:gd name="connsiteX8" fmla="*/ 464735 w 476244"/>
                  <a:gd name="connsiteY8" fmla="*/ 769532 h 765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6244" h="765392">
                    <a:moveTo>
                      <a:pt x="464735" y="769532"/>
                    </a:moveTo>
                    <a:lnTo>
                      <a:pt x="478172" y="768795"/>
                    </a:lnTo>
                    <a:cubicBezTo>
                      <a:pt x="477492" y="756152"/>
                      <a:pt x="460540" y="458385"/>
                      <a:pt x="340968" y="371187"/>
                    </a:cubicBezTo>
                    <a:cubicBezTo>
                      <a:pt x="209774" y="275542"/>
                      <a:pt x="168443" y="172809"/>
                      <a:pt x="148713" y="103867"/>
                    </a:cubicBezTo>
                    <a:cubicBezTo>
                      <a:pt x="125524" y="22622"/>
                      <a:pt x="7370" y="850"/>
                      <a:pt x="2325" y="0"/>
                    </a:cubicBezTo>
                    <a:lnTo>
                      <a:pt x="0" y="13267"/>
                    </a:lnTo>
                    <a:cubicBezTo>
                      <a:pt x="1134" y="13494"/>
                      <a:pt x="114866" y="34414"/>
                      <a:pt x="135730" y="107552"/>
                    </a:cubicBezTo>
                    <a:cubicBezTo>
                      <a:pt x="155970" y="178422"/>
                      <a:pt x="198435" y="284046"/>
                      <a:pt x="332974" y="382073"/>
                    </a:cubicBezTo>
                    <a:cubicBezTo>
                      <a:pt x="447500" y="465586"/>
                      <a:pt x="464565" y="766527"/>
                      <a:pt x="464735" y="769532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5" name="Freeform: Shape 32">
                <a:extLst>
                  <a:ext uri="{FF2B5EF4-FFF2-40B4-BE49-F238E27FC236}">
                    <a16:creationId xmlns:a16="http://schemas.microsoft.com/office/drawing/2014/main" id="{5B566728-090A-494D-B078-4AD765381B69}"/>
                  </a:ext>
                </a:extLst>
              </p:cNvPr>
              <p:cNvSpPr/>
              <p:nvPr/>
            </p:nvSpPr>
            <p:spPr>
              <a:xfrm>
                <a:off x="2299358" y="3495842"/>
                <a:ext cx="714367" cy="1876630"/>
              </a:xfrm>
              <a:custGeom>
                <a:avLst/>
                <a:gdLst>
                  <a:gd name="connsiteX0" fmla="*/ 103812 w 714366"/>
                  <a:gd name="connsiteY0" fmla="*/ 1878020 h 1876630"/>
                  <a:gd name="connsiteX1" fmla="*/ 78242 w 714366"/>
                  <a:gd name="connsiteY1" fmla="*/ 1722390 h 1876630"/>
                  <a:gd name="connsiteX2" fmla="*/ 26478 w 714366"/>
                  <a:gd name="connsiteY2" fmla="*/ 1331359 h 1876630"/>
                  <a:gd name="connsiteX3" fmla="*/ 71665 w 714366"/>
                  <a:gd name="connsiteY3" fmla="*/ 1104293 h 1876630"/>
                  <a:gd name="connsiteX4" fmla="*/ 79262 w 714366"/>
                  <a:gd name="connsiteY4" fmla="*/ 820927 h 1876630"/>
                  <a:gd name="connsiteX5" fmla="*/ 31128 w 714366"/>
                  <a:gd name="connsiteY5" fmla="*/ 630656 h 1876630"/>
                  <a:gd name="connsiteX6" fmla="*/ 133860 w 714366"/>
                  <a:gd name="connsiteY6" fmla="*/ 558652 h 1876630"/>
                  <a:gd name="connsiteX7" fmla="*/ 288356 w 714366"/>
                  <a:gd name="connsiteY7" fmla="*/ 333400 h 1876630"/>
                  <a:gd name="connsiteX8" fmla="*/ 307009 w 714366"/>
                  <a:gd name="connsiteY8" fmla="*/ 235770 h 1876630"/>
                  <a:gd name="connsiteX9" fmla="*/ 380657 w 714366"/>
                  <a:gd name="connsiteY9" fmla="*/ 222333 h 1876630"/>
                  <a:gd name="connsiteX10" fmla="*/ 522397 w 714366"/>
                  <a:gd name="connsiteY10" fmla="*/ 170910 h 1876630"/>
                  <a:gd name="connsiteX11" fmla="*/ 621217 w 714366"/>
                  <a:gd name="connsiteY11" fmla="*/ 3487 h 1876630"/>
                  <a:gd name="connsiteX12" fmla="*/ 652570 w 714366"/>
                  <a:gd name="connsiteY12" fmla="*/ 3657 h 1876630"/>
                  <a:gd name="connsiteX13" fmla="*/ 652570 w 714366"/>
                  <a:gd name="connsiteY13" fmla="*/ 3657 h 1876630"/>
                  <a:gd name="connsiteX14" fmla="*/ 715389 w 714366"/>
                  <a:gd name="connsiteY14" fmla="*/ 65059 h 1876630"/>
                  <a:gd name="connsiteX15" fmla="*/ 660281 w 714366"/>
                  <a:gd name="connsiteY15" fmla="*/ 210654 h 1876630"/>
                  <a:gd name="connsiteX16" fmla="*/ 606136 w 714366"/>
                  <a:gd name="connsiteY16" fmla="*/ 513636 h 1876630"/>
                  <a:gd name="connsiteX17" fmla="*/ 583345 w 714366"/>
                  <a:gd name="connsiteY17" fmla="*/ 798305 h 1876630"/>
                  <a:gd name="connsiteX18" fmla="*/ 476983 w 714366"/>
                  <a:gd name="connsiteY18" fmla="*/ 969753 h 1876630"/>
                  <a:gd name="connsiteX19" fmla="*/ 529767 w 714366"/>
                  <a:gd name="connsiteY19" fmla="*/ 1153845 h 1876630"/>
                  <a:gd name="connsiteX20" fmla="*/ 523134 w 714366"/>
                  <a:gd name="connsiteY20" fmla="*/ 1370933 h 1876630"/>
                  <a:gd name="connsiteX21" fmla="*/ 189592 w 714366"/>
                  <a:gd name="connsiteY21" fmla="*/ 1842982 h 1876630"/>
                  <a:gd name="connsiteX22" fmla="*/ 188912 w 714366"/>
                  <a:gd name="connsiteY22" fmla="*/ 1844456 h 1876630"/>
                  <a:gd name="connsiteX23" fmla="*/ 187608 w 714366"/>
                  <a:gd name="connsiteY23" fmla="*/ 1845477 h 1876630"/>
                  <a:gd name="connsiteX24" fmla="*/ 117589 w 714366"/>
                  <a:gd name="connsiteY24" fmla="*/ 1881081 h 1876630"/>
                  <a:gd name="connsiteX25" fmla="*/ 103812 w 714366"/>
                  <a:gd name="connsiteY25" fmla="*/ 1878020 h 1876630"/>
                  <a:gd name="connsiteX26" fmla="*/ 515820 w 714366"/>
                  <a:gd name="connsiteY26" fmla="*/ 1359650 h 1876630"/>
                  <a:gd name="connsiteX27" fmla="*/ 518428 w 714366"/>
                  <a:gd name="connsiteY27" fmla="*/ 1160988 h 1876630"/>
                  <a:gd name="connsiteX28" fmla="*/ 464340 w 714366"/>
                  <a:gd name="connsiteY28" fmla="*/ 965274 h 1876630"/>
                  <a:gd name="connsiteX29" fmla="*/ 573139 w 714366"/>
                  <a:gd name="connsiteY29" fmla="*/ 789518 h 1876630"/>
                  <a:gd name="connsiteX30" fmla="*/ 594400 w 714366"/>
                  <a:gd name="connsiteY30" fmla="*/ 520269 h 1876630"/>
                  <a:gd name="connsiteX31" fmla="*/ 648941 w 714366"/>
                  <a:gd name="connsiteY31" fmla="*/ 203283 h 1876630"/>
                  <a:gd name="connsiteX32" fmla="*/ 702349 w 714366"/>
                  <a:gd name="connsiteY32" fmla="*/ 68687 h 1876630"/>
                  <a:gd name="connsiteX33" fmla="*/ 646730 w 714366"/>
                  <a:gd name="connsiteY33" fmla="*/ 15790 h 1876630"/>
                  <a:gd name="connsiteX34" fmla="*/ 646730 w 714366"/>
                  <a:gd name="connsiteY34" fmla="*/ 15790 h 1876630"/>
                  <a:gd name="connsiteX35" fmla="*/ 626547 w 714366"/>
                  <a:gd name="connsiteY35" fmla="*/ 15790 h 1876630"/>
                  <a:gd name="connsiteX36" fmla="*/ 534870 w 714366"/>
                  <a:gd name="connsiteY36" fmla="*/ 176013 h 1876630"/>
                  <a:gd name="connsiteX37" fmla="*/ 534529 w 714366"/>
                  <a:gd name="connsiteY37" fmla="*/ 177147 h 1876630"/>
                  <a:gd name="connsiteX38" fmla="*/ 533792 w 714366"/>
                  <a:gd name="connsiteY38" fmla="*/ 178110 h 1876630"/>
                  <a:gd name="connsiteX39" fmla="*/ 379636 w 714366"/>
                  <a:gd name="connsiteY39" fmla="*/ 235713 h 1876630"/>
                  <a:gd name="connsiteX40" fmla="*/ 316477 w 714366"/>
                  <a:gd name="connsiteY40" fmla="*/ 245295 h 1876630"/>
                  <a:gd name="connsiteX41" fmla="*/ 301737 w 714366"/>
                  <a:gd name="connsiteY41" fmla="*/ 332436 h 1876630"/>
                  <a:gd name="connsiteX42" fmla="*/ 138453 w 714366"/>
                  <a:gd name="connsiteY42" fmla="*/ 571239 h 1876630"/>
                  <a:gd name="connsiteX43" fmla="*/ 43657 w 714366"/>
                  <a:gd name="connsiteY43" fmla="*/ 635362 h 1876630"/>
                  <a:gd name="connsiteX44" fmla="*/ 91055 w 714366"/>
                  <a:gd name="connsiteY44" fmla="*/ 814464 h 1876630"/>
                  <a:gd name="connsiteX45" fmla="*/ 79943 w 714366"/>
                  <a:gd name="connsiteY45" fmla="*/ 1114781 h 1876630"/>
                  <a:gd name="connsiteX46" fmla="*/ 38838 w 714366"/>
                  <a:gd name="connsiteY46" fmla="*/ 1326143 h 1876630"/>
                  <a:gd name="connsiteX47" fmla="*/ 91622 w 714366"/>
                  <a:gd name="connsiteY47" fmla="*/ 1722617 h 1876630"/>
                  <a:gd name="connsiteX48" fmla="*/ 109708 w 714366"/>
                  <a:gd name="connsiteY48" fmla="*/ 1865944 h 1876630"/>
                  <a:gd name="connsiteX49" fmla="*/ 177970 w 714366"/>
                  <a:gd name="connsiteY49" fmla="*/ 1835895 h 1876630"/>
                  <a:gd name="connsiteX50" fmla="*/ 515820 w 714366"/>
                  <a:gd name="connsiteY50" fmla="*/ 1359650 h 1876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714366" h="1876630">
                    <a:moveTo>
                      <a:pt x="103812" y="1878020"/>
                    </a:moveTo>
                    <a:cubicBezTo>
                      <a:pt x="75690" y="1864016"/>
                      <a:pt x="76711" y="1807660"/>
                      <a:pt x="78242" y="1722390"/>
                    </a:cubicBezTo>
                    <a:cubicBezTo>
                      <a:pt x="80169" y="1614668"/>
                      <a:pt x="82891" y="1467089"/>
                      <a:pt x="26478" y="1331359"/>
                    </a:cubicBezTo>
                    <a:cubicBezTo>
                      <a:pt x="-33449" y="1187182"/>
                      <a:pt x="20015" y="1145057"/>
                      <a:pt x="71665" y="1104293"/>
                    </a:cubicBezTo>
                    <a:cubicBezTo>
                      <a:pt x="129551" y="1058652"/>
                      <a:pt x="184206" y="1015507"/>
                      <a:pt x="79262" y="820927"/>
                    </a:cubicBezTo>
                    <a:cubicBezTo>
                      <a:pt x="31071" y="731574"/>
                      <a:pt x="15763" y="671080"/>
                      <a:pt x="31128" y="630656"/>
                    </a:cubicBezTo>
                    <a:cubicBezTo>
                      <a:pt x="46265" y="590685"/>
                      <a:pt x="88844" y="575151"/>
                      <a:pt x="133860" y="558652"/>
                    </a:cubicBezTo>
                    <a:cubicBezTo>
                      <a:pt x="211590" y="530191"/>
                      <a:pt x="299696" y="497931"/>
                      <a:pt x="288356" y="333400"/>
                    </a:cubicBezTo>
                    <a:cubicBezTo>
                      <a:pt x="284841" y="282941"/>
                      <a:pt x="290794" y="251928"/>
                      <a:pt x="307009" y="235770"/>
                    </a:cubicBezTo>
                    <a:cubicBezTo>
                      <a:pt x="324642" y="218194"/>
                      <a:pt x="350608" y="220122"/>
                      <a:pt x="380657" y="222333"/>
                    </a:cubicBezTo>
                    <a:cubicBezTo>
                      <a:pt x="426070" y="225678"/>
                      <a:pt x="477550" y="229420"/>
                      <a:pt x="522397" y="170910"/>
                    </a:cubicBezTo>
                    <a:cubicBezTo>
                      <a:pt x="527046" y="156282"/>
                      <a:pt x="569908" y="25826"/>
                      <a:pt x="621217" y="3487"/>
                    </a:cubicBezTo>
                    <a:cubicBezTo>
                      <a:pt x="631989" y="-1218"/>
                      <a:pt x="642535" y="-1162"/>
                      <a:pt x="652570" y="3657"/>
                    </a:cubicBezTo>
                    <a:lnTo>
                      <a:pt x="652570" y="3657"/>
                    </a:lnTo>
                    <a:cubicBezTo>
                      <a:pt x="687948" y="20609"/>
                      <a:pt x="708529" y="40680"/>
                      <a:pt x="715389" y="65059"/>
                    </a:cubicBezTo>
                    <a:cubicBezTo>
                      <a:pt x="727295" y="107467"/>
                      <a:pt x="696282" y="155262"/>
                      <a:pt x="660281" y="210654"/>
                    </a:cubicBezTo>
                    <a:cubicBezTo>
                      <a:pt x="603755" y="297682"/>
                      <a:pt x="539689" y="396276"/>
                      <a:pt x="606136" y="513636"/>
                    </a:cubicBezTo>
                    <a:cubicBezTo>
                      <a:pt x="693958" y="668812"/>
                      <a:pt x="647581" y="723127"/>
                      <a:pt x="583345" y="798305"/>
                    </a:cubicBezTo>
                    <a:cubicBezTo>
                      <a:pt x="546549" y="841338"/>
                      <a:pt x="504878" y="890153"/>
                      <a:pt x="476983" y="969753"/>
                    </a:cubicBezTo>
                    <a:cubicBezTo>
                      <a:pt x="454588" y="1033763"/>
                      <a:pt x="492801" y="1094824"/>
                      <a:pt x="529767" y="1153845"/>
                    </a:cubicBezTo>
                    <a:cubicBezTo>
                      <a:pt x="576144" y="1227889"/>
                      <a:pt x="624109" y="1304485"/>
                      <a:pt x="523134" y="1370933"/>
                    </a:cubicBezTo>
                    <a:cubicBezTo>
                      <a:pt x="356165" y="1480809"/>
                      <a:pt x="191237" y="1839410"/>
                      <a:pt x="189592" y="1842982"/>
                    </a:cubicBezTo>
                    <a:lnTo>
                      <a:pt x="188912" y="1844456"/>
                    </a:lnTo>
                    <a:lnTo>
                      <a:pt x="187608" y="1845477"/>
                    </a:lnTo>
                    <a:cubicBezTo>
                      <a:pt x="156822" y="1869572"/>
                      <a:pt x="134427" y="1881081"/>
                      <a:pt x="117589" y="1881081"/>
                    </a:cubicBezTo>
                    <a:cubicBezTo>
                      <a:pt x="112599" y="1881138"/>
                      <a:pt x="108007" y="1880061"/>
                      <a:pt x="103812" y="1878020"/>
                    </a:cubicBezTo>
                    <a:close/>
                    <a:moveTo>
                      <a:pt x="515820" y="1359650"/>
                    </a:moveTo>
                    <a:cubicBezTo>
                      <a:pt x="605796" y="1300460"/>
                      <a:pt x="565315" y="1235827"/>
                      <a:pt x="518428" y="1160988"/>
                    </a:cubicBezTo>
                    <a:cubicBezTo>
                      <a:pt x="481576" y="1102138"/>
                      <a:pt x="439734" y="1035407"/>
                      <a:pt x="464340" y="965274"/>
                    </a:cubicBezTo>
                    <a:cubicBezTo>
                      <a:pt x="493028" y="883292"/>
                      <a:pt x="535607" y="833457"/>
                      <a:pt x="573139" y="789518"/>
                    </a:cubicBezTo>
                    <a:cubicBezTo>
                      <a:pt x="636072" y="715870"/>
                      <a:pt x="677630" y="667225"/>
                      <a:pt x="594400" y="520269"/>
                    </a:cubicBezTo>
                    <a:cubicBezTo>
                      <a:pt x="523927" y="395765"/>
                      <a:pt x="593266" y="289064"/>
                      <a:pt x="648941" y="203283"/>
                    </a:cubicBezTo>
                    <a:cubicBezTo>
                      <a:pt x="683129" y="150670"/>
                      <a:pt x="712611" y="105200"/>
                      <a:pt x="702349" y="68687"/>
                    </a:cubicBezTo>
                    <a:cubicBezTo>
                      <a:pt x="696623" y="48277"/>
                      <a:pt x="678423" y="30985"/>
                      <a:pt x="646730" y="15790"/>
                    </a:cubicBezTo>
                    <a:lnTo>
                      <a:pt x="646730" y="15790"/>
                    </a:lnTo>
                    <a:cubicBezTo>
                      <a:pt x="640267" y="12729"/>
                      <a:pt x="633690" y="12729"/>
                      <a:pt x="626547" y="15790"/>
                    </a:cubicBezTo>
                    <a:cubicBezTo>
                      <a:pt x="578979" y="36484"/>
                      <a:pt x="535323" y="174595"/>
                      <a:pt x="534870" y="176013"/>
                    </a:cubicBezTo>
                    <a:lnTo>
                      <a:pt x="534529" y="177147"/>
                    </a:lnTo>
                    <a:lnTo>
                      <a:pt x="533792" y="178110"/>
                    </a:lnTo>
                    <a:cubicBezTo>
                      <a:pt x="484410" y="243424"/>
                      <a:pt x="426297" y="239172"/>
                      <a:pt x="379636" y="235713"/>
                    </a:cubicBezTo>
                    <a:cubicBezTo>
                      <a:pt x="351742" y="233672"/>
                      <a:pt x="329744" y="232085"/>
                      <a:pt x="316477" y="245295"/>
                    </a:cubicBezTo>
                    <a:cubicBezTo>
                      <a:pt x="303438" y="258335"/>
                      <a:pt x="298562" y="286796"/>
                      <a:pt x="301737" y="332436"/>
                    </a:cubicBezTo>
                    <a:cubicBezTo>
                      <a:pt x="313813" y="507059"/>
                      <a:pt x="216580" y="542664"/>
                      <a:pt x="138453" y="571239"/>
                    </a:cubicBezTo>
                    <a:cubicBezTo>
                      <a:pt x="94570" y="587284"/>
                      <a:pt x="56641" y="601174"/>
                      <a:pt x="43657" y="635362"/>
                    </a:cubicBezTo>
                    <a:cubicBezTo>
                      <a:pt x="29824" y="671874"/>
                      <a:pt x="44848" y="728796"/>
                      <a:pt x="91055" y="814464"/>
                    </a:cubicBezTo>
                    <a:cubicBezTo>
                      <a:pt x="201328" y="1019022"/>
                      <a:pt x="139643" y="1067724"/>
                      <a:pt x="79943" y="1114781"/>
                    </a:cubicBezTo>
                    <a:cubicBezTo>
                      <a:pt x="29994" y="1154185"/>
                      <a:pt x="-17177" y="1191377"/>
                      <a:pt x="38838" y="1326143"/>
                    </a:cubicBezTo>
                    <a:cubicBezTo>
                      <a:pt x="96328" y="1464481"/>
                      <a:pt x="93606" y="1613647"/>
                      <a:pt x="91622" y="1722617"/>
                    </a:cubicBezTo>
                    <a:cubicBezTo>
                      <a:pt x="90261" y="1797001"/>
                      <a:pt x="89241" y="1855738"/>
                      <a:pt x="109708" y="1865944"/>
                    </a:cubicBezTo>
                    <a:cubicBezTo>
                      <a:pt x="121727" y="1871953"/>
                      <a:pt x="144689" y="1861805"/>
                      <a:pt x="177970" y="1835895"/>
                    </a:cubicBezTo>
                    <a:cubicBezTo>
                      <a:pt x="191463" y="1806867"/>
                      <a:pt x="349418" y="1469130"/>
                      <a:pt x="515820" y="135965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6" name="Freeform: Shape 33">
                <a:extLst>
                  <a:ext uri="{FF2B5EF4-FFF2-40B4-BE49-F238E27FC236}">
                    <a16:creationId xmlns:a16="http://schemas.microsoft.com/office/drawing/2014/main" id="{4235E945-4122-4CBC-9778-40CE59BE94CE}"/>
                  </a:ext>
                </a:extLst>
              </p:cNvPr>
              <p:cNvSpPr/>
              <p:nvPr/>
            </p:nvSpPr>
            <p:spPr>
              <a:xfrm>
                <a:off x="2042270" y="3807406"/>
                <a:ext cx="555619" cy="1468421"/>
              </a:xfrm>
              <a:custGeom>
                <a:avLst/>
                <a:gdLst>
                  <a:gd name="connsiteX0" fmla="*/ 97377 w 555618"/>
                  <a:gd name="connsiteY0" fmla="*/ 3410 h 1468420"/>
                  <a:gd name="connsiteX1" fmla="*/ 200620 w 555618"/>
                  <a:gd name="connsiteY1" fmla="*/ 259278 h 1468420"/>
                  <a:gd name="connsiteX2" fmla="*/ 447474 w 555618"/>
                  <a:gd name="connsiteY2" fmla="*/ 615611 h 1468420"/>
                  <a:gd name="connsiteX3" fmla="*/ 537223 w 555618"/>
                  <a:gd name="connsiteY3" fmla="*/ 981923 h 1468420"/>
                  <a:gd name="connsiteX4" fmla="*/ 416007 w 555618"/>
                  <a:gd name="connsiteY4" fmla="*/ 1457941 h 1468420"/>
                  <a:gd name="connsiteX5" fmla="*/ 236282 w 555618"/>
                  <a:gd name="connsiteY5" fmla="*/ 1012765 h 1468420"/>
                  <a:gd name="connsiteX6" fmla="*/ 216098 w 555618"/>
                  <a:gd name="connsiteY6" fmla="*/ 819206 h 1468420"/>
                  <a:gd name="connsiteX7" fmla="*/ 16529 w 555618"/>
                  <a:gd name="connsiteY7" fmla="*/ 387014 h 1468420"/>
                  <a:gd name="connsiteX8" fmla="*/ 97377 w 555618"/>
                  <a:gd name="connsiteY8" fmla="*/ 3410 h 146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55618" h="1468420">
                    <a:moveTo>
                      <a:pt x="97377" y="3410"/>
                    </a:moveTo>
                    <a:cubicBezTo>
                      <a:pt x="182364" y="-25731"/>
                      <a:pt x="164732" y="138063"/>
                      <a:pt x="200620" y="259278"/>
                    </a:cubicBezTo>
                    <a:cubicBezTo>
                      <a:pt x="236509" y="380494"/>
                      <a:pt x="600099" y="312176"/>
                      <a:pt x="447474" y="615611"/>
                    </a:cubicBezTo>
                    <a:cubicBezTo>
                      <a:pt x="294848" y="919104"/>
                      <a:pt x="640466" y="717097"/>
                      <a:pt x="537223" y="981923"/>
                    </a:cubicBezTo>
                    <a:cubicBezTo>
                      <a:pt x="433980" y="1246749"/>
                      <a:pt x="528265" y="1530001"/>
                      <a:pt x="416007" y="1457941"/>
                    </a:cubicBezTo>
                    <a:cubicBezTo>
                      <a:pt x="303806" y="1385880"/>
                      <a:pt x="352962" y="1052396"/>
                      <a:pt x="236282" y="1012765"/>
                    </a:cubicBezTo>
                    <a:cubicBezTo>
                      <a:pt x="119602" y="973135"/>
                      <a:pt x="100552" y="926928"/>
                      <a:pt x="216098" y="819206"/>
                    </a:cubicBezTo>
                    <a:cubicBezTo>
                      <a:pt x="331644" y="711484"/>
                      <a:pt x="-86657" y="604556"/>
                      <a:pt x="16529" y="387014"/>
                    </a:cubicBezTo>
                    <a:cubicBezTo>
                      <a:pt x="119715" y="169472"/>
                      <a:pt x="-820" y="37088"/>
                      <a:pt x="97377" y="341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7" name="Freeform: Shape 34">
                <a:extLst>
                  <a:ext uri="{FF2B5EF4-FFF2-40B4-BE49-F238E27FC236}">
                    <a16:creationId xmlns:a16="http://schemas.microsoft.com/office/drawing/2014/main" id="{16CFFEB8-567C-4661-B2CE-EB5354E3DAF5}"/>
                  </a:ext>
                </a:extLst>
              </p:cNvPr>
              <p:cNvSpPr/>
              <p:nvPr/>
            </p:nvSpPr>
            <p:spPr>
              <a:xfrm>
                <a:off x="2195322" y="4186029"/>
                <a:ext cx="272140" cy="1060211"/>
              </a:xfrm>
              <a:custGeom>
                <a:avLst/>
                <a:gdLst>
                  <a:gd name="connsiteX0" fmla="*/ 223892 w 272139"/>
                  <a:gd name="connsiteY0" fmla="*/ 1061912 h 1060211"/>
                  <a:gd name="connsiteX1" fmla="*/ 240674 w 272139"/>
                  <a:gd name="connsiteY1" fmla="*/ 569396 h 1060211"/>
                  <a:gd name="connsiteX2" fmla="*/ 179159 w 272139"/>
                  <a:gd name="connsiteY2" fmla="*/ 205465 h 1060211"/>
                  <a:gd name="connsiteX3" fmla="*/ 4479 w 272139"/>
                  <a:gd name="connsiteY3" fmla="*/ 0 h 1060211"/>
                  <a:gd name="connsiteX4" fmla="*/ 0 w 272139"/>
                  <a:gd name="connsiteY4" fmla="*/ 12700 h 1060211"/>
                  <a:gd name="connsiteX5" fmla="*/ 165778 w 272139"/>
                  <a:gd name="connsiteY5" fmla="*/ 204502 h 1060211"/>
                  <a:gd name="connsiteX6" fmla="*/ 234097 w 272139"/>
                  <a:gd name="connsiteY6" fmla="*/ 581188 h 1060211"/>
                  <a:gd name="connsiteX7" fmla="*/ 210852 w 272139"/>
                  <a:gd name="connsiteY7" fmla="*/ 1058907 h 1060211"/>
                  <a:gd name="connsiteX8" fmla="*/ 223892 w 272139"/>
                  <a:gd name="connsiteY8" fmla="*/ 1061912 h 1060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2139" h="1060211">
                    <a:moveTo>
                      <a:pt x="223892" y="1061912"/>
                    </a:moveTo>
                    <a:cubicBezTo>
                      <a:pt x="234550" y="1016555"/>
                      <a:pt x="325831" y="617587"/>
                      <a:pt x="240674" y="569396"/>
                    </a:cubicBezTo>
                    <a:cubicBezTo>
                      <a:pt x="165608" y="526874"/>
                      <a:pt x="167479" y="361549"/>
                      <a:pt x="179159" y="205465"/>
                    </a:cubicBezTo>
                    <a:cubicBezTo>
                      <a:pt x="189534" y="67241"/>
                      <a:pt x="12019" y="2665"/>
                      <a:pt x="4479" y="0"/>
                    </a:cubicBezTo>
                    <a:lnTo>
                      <a:pt x="0" y="12700"/>
                    </a:lnTo>
                    <a:cubicBezTo>
                      <a:pt x="1758" y="13324"/>
                      <a:pt x="175360" y="76539"/>
                      <a:pt x="165778" y="204502"/>
                    </a:cubicBezTo>
                    <a:cubicBezTo>
                      <a:pt x="153759" y="364837"/>
                      <a:pt x="152455" y="534981"/>
                      <a:pt x="234097" y="581188"/>
                    </a:cubicBezTo>
                    <a:cubicBezTo>
                      <a:pt x="298730" y="617814"/>
                      <a:pt x="239200" y="938429"/>
                      <a:pt x="210852" y="1058907"/>
                    </a:cubicBezTo>
                    <a:lnTo>
                      <a:pt x="223892" y="1061912"/>
                    </a:lnTo>
                    <a:close/>
                  </a:path>
                </a:pathLst>
              </a:custGeom>
              <a:solidFill>
                <a:srgbClr val="FFFFFF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8" name="Freeform: Shape 35">
                <a:extLst>
                  <a:ext uri="{FF2B5EF4-FFF2-40B4-BE49-F238E27FC236}">
                    <a16:creationId xmlns:a16="http://schemas.microsoft.com/office/drawing/2014/main" id="{BB65E4C1-0FEB-437B-854D-A0D14FE5BB11}"/>
                  </a:ext>
                </a:extLst>
              </p:cNvPr>
              <p:cNvSpPr/>
              <p:nvPr/>
            </p:nvSpPr>
            <p:spPr>
              <a:xfrm>
                <a:off x="2225995" y="5105861"/>
                <a:ext cx="510262" cy="459236"/>
              </a:xfrm>
              <a:custGeom>
                <a:avLst/>
                <a:gdLst>
                  <a:gd name="connsiteX0" fmla="*/ 513834 w 510262"/>
                  <a:gd name="connsiteY0" fmla="*/ 0 h 459235"/>
                  <a:gd name="connsiteX1" fmla="*/ 392505 w 510262"/>
                  <a:gd name="connsiteY1" fmla="*/ 460370 h 459235"/>
                  <a:gd name="connsiteX2" fmla="*/ 121329 w 510262"/>
                  <a:gd name="connsiteY2" fmla="*/ 460370 h 459235"/>
                  <a:gd name="connsiteX3" fmla="*/ 0 w 510262"/>
                  <a:gd name="connsiteY3" fmla="*/ 0 h 45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0262" h="459235">
                    <a:moveTo>
                      <a:pt x="513834" y="0"/>
                    </a:moveTo>
                    <a:lnTo>
                      <a:pt x="392505" y="460370"/>
                    </a:lnTo>
                    <a:lnTo>
                      <a:pt x="121329" y="4603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340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9" name="Freeform: Shape 36">
                <a:extLst>
                  <a:ext uri="{FF2B5EF4-FFF2-40B4-BE49-F238E27FC236}">
                    <a16:creationId xmlns:a16="http://schemas.microsoft.com/office/drawing/2014/main" id="{99553127-C0B2-4A56-B782-01C2E1402DBE}"/>
                  </a:ext>
                </a:extLst>
              </p:cNvPr>
              <p:cNvSpPr/>
              <p:nvPr/>
            </p:nvSpPr>
            <p:spPr>
              <a:xfrm>
                <a:off x="2226052" y="5105861"/>
                <a:ext cx="510262" cy="459236"/>
              </a:xfrm>
              <a:custGeom>
                <a:avLst/>
                <a:gdLst>
                  <a:gd name="connsiteX0" fmla="*/ 513777 w 510262"/>
                  <a:gd name="connsiteY0" fmla="*/ 0 h 459235"/>
                  <a:gd name="connsiteX1" fmla="*/ 246683 w 510262"/>
                  <a:gd name="connsiteY1" fmla="*/ 460313 h 459235"/>
                  <a:gd name="connsiteX2" fmla="*/ 121329 w 510262"/>
                  <a:gd name="connsiteY2" fmla="*/ 460313 h 459235"/>
                  <a:gd name="connsiteX3" fmla="*/ 0 w 510262"/>
                  <a:gd name="connsiteY3" fmla="*/ 0 h 459235"/>
                  <a:gd name="connsiteX4" fmla="*/ 513777 w 510262"/>
                  <a:gd name="connsiteY4" fmla="*/ 0 h 45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262" h="459235">
                    <a:moveTo>
                      <a:pt x="513777" y="0"/>
                    </a:moveTo>
                    <a:cubicBezTo>
                      <a:pt x="513777" y="0"/>
                      <a:pt x="246683" y="50176"/>
                      <a:pt x="246683" y="460313"/>
                    </a:cubicBezTo>
                    <a:lnTo>
                      <a:pt x="121329" y="460313"/>
                    </a:lnTo>
                    <a:lnTo>
                      <a:pt x="0" y="0"/>
                    </a:lnTo>
                    <a:lnTo>
                      <a:pt x="513777" y="0"/>
                    </a:lnTo>
                    <a:close/>
                  </a:path>
                </a:pathLst>
              </a:custGeom>
              <a:solidFill>
                <a:srgbClr val="C97332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41" name="Freeform: Shape 37">
              <a:extLst>
                <a:ext uri="{FF2B5EF4-FFF2-40B4-BE49-F238E27FC236}">
                  <a16:creationId xmlns:a16="http://schemas.microsoft.com/office/drawing/2014/main" id="{DD537DE0-B51A-49C7-9E10-0BD0BDE86C88}"/>
                </a:ext>
              </a:extLst>
            </p:cNvPr>
            <p:cNvSpPr/>
            <p:nvPr/>
          </p:nvSpPr>
          <p:spPr>
            <a:xfrm>
              <a:off x="2301852" y="1819101"/>
              <a:ext cx="2786168" cy="1966329"/>
            </a:xfrm>
            <a:custGeom>
              <a:avLst/>
              <a:gdLst>
                <a:gd name="connsiteX0" fmla="*/ 0 w 2466266"/>
                <a:gd name="connsiteY0" fmla="*/ 12685 h 1740560"/>
                <a:gd name="connsiteX1" fmla="*/ 2462581 w 2466266"/>
                <a:gd name="connsiteY1" fmla="*/ 0 h 1740560"/>
                <a:gd name="connsiteX2" fmla="*/ 2471498 w 2466266"/>
                <a:gd name="connsiteY2" fmla="*/ 1731149 h 1740560"/>
                <a:gd name="connsiteX3" fmla="*/ 8917 w 2466266"/>
                <a:gd name="connsiteY3" fmla="*/ 1743833 h 174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66266" h="1740560">
                  <a:moveTo>
                    <a:pt x="0" y="12685"/>
                  </a:moveTo>
                  <a:lnTo>
                    <a:pt x="2462581" y="0"/>
                  </a:lnTo>
                  <a:lnTo>
                    <a:pt x="2471498" y="1731149"/>
                  </a:lnTo>
                  <a:lnTo>
                    <a:pt x="8917" y="1743833"/>
                  </a:lnTo>
                  <a:close/>
                </a:path>
              </a:pathLst>
            </a:custGeom>
            <a:solidFill>
              <a:schemeClr val="tx2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2" name="Freeform: Shape 38">
              <a:extLst>
                <a:ext uri="{FF2B5EF4-FFF2-40B4-BE49-F238E27FC236}">
                  <a16:creationId xmlns:a16="http://schemas.microsoft.com/office/drawing/2014/main" id="{9683F5BA-B14E-4235-AEF7-579A733FA05F}"/>
                </a:ext>
              </a:extLst>
            </p:cNvPr>
            <p:cNvSpPr/>
            <p:nvPr/>
          </p:nvSpPr>
          <p:spPr>
            <a:xfrm>
              <a:off x="3358322" y="1796451"/>
              <a:ext cx="678928" cy="153720"/>
            </a:xfrm>
            <a:custGeom>
              <a:avLst/>
              <a:gdLst>
                <a:gd name="connsiteX0" fmla="*/ 0 w 600975"/>
                <a:gd name="connsiteY0" fmla="*/ 3095 h 136069"/>
                <a:gd name="connsiteX1" fmla="*/ 600522 w 600975"/>
                <a:gd name="connsiteY1" fmla="*/ 0 h 136069"/>
                <a:gd name="connsiteX2" fmla="*/ 601221 w 600975"/>
                <a:gd name="connsiteY2" fmla="*/ 135616 h 136069"/>
                <a:gd name="connsiteX3" fmla="*/ 699 w 600975"/>
                <a:gd name="connsiteY3" fmla="*/ 138711 h 13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0975" h="136069">
                  <a:moveTo>
                    <a:pt x="0" y="3095"/>
                  </a:moveTo>
                  <a:lnTo>
                    <a:pt x="600522" y="0"/>
                  </a:lnTo>
                  <a:lnTo>
                    <a:pt x="601221" y="135616"/>
                  </a:lnTo>
                  <a:lnTo>
                    <a:pt x="699" y="138711"/>
                  </a:lnTo>
                  <a:close/>
                </a:path>
              </a:pathLst>
            </a:custGeom>
            <a:solidFill>
              <a:srgbClr val="706865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43" name="Graphic 26">
              <a:extLst>
                <a:ext uri="{FF2B5EF4-FFF2-40B4-BE49-F238E27FC236}">
                  <a16:creationId xmlns:a16="http://schemas.microsoft.com/office/drawing/2014/main" id="{F3174061-A2E1-4505-B2B8-49B1E9510073}"/>
                </a:ext>
              </a:extLst>
            </p:cNvPr>
            <p:cNvGrpSpPr/>
            <p:nvPr/>
          </p:nvGrpSpPr>
          <p:grpSpPr>
            <a:xfrm>
              <a:off x="2498365" y="2212343"/>
              <a:ext cx="518804" cy="685333"/>
              <a:chOff x="2341824" y="2331056"/>
              <a:chExt cx="459236" cy="606645"/>
            </a:xfrm>
            <a:solidFill>
              <a:schemeClr val="accent1"/>
            </a:solidFill>
          </p:grpSpPr>
          <p:sp>
            <p:nvSpPr>
              <p:cNvPr id="190" name="Freeform: Shape 40">
                <a:extLst>
                  <a:ext uri="{FF2B5EF4-FFF2-40B4-BE49-F238E27FC236}">
                    <a16:creationId xmlns:a16="http://schemas.microsoft.com/office/drawing/2014/main" id="{AE020DC7-EEEB-4F5A-92D9-07191E463A77}"/>
                  </a:ext>
                </a:extLst>
              </p:cNvPr>
              <p:cNvSpPr/>
              <p:nvPr/>
            </p:nvSpPr>
            <p:spPr>
              <a:xfrm>
                <a:off x="2341824" y="2331056"/>
                <a:ext cx="459236" cy="606645"/>
              </a:xfrm>
              <a:custGeom>
                <a:avLst/>
                <a:gdLst>
                  <a:gd name="connsiteX0" fmla="*/ 461844 w 459235"/>
                  <a:gd name="connsiteY0" fmla="*/ 0 h 606644"/>
                  <a:gd name="connsiteX1" fmla="*/ 419776 w 459235"/>
                  <a:gd name="connsiteY1" fmla="*/ 551196 h 606644"/>
                  <a:gd name="connsiteX2" fmla="*/ 327248 w 459235"/>
                  <a:gd name="connsiteY2" fmla="*/ 609763 h 606644"/>
                  <a:gd name="connsiteX3" fmla="*/ 0 w 459235"/>
                  <a:gd name="connsiteY3" fmla="*/ 611464 h 606644"/>
                  <a:gd name="connsiteX4" fmla="*/ 60494 w 459235"/>
                  <a:gd name="connsiteY4" fmla="*/ 2098 h 606644"/>
                  <a:gd name="connsiteX5" fmla="*/ 461844 w 459235"/>
                  <a:gd name="connsiteY5" fmla="*/ 0 h 606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59235" h="606644">
                    <a:moveTo>
                      <a:pt x="461844" y="0"/>
                    </a:moveTo>
                    <a:cubicBezTo>
                      <a:pt x="461844" y="0"/>
                      <a:pt x="462524" y="393469"/>
                      <a:pt x="419776" y="551196"/>
                    </a:cubicBezTo>
                    <a:lnTo>
                      <a:pt x="327248" y="609763"/>
                    </a:lnTo>
                    <a:lnTo>
                      <a:pt x="0" y="611464"/>
                    </a:lnTo>
                    <a:cubicBezTo>
                      <a:pt x="61345" y="445686"/>
                      <a:pt x="60494" y="2098"/>
                      <a:pt x="60494" y="2098"/>
                    </a:cubicBezTo>
                    <a:lnTo>
                      <a:pt x="461844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91" name="Freeform: Shape 41">
                <a:extLst>
                  <a:ext uri="{FF2B5EF4-FFF2-40B4-BE49-F238E27FC236}">
                    <a16:creationId xmlns:a16="http://schemas.microsoft.com/office/drawing/2014/main" id="{775B93EB-965C-457B-9FB5-E092F70CE7ED}"/>
                  </a:ext>
                </a:extLst>
              </p:cNvPr>
              <p:cNvSpPr/>
              <p:nvPr/>
            </p:nvSpPr>
            <p:spPr>
              <a:xfrm>
                <a:off x="2668789" y="2880892"/>
                <a:ext cx="90713" cy="56696"/>
              </a:xfrm>
              <a:custGeom>
                <a:avLst/>
                <a:gdLst>
                  <a:gd name="connsiteX0" fmla="*/ 340 w 90713"/>
                  <a:gd name="connsiteY0" fmla="*/ 59927 h 56695"/>
                  <a:gd name="connsiteX1" fmla="*/ 0 w 90713"/>
                  <a:gd name="connsiteY1" fmla="*/ 454 h 56695"/>
                  <a:gd name="connsiteX2" fmla="*/ 92811 w 90713"/>
                  <a:gd name="connsiteY2" fmla="*/ 0 h 56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713" h="56695">
                    <a:moveTo>
                      <a:pt x="340" y="59927"/>
                    </a:moveTo>
                    <a:lnTo>
                      <a:pt x="0" y="454"/>
                    </a:lnTo>
                    <a:lnTo>
                      <a:pt x="92811" y="0"/>
                    </a:lnTo>
                    <a:close/>
                  </a:path>
                </a:pathLst>
              </a:custGeom>
              <a:solidFill>
                <a:srgbClr val="425C21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4" name="Graphic 26">
              <a:extLst>
                <a:ext uri="{FF2B5EF4-FFF2-40B4-BE49-F238E27FC236}">
                  <a16:creationId xmlns:a16="http://schemas.microsoft.com/office/drawing/2014/main" id="{11F22585-DC25-4D3D-986A-CB9C7C8D26DB}"/>
                </a:ext>
              </a:extLst>
            </p:cNvPr>
            <p:cNvGrpSpPr/>
            <p:nvPr/>
          </p:nvGrpSpPr>
          <p:grpSpPr>
            <a:xfrm>
              <a:off x="3106262" y="2102882"/>
              <a:ext cx="358679" cy="473969"/>
              <a:chOff x="2879924" y="2234163"/>
              <a:chExt cx="317496" cy="419549"/>
            </a:xfrm>
            <a:solidFill>
              <a:schemeClr val="accent1"/>
            </a:solidFill>
          </p:grpSpPr>
          <p:sp>
            <p:nvSpPr>
              <p:cNvPr id="188" name="Freeform: Shape 43">
                <a:extLst>
                  <a:ext uri="{FF2B5EF4-FFF2-40B4-BE49-F238E27FC236}">
                    <a16:creationId xmlns:a16="http://schemas.microsoft.com/office/drawing/2014/main" id="{857EAAD7-53DE-41D5-AC55-E283DAE876BB}"/>
                  </a:ext>
                </a:extLst>
              </p:cNvPr>
              <p:cNvSpPr/>
              <p:nvPr/>
            </p:nvSpPr>
            <p:spPr>
              <a:xfrm>
                <a:off x="2879924" y="2234163"/>
                <a:ext cx="317496" cy="419549"/>
              </a:xfrm>
              <a:custGeom>
                <a:avLst/>
                <a:gdLst>
                  <a:gd name="connsiteX0" fmla="*/ 319481 w 317496"/>
                  <a:gd name="connsiteY0" fmla="*/ 0 h 419548"/>
                  <a:gd name="connsiteX1" fmla="*/ 290396 w 317496"/>
                  <a:gd name="connsiteY1" fmla="*/ 381279 h 419548"/>
                  <a:gd name="connsiteX2" fmla="*/ 226386 w 317496"/>
                  <a:gd name="connsiteY2" fmla="*/ 421817 h 419548"/>
                  <a:gd name="connsiteX3" fmla="*/ 0 w 317496"/>
                  <a:gd name="connsiteY3" fmla="*/ 423007 h 419548"/>
                  <a:gd name="connsiteX4" fmla="*/ 41842 w 317496"/>
                  <a:gd name="connsiteY4" fmla="*/ 1417 h 419548"/>
                  <a:gd name="connsiteX5" fmla="*/ 319481 w 317496"/>
                  <a:gd name="connsiteY5" fmla="*/ 0 h 419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496" h="419548">
                    <a:moveTo>
                      <a:pt x="319481" y="0"/>
                    </a:moveTo>
                    <a:cubicBezTo>
                      <a:pt x="319481" y="0"/>
                      <a:pt x="319934" y="272196"/>
                      <a:pt x="290396" y="381279"/>
                    </a:cubicBezTo>
                    <a:lnTo>
                      <a:pt x="226386" y="421817"/>
                    </a:lnTo>
                    <a:lnTo>
                      <a:pt x="0" y="423007"/>
                    </a:lnTo>
                    <a:cubicBezTo>
                      <a:pt x="42409" y="308312"/>
                      <a:pt x="41842" y="1417"/>
                      <a:pt x="41842" y="1417"/>
                    </a:cubicBezTo>
                    <a:lnTo>
                      <a:pt x="3194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9" name="Freeform: Shape 44">
                <a:extLst>
                  <a:ext uri="{FF2B5EF4-FFF2-40B4-BE49-F238E27FC236}">
                    <a16:creationId xmlns:a16="http://schemas.microsoft.com/office/drawing/2014/main" id="{987921D2-7E83-4C25-87AF-685A0ADAED40}"/>
                  </a:ext>
                </a:extLst>
              </p:cNvPr>
              <p:cNvSpPr/>
              <p:nvPr/>
            </p:nvSpPr>
            <p:spPr>
              <a:xfrm>
                <a:off x="3106083" y="2614535"/>
                <a:ext cx="62365" cy="39687"/>
              </a:xfrm>
              <a:custGeom>
                <a:avLst/>
                <a:gdLst>
                  <a:gd name="connsiteX0" fmla="*/ 227 w 62365"/>
                  <a:gd name="connsiteY0" fmla="*/ 41445 h 39687"/>
                  <a:gd name="connsiteX1" fmla="*/ 0 w 62365"/>
                  <a:gd name="connsiteY1" fmla="*/ 340 h 39687"/>
                  <a:gd name="connsiteX2" fmla="*/ 64180 w 62365"/>
                  <a:gd name="connsiteY2" fmla="*/ 0 h 3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365" h="39687">
                    <a:moveTo>
                      <a:pt x="227" y="41445"/>
                    </a:moveTo>
                    <a:lnTo>
                      <a:pt x="0" y="340"/>
                    </a:lnTo>
                    <a:lnTo>
                      <a:pt x="64180" y="0"/>
                    </a:lnTo>
                    <a:close/>
                  </a:path>
                </a:pathLst>
              </a:custGeom>
              <a:solidFill>
                <a:srgbClr val="C9C9C9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5" name="Graphic 26">
              <a:extLst>
                <a:ext uri="{FF2B5EF4-FFF2-40B4-BE49-F238E27FC236}">
                  <a16:creationId xmlns:a16="http://schemas.microsoft.com/office/drawing/2014/main" id="{155DD533-C3C2-46FE-B1FC-97A6B22CC213}"/>
                </a:ext>
              </a:extLst>
            </p:cNvPr>
            <p:cNvGrpSpPr/>
            <p:nvPr/>
          </p:nvGrpSpPr>
          <p:grpSpPr>
            <a:xfrm>
              <a:off x="4052278" y="2261148"/>
              <a:ext cx="301034" cy="352274"/>
              <a:chOff x="3717321" y="2374258"/>
              <a:chExt cx="266470" cy="311827"/>
            </a:xfrm>
            <a:solidFill>
              <a:schemeClr val="accent1"/>
            </a:solidFill>
          </p:grpSpPr>
          <p:sp>
            <p:nvSpPr>
              <p:cNvPr id="186" name="Freeform: Shape 46">
                <a:extLst>
                  <a:ext uri="{FF2B5EF4-FFF2-40B4-BE49-F238E27FC236}">
                    <a16:creationId xmlns:a16="http://schemas.microsoft.com/office/drawing/2014/main" id="{F366B381-7973-4315-A29D-9DA901E13E0F}"/>
                  </a:ext>
                </a:extLst>
              </p:cNvPr>
              <p:cNvSpPr/>
              <p:nvPr/>
            </p:nvSpPr>
            <p:spPr>
              <a:xfrm>
                <a:off x="3717321" y="2374258"/>
                <a:ext cx="266470" cy="311827"/>
              </a:xfrm>
              <a:custGeom>
                <a:avLst/>
                <a:gdLst>
                  <a:gd name="connsiteX0" fmla="*/ 268341 w 266470"/>
                  <a:gd name="connsiteY0" fmla="*/ 0 h 311826"/>
                  <a:gd name="connsiteX1" fmla="*/ 243735 w 266470"/>
                  <a:gd name="connsiteY1" fmla="*/ 281211 h 311826"/>
                  <a:gd name="connsiteX2" fmla="*/ 189988 w 266470"/>
                  <a:gd name="connsiteY2" fmla="*/ 311146 h 311826"/>
                  <a:gd name="connsiteX3" fmla="*/ 0 w 266470"/>
                  <a:gd name="connsiteY3" fmla="*/ 312110 h 311826"/>
                  <a:gd name="connsiteX4" fmla="*/ 35322 w 266470"/>
                  <a:gd name="connsiteY4" fmla="*/ 1191 h 311826"/>
                  <a:gd name="connsiteX5" fmla="*/ 268341 w 266470"/>
                  <a:gd name="connsiteY5" fmla="*/ 0 h 31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470" h="311826">
                    <a:moveTo>
                      <a:pt x="268341" y="0"/>
                    </a:moveTo>
                    <a:cubicBezTo>
                      <a:pt x="268341" y="0"/>
                      <a:pt x="268568" y="200760"/>
                      <a:pt x="243735" y="281211"/>
                    </a:cubicBezTo>
                    <a:lnTo>
                      <a:pt x="189988" y="311146"/>
                    </a:lnTo>
                    <a:lnTo>
                      <a:pt x="0" y="312110"/>
                    </a:lnTo>
                    <a:cubicBezTo>
                      <a:pt x="35662" y="227520"/>
                      <a:pt x="35322" y="1191"/>
                      <a:pt x="35322" y="1191"/>
                    </a:cubicBezTo>
                    <a:lnTo>
                      <a:pt x="26834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7" name="Freeform: Shape 47">
                <a:extLst>
                  <a:ext uri="{FF2B5EF4-FFF2-40B4-BE49-F238E27FC236}">
                    <a16:creationId xmlns:a16="http://schemas.microsoft.com/office/drawing/2014/main" id="{CC2063D9-EE1E-4A6E-A4C2-B2B817012956}"/>
                  </a:ext>
                </a:extLst>
              </p:cNvPr>
              <p:cNvSpPr/>
              <p:nvPr/>
            </p:nvSpPr>
            <p:spPr>
              <a:xfrm>
                <a:off x="3907138" y="2654732"/>
                <a:ext cx="51026" cy="28348"/>
              </a:xfrm>
              <a:custGeom>
                <a:avLst/>
                <a:gdLst>
                  <a:gd name="connsiteX0" fmla="*/ 170 w 51026"/>
                  <a:gd name="connsiteY0" fmla="*/ 30616 h 28347"/>
                  <a:gd name="connsiteX1" fmla="*/ 0 w 51026"/>
                  <a:gd name="connsiteY1" fmla="*/ 283 h 28347"/>
                  <a:gd name="connsiteX2" fmla="*/ 53918 w 51026"/>
                  <a:gd name="connsiteY2" fmla="*/ 0 h 2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026" h="28347">
                    <a:moveTo>
                      <a:pt x="170" y="30616"/>
                    </a:moveTo>
                    <a:lnTo>
                      <a:pt x="0" y="283"/>
                    </a:lnTo>
                    <a:lnTo>
                      <a:pt x="53918" y="0"/>
                    </a:lnTo>
                    <a:close/>
                  </a:path>
                </a:pathLst>
              </a:custGeom>
              <a:solidFill>
                <a:srgbClr val="425C21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6" name="Graphic 26">
              <a:extLst>
                <a:ext uri="{FF2B5EF4-FFF2-40B4-BE49-F238E27FC236}">
                  <a16:creationId xmlns:a16="http://schemas.microsoft.com/office/drawing/2014/main" id="{2FB110C7-A0F0-494D-8ACE-85D175F84B4C}"/>
                </a:ext>
              </a:extLst>
            </p:cNvPr>
            <p:cNvGrpSpPr/>
            <p:nvPr/>
          </p:nvGrpSpPr>
          <p:grpSpPr>
            <a:xfrm>
              <a:off x="4471932" y="2077582"/>
              <a:ext cx="384299" cy="448348"/>
              <a:chOff x="4088791" y="2211768"/>
              <a:chExt cx="340175" cy="396870"/>
            </a:xfrm>
            <a:solidFill>
              <a:schemeClr val="accent1"/>
            </a:solidFill>
          </p:grpSpPr>
          <p:sp>
            <p:nvSpPr>
              <p:cNvPr id="184" name="Freeform: Shape 49">
                <a:extLst>
                  <a:ext uri="{FF2B5EF4-FFF2-40B4-BE49-F238E27FC236}">
                    <a16:creationId xmlns:a16="http://schemas.microsoft.com/office/drawing/2014/main" id="{344955D7-2175-4EA3-897B-3DE4CEB967F9}"/>
                  </a:ext>
                </a:extLst>
              </p:cNvPr>
              <p:cNvSpPr/>
              <p:nvPr/>
            </p:nvSpPr>
            <p:spPr>
              <a:xfrm>
                <a:off x="4088791" y="2211768"/>
                <a:ext cx="340175" cy="396870"/>
              </a:xfrm>
              <a:custGeom>
                <a:avLst/>
                <a:gdLst>
                  <a:gd name="connsiteX0" fmla="*/ 343180 w 340174"/>
                  <a:gd name="connsiteY0" fmla="*/ 0 h 396870"/>
                  <a:gd name="connsiteX1" fmla="*/ 311713 w 340174"/>
                  <a:gd name="connsiteY1" fmla="*/ 359621 h 396870"/>
                  <a:gd name="connsiteX2" fmla="*/ 242998 w 340174"/>
                  <a:gd name="connsiteY2" fmla="*/ 397891 h 396870"/>
                  <a:gd name="connsiteX3" fmla="*/ 0 w 340174"/>
                  <a:gd name="connsiteY3" fmla="*/ 399138 h 396870"/>
                  <a:gd name="connsiteX4" fmla="*/ 45187 w 340174"/>
                  <a:gd name="connsiteY4" fmla="*/ 1531 h 396870"/>
                  <a:gd name="connsiteX5" fmla="*/ 343180 w 340174"/>
                  <a:gd name="connsiteY5" fmla="*/ 0 h 39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0174" h="396870">
                    <a:moveTo>
                      <a:pt x="343180" y="0"/>
                    </a:moveTo>
                    <a:cubicBezTo>
                      <a:pt x="343180" y="0"/>
                      <a:pt x="343520" y="256718"/>
                      <a:pt x="311713" y="359621"/>
                    </a:cubicBezTo>
                    <a:lnTo>
                      <a:pt x="242998" y="397891"/>
                    </a:lnTo>
                    <a:lnTo>
                      <a:pt x="0" y="399138"/>
                    </a:lnTo>
                    <a:cubicBezTo>
                      <a:pt x="45584" y="290963"/>
                      <a:pt x="45187" y="1531"/>
                      <a:pt x="45187" y="1531"/>
                    </a:cubicBezTo>
                    <a:lnTo>
                      <a:pt x="343180" y="0"/>
                    </a:lnTo>
                    <a:close/>
                  </a:path>
                </a:pathLst>
              </a:custGeom>
              <a:solidFill>
                <a:srgbClr val="5A9ED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5" name="Freeform: Shape 50">
                <a:extLst>
                  <a:ext uri="{FF2B5EF4-FFF2-40B4-BE49-F238E27FC236}">
                    <a16:creationId xmlns:a16="http://schemas.microsoft.com/office/drawing/2014/main" id="{4B2826F9-5FDA-4ACE-A836-7ED44A72A122}"/>
                  </a:ext>
                </a:extLst>
              </p:cNvPr>
              <p:cNvSpPr/>
              <p:nvPr/>
            </p:nvSpPr>
            <p:spPr>
              <a:xfrm>
                <a:off x="4331563" y="2570539"/>
                <a:ext cx="68035" cy="34017"/>
              </a:xfrm>
              <a:custGeom>
                <a:avLst/>
                <a:gdLst>
                  <a:gd name="connsiteX0" fmla="*/ 227 w 68034"/>
                  <a:gd name="connsiteY0" fmla="*/ 39120 h 34017"/>
                  <a:gd name="connsiteX1" fmla="*/ 0 w 68034"/>
                  <a:gd name="connsiteY1" fmla="*/ 340 h 34017"/>
                  <a:gd name="connsiteX2" fmla="*/ 68942 w 68034"/>
                  <a:gd name="connsiteY2" fmla="*/ 0 h 3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34" h="34017">
                    <a:moveTo>
                      <a:pt x="227" y="39120"/>
                    </a:moveTo>
                    <a:lnTo>
                      <a:pt x="0" y="340"/>
                    </a:lnTo>
                    <a:lnTo>
                      <a:pt x="68942" y="0"/>
                    </a:lnTo>
                    <a:close/>
                  </a:path>
                </a:pathLst>
              </a:custGeom>
              <a:solidFill>
                <a:srgbClr val="407199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7" name="Graphic 26">
              <a:extLst>
                <a:ext uri="{FF2B5EF4-FFF2-40B4-BE49-F238E27FC236}">
                  <a16:creationId xmlns:a16="http://schemas.microsoft.com/office/drawing/2014/main" id="{3F2EF2B5-B741-4A2D-9556-2039DDAD9CA4}"/>
                </a:ext>
              </a:extLst>
            </p:cNvPr>
            <p:cNvGrpSpPr/>
            <p:nvPr/>
          </p:nvGrpSpPr>
          <p:grpSpPr>
            <a:xfrm>
              <a:off x="3147831" y="2771946"/>
              <a:ext cx="301034" cy="352274"/>
              <a:chOff x="2916720" y="2826407"/>
              <a:chExt cx="266470" cy="311827"/>
            </a:xfrm>
            <a:solidFill>
              <a:schemeClr val="accent1"/>
            </a:solidFill>
          </p:grpSpPr>
          <p:sp>
            <p:nvSpPr>
              <p:cNvPr id="182" name="Freeform: Shape 52">
                <a:extLst>
                  <a:ext uri="{FF2B5EF4-FFF2-40B4-BE49-F238E27FC236}">
                    <a16:creationId xmlns:a16="http://schemas.microsoft.com/office/drawing/2014/main" id="{9EB15443-28B8-4E59-88DC-21EB13775F76}"/>
                  </a:ext>
                </a:extLst>
              </p:cNvPr>
              <p:cNvSpPr/>
              <p:nvPr/>
            </p:nvSpPr>
            <p:spPr>
              <a:xfrm>
                <a:off x="2916720" y="2826407"/>
                <a:ext cx="266470" cy="311827"/>
              </a:xfrm>
              <a:custGeom>
                <a:avLst/>
                <a:gdLst>
                  <a:gd name="connsiteX0" fmla="*/ 268398 w 266470"/>
                  <a:gd name="connsiteY0" fmla="*/ 0 h 311826"/>
                  <a:gd name="connsiteX1" fmla="*/ 243792 w 266470"/>
                  <a:gd name="connsiteY1" fmla="*/ 281211 h 311826"/>
                  <a:gd name="connsiteX2" fmla="*/ 190044 w 266470"/>
                  <a:gd name="connsiteY2" fmla="*/ 311146 h 311826"/>
                  <a:gd name="connsiteX3" fmla="*/ 0 w 266470"/>
                  <a:gd name="connsiteY3" fmla="*/ 312110 h 311826"/>
                  <a:gd name="connsiteX4" fmla="*/ 35321 w 266470"/>
                  <a:gd name="connsiteY4" fmla="*/ 1247 h 311826"/>
                  <a:gd name="connsiteX5" fmla="*/ 268398 w 266470"/>
                  <a:gd name="connsiteY5" fmla="*/ 0 h 31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6470" h="311826">
                    <a:moveTo>
                      <a:pt x="268398" y="0"/>
                    </a:moveTo>
                    <a:cubicBezTo>
                      <a:pt x="268398" y="0"/>
                      <a:pt x="268625" y="200760"/>
                      <a:pt x="243792" y="281211"/>
                    </a:cubicBezTo>
                    <a:lnTo>
                      <a:pt x="190044" y="311146"/>
                    </a:lnTo>
                    <a:lnTo>
                      <a:pt x="0" y="312110"/>
                    </a:lnTo>
                    <a:cubicBezTo>
                      <a:pt x="35662" y="227520"/>
                      <a:pt x="35321" y="1247"/>
                      <a:pt x="35321" y="1247"/>
                    </a:cubicBezTo>
                    <a:lnTo>
                      <a:pt x="268398" y="0"/>
                    </a:lnTo>
                    <a:close/>
                  </a:path>
                </a:pathLst>
              </a:custGeom>
              <a:solidFill>
                <a:srgbClr val="FFFFFF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3" name="Freeform: Shape 53">
                <a:extLst>
                  <a:ext uri="{FF2B5EF4-FFF2-40B4-BE49-F238E27FC236}">
                    <a16:creationId xmlns:a16="http://schemas.microsoft.com/office/drawing/2014/main" id="{B21608C5-23BD-4BB0-803E-C14483C9D7C2}"/>
                  </a:ext>
                </a:extLst>
              </p:cNvPr>
              <p:cNvSpPr/>
              <p:nvPr/>
            </p:nvSpPr>
            <p:spPr>
              <a:xfrm>
                <a:off x="3106594" y="3106938"/>
                <a:ext cx="51026" cy="28348"/>
              </a:xfrm>
              <a:custGeom>
                <a:avLst/>
                <a:gdLst>
                  <a:gd name="connsiteX0" fmla="*/ 170 w 51026"/>
                  <a:gd name="connsiteY0" fmla="*/ 30616 h 28347"/>
                  <a:gd name="connsiteX1" fmla="*/ 0 w 51026"/>
                  <a:gd name="connsiteY1" fmla="*/ 283 h 28347"/>
                  <a:gd name="connsiteX2" fmla="*/ 53918 w 51026"/>
                  <a:gd name="connsiteY2" fmla="*/ 0 h 2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026" h="28347">
                    <a:moveTo>
                      <a:pt x="170" y="30616"/>
                    </a:moveTo>
                    <a:lnTo>
                      <a:pt x="0" y="283"/>
                    </a:lnTo>
                    <a:lnTo>
                      <a:pt x="53918" y="0"/>
                    </a:lnTo>
                    <a:close/>
                  </a:path>
                </a:pathLst>
              </a:custGeom>
              <a:solidFill>
                <a:srgbClr val="C9C9C9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48" name="Graphic 26">
              <a:extLst>
                <a:ext uri="{FF2B5EF4-FFF2-40B4-BE49-F238E27FC236}">
                  <a16:creationId xmlns:a16="http://schemas.microsoft.com/office/drawing/2014/main" id="{200E26D6-64F7-4BE7-8D80-B28215C405E2}"/>
                </a:ext>
              </a:extLst>
            </p:cNvPr>
            <p:cNvGrpSpPr/>
            <p:nvPr/>
          </p:nvGrpSpPr>
          <p:grpSpPr>
            <a:xfrm>
              <a:off x="4052214" y="2754589"/>
              <a:ext cx="390704" cy="454754"/>
              <a:chOff x="3717264" y="2811043"/>
              <a:chExt cx="345844" cy="402540"/>
            </a:xfrm>
            <a:solidFill>
              <a:schemeClr val="accent1"/>
            </a:solidFill>
          </p:grpSpPr>
          <p:sp>
            <p:nvSpPr>
              <p:cNvPr id="180" name="Freeform: Shape 55">
                <a:extLst>
                  <a:ext uri="{FF2B5EF4-FFF2-40B4-BE49-F238E27FC236}">
                    <a16:creationId xmlns:a16="http://schemas.microsoft.com/office/drawing/2014/main" id="{0B8ACF47-008A-4BBE-AF7F-FD3A443A636E}"/>
                  </a:ext>
                </a:extLst>
              </p:cNvPr>
              <p:cNvSpPr/>
              <p:nvPr/>
            </p:nvSpPr>
            <p:spPr>
              <a:xfrm>
                <a:off x="3717264" y="2811043"/>
                <a:ext cx="345844" cy="402540"/>
              </a:xfrm>
              <a:custGeom>
                <a:avLst/>
                <a:gdLst>
                  <a:gd name="connsiteX0" fmla="*/ 346241 w 345844"/>
                  <a:gd name="connsiteY0" fmla="*/ 0 h 402540"/>
                  <a:gd name="connsiteX1" fmla="*/ 314492 w 345844"/>
                  <a:gd name="connsiteY1" fmla="*/ 362796 h 402540"/>
                  <a:gd name="connsiteX2" fmla="*/ 245153 w 345844"/>
                  <a:gd name="connsiteY2" fmla="*/ 401406 h 402540"/>
                  <a:gd name="connsiteX3" fmla="*/ 0 w 345844"/>
                  <a:gd name="connsiteY3" fmla="*/ 402653 h 402540"/>
                  <a:gd name="connsiteX4" fmla="*/ 45583 w 345844"/>
                  <a:gd name="connsiteY4" fmla="*/ 1531 h 402540"/>
                  <a:gd name="connsiteX5" fmla="*/ 346241 w 345844"/>
                  <a:gd name="connsiteY5" fmla="*/ 0 h 402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5844" h="402540">
                    <a:moveTo>
                      <a:pt x="346241" y="0"/>
                    </a:moveTo>
                    <a:cubicBezTo>
                      <a:pt x="346241" y="0"/>
                      <a:pt x="346582" y="258986"/>
                      <a:pt x="314492" y="362796"/>
                    </a:cubicBezTo>
                    <a:lnTo>
                      <a:pt x="245153" y="401406"/>
                    </a:lnTo>
                    <a:lnTo>
                      <a:pt x="0" y="402653"/>
                    </a:lnTo>
                    <a:cubicBezTo>
                      <a:pt x="46037" y="293514"/>
                      <a:pt x="45583" y="1531"/>
                      <a:pt x="45583" y="1531"/>
                    </a:cubicBezTo>
                    <a:lnTo>
                      <a:pt x="346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81" name="Freeform: Shape 56">
                <a:extLst>
                  <a:ext uri="{FF2B5EF4-FFF2-40B4-BE49-F238E27FC236}">
                    <a16:creationId xmlns:a16="http://schemas.microsoft.com/office/drawing/2014/main" id="{CFA17BC1-4458-41B0-AE3B-0943A0E213A9}"/>
                  </a:ext>
                </a:extLst>
              </p:cNvPr>
              <p:cNvSpPr/>
              <p:nvPr/>
            </p:nvSpPr>
            <p:spPr>
              <a:xfrm>
                <a:off x="3962246" y="3172932"/>
                <a:ext cx="68035" cy="34017"/>
              </a:xfrm>
              <a:custGeom>
                <a:avLst/>
                <a:gdLst>
                  <a:gd name="connsiteX0" fmla="*/ 170 w 68034"/>
                  <a:gd name="connsiteY0" fmla="*/ 39517 h 34017"/>
                  <a:gd name="connsiteX1" fmla="*/ 0 w 68034"/>
                  <a:gd name="connsiteY1" fmla="*/ 340 h 34017"/>
                  <a:gd name="connsiteX2" fmla="*/ 69509 w 68034"/>
                  <a:gd name="connsiteY2" fmla="*/ 0 h 3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8034" h="34017">
                    <a:moveTo>
                      <a:pt x="170" y="39517"/>
                    </a:moveTo>
                    <a:lnTo>
                      <a:pt x="0" y="340"/>
                    </a:lnTo>
                    <a:lnTo>
                      <a:pt x="69509" y="0"/>
                    </a:lnTo>
                    <a:close/>
                  </a:path>
                </a:pathLst>
              </a:custGeom>
              <a:solidFill>
                <a:srgbClr val="425C21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49" name="Freeform: Shape 57">
              <a:extLst>
                <a:ext uri="{FF2B5EF4-FFF2-40B4-BE49-F238E27FC236}">
                  <a16:creationId xmlns:a16="http://schemas.microsoft.com/office/drawing/2014/main" id="{E6195083-C1BE-48CC-A303-05559D5B7D4D}"/>
                </a:ext>
              </a:extLst>
            </p:cNvPr>
            <p:cNvSpPr/>
            <p:nvPr/>
          </p:nvSpPr>
          <p:spPr>
            <a:xfrm>
              <a:off x="3578758" y="2341787"/>
              <a:ext cx="352274" cy="589258"/>
            </a:xfrm>
            <a:custGeom>
              <a:avLst/>
              <a:gdLst>
                <a:gd name="connsiteX0" fmla="*/ 0 w 311826"/>
                <a:gd name="connsiteY0" fmla="*/ 0 h 521601"/>
                <a:gd name="connsiteX1" fmla="*/ 312280 w 311826"/>
                <a:gd name="connsiteY1" fmla="*/ 0 h 521601"/>
                <a:gd name="connsiteX2" fmla="*/ 312280 w 311826"/>
                <a:gd name="connsiteY2" fmla="*/ 521828 h 521601"/>
                <a:gd name="connsiteX3" fmla="*/ 0 w 311826"/>
                <a:gd name="connsiteY3" fmla="*/ 521828 h 5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826" h="521601">
                  <a:moveTo>
                    <a:pt x="0" y="0"/>
                  </a:moveTo>
                  <a:lnTo>
                    <a:pt x="312280" y="0"/>
                  </a:lnTo>
                  <a:lnTo>
                    <a:pt x="312280" y="521828"/>
                  </a:lnTo>
                  <a:lnTo>
                    <a:pt x="0" y="521828"/>
                  </a:lnTo>
                  <a:close/>
                </a:path>
              </a:pathLst>
            </a:custGeom>
            <a:solidFill>
              <a:srgbClr val="FFFFFF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50" name="Graphic 26">
              <a:extLst>
                <a:ext uri="{FF2B5EF4-FFF2-40B4-BE49-F238E27FC236}">
                  <a16:creationId xmlns:a16="http://schemas.microsoft.com/office/drawing/2014/main" id="{8144D097-3689-4F5A-831C-C4E50C7B1530}"/>
                </a:ext>
              </a:extLst>
            </p:cNvPr>
            <p:cNvGrpSpPr/>
            <p:nvPr/>
          </p:nvGrpSpPr>
          <p:grpSpPr>
            <a:xfrm>
              <a:off x="2515723" y="3345384"/>
              <a:ext cx="2337819" cy="262605"/>
              <a:chOff x="2357189" y="3334004"/>
              <a:chExt cx="2069396" cy="232453"/>
            </a:xfrm>
            <a:solidFill>
              <a:srgbClr val="FFFFFF"/>
            </a:solidFill>
          </p:grpSpPr>
          <p:sp>
            <p:nvSpPr>
              <p:cNvPr id="177" name="Freeform: Shape 59">
                <a:extLst>
                  <a:ext uri="{FF2B5EF4-FFF2-40B4-BE49-F238E27FC236}">
                    <a16:creationId xmlns:a16="http://schemas.microsoft.com/office/drawing/2014/main" id="{A9F61689-D3A7-4B06-AE1D-03396A6786C7}"/>
                  </a:ext>
                </a:extLst>
              </p:cNvPr>
              <p:cNvSpPr/>
              <p:nvPr/>
            </p:nvSpPr>
            <p:spPr>
              <a:xfrm>
                <a:off x="2357189" y="3334004"/>
                <a:ext cx="2069396" cy="28348"/>
              </a:xfrm>
              <a:custGeom>
                <a:avLst/>
                <a:gdLst>
                  <a:gd name="connsiteX0" fmla="*/ 0 w 2069395"/>
                  <a:gd name="connsiteY0" fmla="*/ 0 h 28347"/>
                  <a:gd name="connsiteX1" fmla="*/ 2074782 w 2069395"/>
                  <a:gd name="connsiteY1" fmla="*/ 0 h 28347"/>
                  <a:gd name="connsiteX2" fmla="*/ 2074782 w 2069395"/>
                  <a:gd name="connsiteY2" fmla="*/ 29765 h 28347"/>
                  <a:gd name="connsiteX3" fmla="*/ 0 w 2069395"/>
                  <a:gd name="connsiteY3" fmla="*/ 29765 h 2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9395" h="28347">
                    <a:moveTo>
                      <a:pt x="0" y="0"/>
                    </a:moveTo>
                    <a:lnTo>
                      <a:pt x="2074782" y="0"/>
                    </a:lnTo>
                    <a:lnTo>
                      <a:pt x="2074782" y="29765"/>
                    </a:lnTo>
                    <a:lnTo>
                      <a:pt x="0" y="29765"/>
                    </a:lnTo>
                    <a:close/>
                  </a:path>
                </a:pathLst>
              </a:custGeom>
              <a:solidFill>
                <a:srgbClr val="FFFFFF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8" name="Freeform: Shape 60">
                <a:extLst>
                  <a:ext uri="{FF2B5EF4-FFF2-40B4-BE49-F238E27FC236}">
                    <a16:creationId xmlns:a16="http://schemas.microsoft.com/office/drawing/2014/main" id="{7111C749-E5FE-43DB-8818-880CA4FB47C6}"/>
                  </a:ext>
                </a:extLst>
              </p:cNvPr>
              <p:cNvSpPr/>
              <p:nvPr/>
            </p:nvSpPr>
            <p:spPr>
              <a:xfrm>
                <a:off x="2357189" y="3540434"/>
                <a:ext cx="1355029" cy="28348"/>
              </a:xfrm>
              <a:custGeom>
                <a:avLst/>
                <a:gdLst>
                  <a:gd name="connsiteX0" fmla="*/ 0 w 1355029"/>
                  <a:gd name="connsiteY0" fmla="*/ 0 h 28347"/>
                  <a:gd name="connsiteX1" fmla="*/ 1360075 w 1355029"/>
                  <a:gd name="connsiteY1" fmla="*/ 0 h 28347"/>
                  <a:gd name="connsiteX2" fmla="*/ 1360075 w 1355029"/>
                  <a:gd name="connsiteY2" fmla="*/ 29765 h 28347"/>
                  <a:gd name="connsiteX3" fmla="*/ 0 w 1355029"/>
                  <a:gd name="connsiteY3" fmla="*/ 29765 h 2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5029" h="28347">
                    <a:moveTo>
                      <a:pt x="0" y="0"/>
                    </a:moveTo>
                    <a:lnTo>
                      <a:pt x="1360075" y="0"/>
                    </a:lnTo>
                    <a:lnTo>
                      <a:pt x="1360075" y="29765"/>
                    </a:lnTo>
                    <a:lnTo>
                      <a:pt x="0" y="29765"/>
                    </a:lnTo>
                    <a:close/>
                  </a:path>
                </a:pathLst>
              </a:custGeom>
              <a:solidFill>
                <a:srgbClr val="FFFFFF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9" name="Freeform: Shape 61">
                <a:extLst>
                  <a:ext uri="{FF2B5EF4-FFF2-40B4-BE49-F238E27FC236}">
                    <a16:creationId xmlns:a16="http://schemas.microsoft.com/office/drawing/2014/main" id="{4CB738B5-2097-4A08-A1AB-FB357C839F85}"/>
                  </a:ext>
                </a:extLst>
              </p:cNvPr>
              <p:cNvSpPr/>
              <p:nvPr/>
            </p:nvSpPr>
            <p:spPr>
              <a:xfrm>
                <a:off x="2357189" y="3437247"/>
                <a:ext cx="1020524" cy="28348"/>
              </a:xfrm>
              <a:custGeom>
                <a:avLst/>
                <a:gdLst>
                  <a:gd name="connsiteX0" fmla="*/ 0 w 1020524"/>
                  <a:gd name="connsiteY0" fmla="*/ 0 h 28347"/>
                  <a:gd name="connsiteX1" fmla="*/ 1022962 w 1020524"/>
                  <a:gd name="connsiteY1" fmla="*/ 0 h 28347"/>
                  <a:gd name="connsiteX2" fmla="*/ 1022962 w 1020524"/>
                  <a:gd name="connsiteY2" fmla="*/ 29765 h 28347"/>
                  <a:gd name="connsiteX3" fmla="*/ 0 w 1020524"/>
                  <a:gd name="connsiteY3" fmla="*/ 29765 h 2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0524" h="28347">
                    <a:moveTo>
                      <a:pt x="0" y="0"/>
                    </a:moveTo>
                    <a:lnTo>
                      <a:pt x="1022962" y="0"/>
                    </a:lnTo>
                    <a:lnTo>
                      <a:pt x="1022962" y="29765"/>
                    </a:lnTo>
                    <a:lnTo>
                      <a:pt x="0" y="29765"/>
                    </a:lnTo>
                    <a:close/>
                  </a:path>
                </a:pathLst>
              </a:custGeom>
              <a:solidFill>
                <a:srgbClr val="FFFFFF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grpSp>
          <p:nvGrpSpPr>
            <p:cNvPr id="151" name="Graphic 26">
              <a:extLst>
                <a:ext uri="{FF2B5EF4-FFF2-40B4-BE49-F238E27FC236}">
                  <a16:creationId xmlns:a16="http://schemas.microsoft.com/office/drawing/2014/main" id="{64F19A79-0968-4B9D-86BC-210132B486DF}"/>
                </a:ext>
              </a:extLst>
            </p:cNvPr>
            <p:cNvGrpSpPr/>
            <p:nvPr/>
          </p:nvGrpSpPr>
          <p:grpSpPr>
            <a:xfrm>
              <a:off x="1134982" y="2028955"/>
              <a:ext cx="1812611" cy="3913444"/>
              <a:chOff x="1134982" y="2168724"/>
              <a:chExt cx="1604491" cy="3464112"/>
            </a:xfrm>
            <a:solidFill>
              <a:schemeClr val="accent1"/>
            </a:solidFill>
          </p:grpSpPr>
          <p:sp>
            <p:nvSpPr>
              <p:cNvPr id="154" name="Freeform: Shape 63">
                <a:extLst>
                  <a:ext uri="{FF2B5EF4-FFF2-40B4-BE49-F238E27FC236}">
                    <a16:creationId xmlns:a16="http://schemas.microsoft.com/office/drawing/2014/main" id="{446E15AA-35E1-43FC-AA44-3E8E73EA3F5C}"/>
                  </a:ext>
                </a:extLst>
              </p:cNvPr>
              <p:cNvSpPr/>
              <p:nvPr/>
            </p:nvSpPr>
            <p:spPr>
              <a:xfrm>
                <a:off x="1634601" y="2480279"/>
                <a:ext cx="192766" cy="277809"/>
              </a:xfrm>
              <a:custGeom>
                <a:avLst/>
                <a:gdLst>
                  <a:gd name="connsiteX0" fmla="*/ 125865 w 192765"/>
                  <a:gd name="connsiteY0" fmla="*/ 0 h 277809"/>
                  <a:gd name="connsiteX1" fmla="*/ 164474 w 192765"/>
                  <a:gd name="connsiteY1" fmla="*/ 276846 h 277809"/>
                  <a:gd name="connsiteX2" fmla="*/ 0 w 192765"/>
                  <a:gd name="connsiteY2" fmla="*/ 81925 h 277809"/>
                  <a:gd name="connsiteX3" fmla="*/ 125865 w 192765"/>
                  <a:gd name="connsiteY3" fmla="*/ 0 h 27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765" h="277809">
                    <a:moveTo>
                      <a:pt x="125865" y="0"/>
                    </a:moveTo>
                    <a:cubicBezTo>
                      <a:pt x="125865" y="0"/>
                      <a:pt x="249745" y="261254"/>
                      <a:pt x="164474" y="276846"/>
                    </a:cubicBezTo>
                    <a:cubicBezTo>
                      <a:pt x="47341" y="298277"/>
                      <a:pt x="0" y="81925"/>
                      <a:pt x="0" y="81925"/>
                    </a:cubicBezTo>
                    <a:lnTo>
                      <a:pt x="125865" y="0"/>
                    </a:lnTo>
                    <a:close/>
                  </a:path>
                </a:pathLst>
              </a:custGeom>
              <a:solidFill>
                <a:srgbClr val="252740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5" name="Freeform: Shape 64">
                <a:extLst>
                  <a:ext uri="{FF2B5EF4-FFF2-40B4-BE49-F238E27FC236}">
                    <a16:creationId xmlns:a16="http://schemas.microsoft.com/office/drawing/2014/main" id="{C9D24B42-226C-44DA-8E36-D1CC2969A8F7}"/>
                  </a:ext>
                </a:extLst>
              </p:cNvPr>
              <p:cNvSpPr/>
              <p:nvPr/>
            </p:nvSpPr>
            <p:spPr>
              <a:xfrm>
                <a:off x="2437073" y="3004484"/>
                <a:ext cx="164418" cy="187096"/>
              </a:xfrm>
              <a:custGeom>
                <a:avLst/>
                <a:gdLst>
                  <a:gd name="connsiteX0" fmla="*/ 0 w 164417"/>
                  <a:gd name="connsiteY0" fmla="*/ 124848 h 187096"/>
                  <a:gd name="connsiteX1" fmla="*/ 41841 w 164417"/>
                  <a:gd name="connsiteY1" fmla="*/ 89754 h 187096"/>
                  <a:gd name="connsiteX2" fmla="*/ 67411 w 164417"/>
                  <a:gd name="connsiteY2" fmla="*/ 39748 h 187096"/>
                  <a:gd name="connsiteX3" fmla="*/ 97914 w 164417"/>
                  <a:gd name="connsiteY3" fmla="*/ 1365 h 187096"/>
                  <a:gd name="connsiteX4" fmla="*/ 79091 w 164417"/>
                  <a:gd name="connsiteY4" fmla="*/ 76940 h 187096"/>
                  <a:gd name="connsiteX5" fmla="*/ 141683 w 164417"/>
                  <a:gd name="connsiteY5" fmla="*/ 68946 h 187096"/>
                  <a:gd name="connsiteX6" fmla="*/ 150981 w 164417"/>
                  <a:gd name="connsiteY6" fmla="*/ 174344 h 187096"/>
                  <a:gd name="connsiteX7" fmla="*/ 57546 w 164417"/>
                  <a:gd name="connsiteY7" fmla="*/ 177632 h 187096"/>
                  <a:gd name="connsiteX8" fmla="*/ 30049 w 164417"/>
                  <a:gd name="connsiteY8" fmla="*/ 187554 h 187096"/>
                  <a:gd name="connsiteX9" fmla="*/ 0 w 164417"/>
                  <a:gd name="connsiteY9" fmla="*/ 124848 h 18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17" h="187096">
                    <a:moveTo>
                      <a:pt x="0" y="124848"/>
                    </a:moveTo>
                    <a:cubicBezTo>
                      <a:pt x="0" y="124848"/>
                      <a:pt x="38723" y="112715"/>
                      <a:pt x="41841" y="89754"/>
                    </a:cubicBezTo>
                    <a:cubicBezTo>
                      <a:pt x="44506" y="70250"/>
                      <a:pt x="62025" y="46948"/>
                      <a:pt x="67411" y="39748"/>
                    </a:cubicBezTo>
                    <a:cubicBezTo>
                      <a:pt x="74612" y="30110"/>
                      <a:pt x="85724" y="-7593"/>
                      <a:pt x="97914" y="1365"/>
                    </a:cubicBezTo>
                    <a:cubicBezTo>
                      <a:pt x="110103" y="10323"/>
                      <a:pt x="82606" y="64467"/>
                      <a:pt x="79091" y="76940"/>
                    </a:cubicBezTo>
                    <a:cubicBezTo>
                      <a:pt x="75575" y="89470"/>
                      <a:pt x="128586" y="65658"/>
                      <a:pt x="141683" y="68946"/>
                    </a:cubicBezTo>
                    <a:cubicBezTo>
                      <a:pt x="154779" y="72235"/>
                      <a:pt x="189251" y="162211"/>
                      <a:pt x="150981" y="174344"/>
                    </a:cubicBezTo>
                    <a:cubicBezTo>
                      <a:pt x="112711" y="186477"/>
                      <a:pt x="63839" y="174174"/>
                      <a:pt x="57546" y="177632"/>
                    </a:cubicBezTo>
                    <a:cubicBezTo>
                      <a:pt x="51253" y="181091"/>
                      <a:pt x="30049" y="187554"/>
                      <a:pt x="30049" y="187554"/>
                    </a:cubicBezTo>
                    <a:lnTo>
                      <a:pt x="0" y="124848"/>
                    </a:ln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6" name="Freeform: Shape 65">
                <a:extLst>
                  <a:ext uri="{FF2B5EF4-FFF2-40B4-BE49-F238E27FC236}">
                    <a16:creationId xmlns:a16="http://schemas.microsoft.com/office/drawing/2014/main" id="{1FA62D1F-C634-427C-82D8-D8C789B41337}"/>
                  </a:ext>
                </a:extLst>
              </p:cNvPr>
              <p:cNvSpPr/>
              <p:nvPr/>
            </p:nvSpPr>
            <p:spPr>
              <a:xfrm>
                <a:off x="2569174" y="3048983"/>
                <a:ext cx="175757" cy="124731"/>
              </a:xfrm>
              <a:custGeom>
                <a:avLst/>
                <a:gdLst>
                  <a:gd name="connsiteX0" fmla="*/ 0 w 175756"/>
                  <a:gd name="connsiteY0" fmla="*/ 25128 h 124730"/>
                  <a:gd name="connsiteX1" fmla="*/ 129153 w 175756"/>
                  <a:gd name="connsiteY1" fmla="*/ 522 h 124730"/>
                  <a:gd name="connsiteX2" fmla="*/ 128926 w 175756"/>
                  <a:gd name="connsiteY2" fmla="*/ 15036 h 124730"/>
                  <a:gd name="connsiteX3" fmla="*/ 14231 w 175756"/>
                  <a:gd name="connsiteY3" fmla="*/ 46729 h 124730"/>
                  <a:gd name="connsiteX4" fmla="*/ 170314 w 175756"/>
                  <a:gd name="connsiteY4" fmla="*/ 37942 h 124730"/>
                  <a:gd name="connsiteX5" fmla="*/ 172752 w 175756"/>
                  <a:gd name="connsiteY5" fmla="*/ 54043 h 124730"/>
                  <a:gd name="connsiteX6" fmla="*/ 21544 w 175756"/>
                  <a:gd name="connsiteY6" fmla="*/ 75531 h 124730"/>
                  <a:gd name="connsiteX7" fmla="*/ 165892 w 175756"/>
                  <a:gd name="connsiteY7" fmla="*/ 69521 h 124730"/>
                  <a:gd name="connsiteX8" fmla="*/ 161583 w 175756"/>
                  <a:gd name="connsiteY8" fmla="*/ 86700 h 124730"/>
                  <a:gd name="connsiteX9" fmla="*/ 24266 w 175756"/>
                  <a:gd name="connsiteY9" fmla="*/ 104616 h 124730"/>
                  <a:gd name="connsiteX10" fmla="*/ 128586 w 175756"/>
                  <a:gd name="connsiteY10" fmla="*/ 110399 h 124730"/>
                  <a:gd name="connsiteX11" fmla="*/ 108062 w 175756"/>
                  <a:gd name="connsiteY11" fmla="*/ 124686 h 124730"/>
                  <a:gd name="connsiteX12" fmla="*/ 20694 w 175756"/>
                  <a:gd name="connsiteY12" fmla="*/ 129222 h 124730"/>
                  <a:gd name="connsiteX13" fmla="*/ 0 w 175756"/>
                  <a:gd name="connsiteY13" fmla="*/ 25128 h 124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5756" h="124730">
                    <a:moveTo>
                      <a:pt x="0" y="25128"/>
                    </a:moveTo>
                    <a:cubicBezTo>
                      <a:pt x="0" y="25128"/>
                      <a:pt x="119571" y="-4240"/>
                      <a:pt x="129153" y="522"/>
                    </a:cubicBezTo>
                    <a:cubicBezTo>
                      <a:pt x="138734" y="5228"/>
                      <a:pt x="139982" y="11805"/>
                      <a:pt x="128926" y="15036"/>
                    </a:cubicBezTo>
                    <a:cubicBezTo>
                      <a:pt x="117870" y="18268"/>
                      <a:pt x="14231" y="46729"/>
                      <a:pt x="14231" y="46729"/>
                    </a:cubicBezTo>
                    <a:cubicBezTo>
                      <a:pt x="14231" y="46729"/>
                      <a:pt x="161583" y="35787"/>
                      <a:pt x="170314" y="37942"/>
                    </a:cubicBezTo>
                    <a:cubicBezTo>
                      <a:pt x="175417" y="39189"/>
                      <a:pt x="178535" y="51775"/>
                      <a:pt x="172752" y="54043"/>
                    </a:cubicBezTo>
                    <a:cubicBezTo>
                      <a:pt x="166969" y="56311"/>
                      <a:pt x="21544" y="75531"/>
                      <a:pt x="21544" y="75531"/>
                    </a:cubicBezTo>
                    <a:cubicBezTo>
                      <a:pt x="21544" y="75531"/>
                      <a:pt x="159145" y="65552"/>
                      <a:pt x="165892" y="69521"/>
                    </a:cubicBezTo>
                    <a:cubicBezTo>
                      <a:pt x="171788" y="72980"/>
                      <a:pt x="171731" y="85283"/>
                      <a:pt x="161583" y="86700"/>
                    </a:cubicBezTo>
                    <a:cubicBezTo>
                      <a:pt x="151434" y="88117"/>
                      <a:pt x="24266" y="104616"/>
                      <a:pt x="24266" y="104616"/>
                    </a:cubicBezTo>
                    <a:cubicBezTo>
                      <a:pt x="24266" y="104616"/>
                      <a:pt x="124901" y="103652"/>
                      <a:pt x="128586" y="110399"/>
                    </a:cubicBezTo>
                    <a:cubicBezTo>
                      <a:pt x="130854" y="114538"/>
                      <a:pt x="134029" y="125253"/>
                      <a:pt x="108062" y="124686"/>
                    </a:cubicBezTo>
                    <a:cubicBezTo>
                      <a:pt x="82095" y="124119"/>
                      <a:pt x="20694" y="129222"/>
                      <a:pt x="20694" y="129222"/>
                    </a:cubicBezTo>
                    <a:lnTo>
                      <a:pt x="0" y="25128"/>
                    </a:ln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7" name="Freeform: Shape 66">
                <a:extLst>
                  <a:ext uri="{FF2B5EF4-FFF2-40B4-BE49-F238E27FC236}">
                    <a16:creationId xmlns:a16="http://schemas.microsoft.com/office/drawing/2014/main" id="{DD93370E-7632-4DF5-A9F3-48C02FC7668C}"/>
                  </a:ext>
                </a:extLst>
              </p:cNvPr>
              <p:cNvSpPr/>
              <p:nvPr/>
            </p:nvSpPr>
            <p:spPr>
              <a:xfrm>
                <a:off x="1357294" y="5386918"/>
                <a:ext cx="249461" cy="249461"/>
              </a:xfrm>
              <a:custGeom>
                <a:avLst/>
                <a:gdLst>
                  <a:gd name="connsiteX0" fmla="*/ 97015 w 249461"/>
                  <a:gd name="connsiteY0" fmla="*/ 2308 h 249461"/>
                  <a:gd name="connsiteX1" fmla="*/ 187048 w 249461"/>
                  <a:gd name="connsiteY1" fmla="*/ 120576 h 249461"/>
                  <a:gd name="connsiteX2" fmla="*/ 250264 w 249461"/>
                  <a:gd name="connsiteY2" fmla="*/ 181864 h 249461"/>
                  <a:gd name="connsiteX3" fmla="*/ 187048 w 249461"/>
                  <a:gd name="connsiteY3" fmla="*/ 250863 h 249461"/>
                  <a:gd name="connsiteX4" fmla="*/ 62034 w 249461"/>
                  <a:gd name="connsiteY4" fmla="*/ 199383 h 249461"/>
                  <a:gd name="connsiteX5" fmla="*/ 22347 w 249461"/>
                  <a:gd name="connsiteY5" fmla="*/ 130157 h 249461"/>
                  <a:gd name="connsiteX6" fmla="*/ 22347 w 249461"/>
                  <a:gd name="connsiteY6" fmla="*/ 216335 h 249461"/>
                  <a:gd name="connsiteX7" fmla="*/ 7039 w 249461"/>
                  <a:gd name="connsiteY7" fmla="*/ 216335 h 249461"/>
                  <a:gd name="connsiteX8" fmla="*/ 2220 w 249461"/>
                  <a:gd name="connsiteY8" fmla="*/ 117684 h 249461"/>
                  <a:gd name="connsiteX9" fmla="*/ 23537 w 249461"/>
                  <a:gd name="connsiteY9" fmla="*/ 17333 h 249461"/>
                  <a:gd name="connsiteX10" fmla="*/ 97015 w 249461"/>
                  <a:gd name="connsiteY10" fmla="*/ 2308 h 24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9461" h="249461">
                    <a:moveTo>
                      <a:pt x="97015" y="2308"/>
                    </a:moveTo>
                    <a:cubicBezTo>
                      <a:pt x="97015" y="2308"/>
                      <a:pt x="161195" y="97614"/>
                      <a:pt x="187048" y="120576"/>
                    </a:cubicBezTo>
                    <a:cubicBezTo>
                      <a:pt x="187048" y="120576"/>
                      <a:pt x="244538" y="141666"/>
                      <a:pt x="250264" y="181864"/>
                    </a:cubicBezTo>
                    <a:cubicBezTo>
                      <a:pt x="255990" y="222118"/>
                      <a:pt x="255026" y="248935"/>
                      <a:pt x="187048" y="250863"/>
                    </a:cubicBezTo>
                    <a:cubicBezTo>
                      <a:pt x="119013" y="252790"/>
                      <a:pt x="74450" y="240544"/>
                      <a:pt x="62034" y="199383"/>
                    </a:cubicBezTo>
                    <a:cubicBezTo>
                      <a:pt x="49561" y="158221"/>
                      <a:pt x="22347" y="130157"/>
                      <a:pt x="22347" y="130157"/>
                    </a:cubicBezTo>
                    <a:lnTo>
                      <a:pt x="22347" y="216335"/>
                    </a:lnTo>
                    <a:lnTo>
                      <a:pt x="7039" y="216335"/>
                    </a:lnTo>
                    <a:cubicBezTo>
                      <a:pt x="7039" y="216335"/>
                      <a:pt x="3184" y="132992"/>
                      <a:pt x="2220" y="117684"/>
                    </a:cubicBezTo>
                    <a:cubicBezTo>
                      <a:pt x="1256" y="102376"/>
                      <a:pt x="-8779" y="43469"/>
                      <a:pt x="23537" y="17333"/>
                    </a:cubicBezTo>
                    <a:cubicBezTo>
                      <a:pt x="55854" y="-8691"/>
                      <a:pt x="97015" y="2308"/>
                      <a:pt x="97015" y="2308"/>
                    </a:cubicBezTo>
                    <a:close/>
                  </a:path>
                </a:pathLst>
              </a:custGeom>
              <a:solidFill>
                <a:srgbClr val="3F446E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8" name="Freeform: Shape 67">
                <a:extLst>
                  <a:ext uri="{FF2B5EF4-FFF2-40B4-BE49-F238E27FC236}">
                    <a16:creationId xmlns:a16="http://schemas.microsoft.com/office/drawing/2014/main" id="{9CF7230C-27A8-4FA8-848E-4FF7C7F1F526}"/>
                  </a:ext>
                </a:extLst>
              </p:cNvPr>
              <p:cNvSpPr/>
              <p:nvPr/>
            </p:nvSpPr>
            <p:spPr>
              <a:xfrm>
                <a:off x="1661234" y="5291380"/>
                <a:ext cx="323166" cy="300488"/>
              </a:xfrm>
              <a:custGeom>
                <a:avLst/>
                <a:gdLst>
                  <a:gd name="connsiteX0" fmla="*/ 114313 w 323165"/>
                  <a:gd name="connsiteY0" fmla="*/ 21704 h 300487"/>
                  <a:gd name="connsiteX1" fmla="*/ 146403 w 323165"/>
                  <a:gd name="connsiteY1" fmla="*/ 75338 h 300487"/>
                  <a:gd name="connsiteX2" fmla="*/ 230709 w 323165"/>
                  <a:gd name="connsiteY2" fmla="*/ 183570 h 300487"/>
                  <a:gd name="connsiteX3" fmla="*/ 322670 w 323165"/>
                  <a:gd name="connsiteY3" fmla="*/ 237205 h 300487"/>
                  <a:gd name="connsiteX4" fmla="*/ 267108 w 323165"/>
                  <a:gd name="connsiteY4" fmla="*/ 302348 h 300487"/>
                  <a:gd name="connsiteX5" fmla="*/ 130131 w 323165"/>
                  <a:gd name="connsiteY5" fmla="*/ 264022 h 300487"/>
                  <a:gd name="connsiteX6" fmla="*/ 50644 w 323165"/>
                  <a:gd name="connsiteY6" fmla="*/ 186462 h 300487"/>
                  <a:gd name="connsiteX7" fmla="*/ 50644 w 323165"/>
                  <a:gd name="connsiteY7" fmla="*/ 303936 h 300487"/>
                  <a:gd name="connsiteX8" fmla="*/ 25754 w 323165"/>
                  <a:gd name="connsiteY8" fmla="*/ 303936 h 300487"/>
                  <a:gd name="connsiteX9" fmla="*/ 7555 w 323165"/>
                  <a:gd name="connsiteY9" fmla="*/ 173082 h 300487"/>
                  <a:gd name="connsiteX10" fmla="*/ 42990 w 323165"/>
                  <a:gd name="connsiteY10" fmla="*/ 21761 h 300487"/>
                  <a:gd name="connsiteX11" fmla="*/ 114313 w 323165"/>
                  <a:gd name="connsiteY11" fmla="*/ 21704 h 300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3165" h="300487">
                    <a:moveTo>
                      <a:pt x="114313" y="21704"/>
                    </a:moveTo>
                    <a:cubicBezTo>
                      <a:pt x="114313" y="21704"/>
                      <a:pt x="125425" y="47954"/>
                      <a:pt x="146403" y="75338"/>
                    </a:cubicBezTo>
                    <a:cubicBezTo>
                      <a:pt x="161767" y="95408"/>
                      <a:pt x="209619" y="177844"/>
                      <a:pt x="230709" y="183570"/>
                    </a:cubicBezTo>
                    <a:cubicBezTo>
                      <a:pt x="251800" y="189297"/>
                      <a:pt x="316887" y="200806"/>
                      <a:pt x="322670" y="237205"/>
                    </a:cubicBezTo>
                    <a:cubicBezTo>
                      <a:pt x="328396" y="273603"/>
                      <a:pt x="331288" y="299457"/>
                      <a:pt x="267108" y="302348"/>
                    </a:cubicBezTo>
                    <a:cubicBezTo>
                      <a:pt x="202929" y="305240"/>
                      <a:pt x="160804" y="309038"/>
                      <a:pt x="130131" y="264022"/>
                    </a:cubicBezTo>
                    <a:cubicBezTo>
                      <a:pt x="99459" y="219005"/>
                      <a:pt x="50644" y="186462"/>
                      <a:pt x="50644" y="186462"/>
                    </a:cubicBezTo>
                    <a:lnTo>
                      <a:pt x="50644" y="303936"/>
                    </a:lnTo>
                    <a:lnTo>
                      <a:pt x="25754" y="303936"/>
                    </a:lnTo>
                    <a:cubicBezTo>
                      <a:pt x="25754" y="303936"/>
                      <a:pt x="14245" y="181700"/>
                      <a:pt x="7555" y="173082"/>
                    </a:cubicBezTo>
                    <a:cubicBezTo>
                      <a:pt x="865" y="164464"/>
                      <a:pt x="-16371" y="70576"/>
                      <a:pt x="42990" y="21761"/>
                    </a:cubicBezTo>
                    <a:cubicBezTo>
                      <a:pt x="102350" y="-27168"/>
                      <a:pt x="114313" y="21704"/>
                      <a:pt x="114313" y="21704"/>
                    </a:cubicBezTo>
                    <a:close/>
                  </a:path>
                </a:pathLst>
              </a:custGeom>
              <a:solidFill>
                <a:srgbClr val="3F446E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59" name="Freeform: Shape 68">
                <a:extLst>
                  <a:ext uri="{FF2B5EF4-FFF2-40B4-BE49-F238E27FC236}">
                    <a16:creationId xmlns:a16="http://schemas.microsoft.com/office/drawing/2014/main" id="{49DD2182-A401-4B18-BC32-F58432020DC8}"/>
                  </a:ext>
                </a:extLst>
              </p:cNvPr>
              <p:cNvSpPr/>
              <p:nvPr/>
            </p:nvSpPr>
            <p:spPr>
              <a:xfrm>
                <a:off x="1271769" y="3515773"/>
                <a:ext cx="385531" cy="1887969"/>
              </a:xfrm>
              <a:custGeom>
                <a:avLst/>
                <a:gdLst>
                  <a:gd name="connsiteX0" fmla="*/ 139451 w 385531"/>
                  <a:gd name="connsiteY0" fmla="*/ 34015 h 1887969"/>
                  <a:gd name="connsiteX1" fmla="*/ 36434 w 385531"/>
                  <a:gd name="connsiteY1" fmla="*/ 264370 h 1887969"/>
                  <a:gd name="connsiteX2" fmla="*/ 48454 w 385531"/>
                  <a:gd name="connsiteY2" fmla="*/ 870675 h 1887969"/>
                  <a:gd name="connsiteX3" fmla="*/ 1510 w 385531"/>
                  <a:gd name="connsiteY3" fmla="*/ 1202572 h 1887969"/>
                  <a:gd name="connsiteX4" fmla="*/ 109005 w 385531"/>
                  <a:gd name="connsiteY4" fmla="*/ 1888591 h 1887969"/>
                  <a:gd name="connsiteX5" fmla="*/ 182539 w 385531"/>
                  <a:gd name="connsiteY5" fmla="*/ 1873510 h 1887969"/>
                  <a:gd name="connsiteX6" fmla="*/ 182539 w 385531"/>
                  <a:gd name="connsiteY6" fmla="*/ 1234208 h 1887969"/>
                  <a:gd name="connsiteX7" fmla="*/ 207032 w 385531"/>
                  <a:gd name="connsiteY7" fmla="*/ 987185 h 1887969"/>
                  <a:gd name="connsiteX8" fmla="*/ 389422 w 385531"/>
                  <a:gd name="connsiteY8" fmla="*/ 348790 h 1887969"/>
                  <a:gd name="connsiteX9" fmla="*/ 139451 w 385531"/>
                  <a:gd name="connsiteY9" fmla="*/ 34015 h 188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531" h="1887969">
                    <a:moveTo>
                      <a:pt x="139451" y="34015"/>
                    </a:moveTo>
                    <a:cubicBezTo>
                      <a:pt x="139451" y="34015"/>
                      <a:pt x="58432" y="139356"/>
                      <a:pt x="36434" y="264370"/>
                    </a:cubicBezTo>
                    <a:cubicBezTo>
                      <a:pt x="14436" y="389328"/>
                      <a:pt x="49418" y="808876"/>
                      <a:pt x="48454" y="870675"/>
                    </a:cubicBezTo>
                    <a:cubicBezTo>
                      <a:pt x="47490" y="932473"/>
                      <a:pt x="-9943" y="1086175"/>
                      <a:pt x="1510" y="1202572"/>
                    </a:cubicBezTo>
                    <a:cubicBezTo>
                      <a:pt x="13019" y="1318968"/>
                      <a:pt x="109005" y="1888591"/>
                      <a:pt x="109005" y="1888591"/>
                    </a:cubicBezTo>
                    <a:lnTo>
                      <a:pt x="182539" y="1873510"/>
                    </a:lnTo>
                    <a:cubicBezTo>
                      <a:pt x="182539" y="1873510"/>
                      <a:pt x="175339" y="1283023"/>
                      <a:pt x="182539" y="1234208"/>
                    </a:cubicBezTo>
                    <a:cubicBezTo>
                      <a:pt x="189740" y="1185336"/>
                      <a:pt x="204140" y="1007311"/>
                      <a:pt x="207032" y="987185"/>
                    </a:cubicBezTo>
                    <a:cubicBezTo>
                      <a:pt x="209923" y="967058"/>
                      <a:pt x="389422" y="438936"/>
                      <a:pt x="389422" y="348790"/>
                    </a:cubicBezTo>
                    <a:cubicBezTo>
                      <a:pt x="389422" y="258644"/>
                      <a:pt x="334824" y="-112997"/>
                      <a:pt x="139451" y="34015"/>
                    </a:cubicBez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0" name="Freeform: Shape 69">
                <a:extLst>
                  <a:ext uri="{FF2B5EF4-FFF2-40B4-BE49-F238E27FC236}">
                    <a16:creationId xmlns:a16="http://schemas.microsoft.com/office/drawing/2014/main" id="{66D2FD5E-8E63-4B6C-BE60-8A4F2F705CBA}"/>
                  </a:ext>
                </a:extLst>
              </p:cNvPr>
              <p:cNvSpPr/>
              <p:nvPr/>
            </p:nvSpPr>
            <p:spPr>
              <a:xfrm>
                <a:off x="1539694" y="3564582"/>
                <a:ext cx="464905" cy="1757569"/>
              </a:xfrm>
              <a:custGeom>
                <a:avLst/>
                <a:gdLst>
                  <a:gd name="connsiteX0" fmla="*/ 278601 w 464905"/>
                  <a:gd name="connsiteY0" fmla="*/ 26368 h 1757569"/>
                  <a:gd name="connsiteX1" fmla="*/ 427541 w 464905"/>
                  <a:gd name="connsiteY1" fmla="*/ 604892 h 1757569"/>
                  <a:gd name="connsiteX2" fmla="*/ 466264 w 464905"/>
                  <a:gd name="connsiteY2" fmla="*/ 763243 h 1757569"/>
                  <a:gd name="connsiteX3" fmla="*/ 440525 w 464905"/>
                  <a:gd name="connsiteY3" fmla="*/ 943933 h 1757569"/>
                  <a:gd name="connsiteX4" fmla="*/ 235966 w 464905"/>
                  <a:gd name="connsiteY4" fmla="*/ 1748502 h 1757569"/>
                  <a:gd name="connsiteX5" fmla="*/ 151093 w 464905"/>
                  <a:gd name="connsiteY5" fmla="*/ 1761826 h 1757569"/>
                  <a:gd name="connsiteX6" fmla="*/ 202572 w 464905"/>
                  <a:gd name="connsiteY6" fmla="*/ 1172587 h 1757569"/>
                  <a:gd name="connsiteX7" fmla="*/ 263804 w 464905"/>
                  <a:gd name="connsiteY7" fmla="*/ 902318 h 1757569"/>
                  <a:gd name="connsiteX8" fmla="*/ 32485 w 464905"/>
                  <a:gd name="connsiteY8" fmla="*/ 398066 h 1757569"/>
                  <a:gd name="connsiteX9" fmla="*/ 278601 w 464905"/>
                  <a:gd name="connsiteY9" fmla="*/ 26368 h 1757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4905" h="1757569">
                    <a:moveTo>
                      <a:pt x="278601" y="26368"/>
                    </a:moveTo>
                    <a:cubicBezTo>
                      <a:pt x="278601" y="26368"/>
                      <a:pt x="411723" y="534476"/>
                      <a:pt x="427541" y="604892"/>
                    </a:cubicBezTo>
                    <a:cubicBezTo>
                      <a:pt x="443359" y="675308"/>
                      <a:pt x="466264" y="733364"/>
                      <a:pt x="466264" y="763243"/>
                    </a:cubicBezTo>
                    <a:cubicBezTo>
                      <a:pt x="466264" y="832582"/>
                      <a:pt x="440525" y="943933"/>
                      <a:pt x="440525" y="943933"/>
                    </a:cubicBezTo>
                    <a:lnTo>
                      <a:pt x="235966" y="1748502"/>
                    </a:lnTo>
                    <a:lnTo>
                      <a:pt x="151093" y="1761826"/>
                    </a:lnTo>
                    <a:cubicBezTo>
                      <a:pt x="151093" y="1761826"/>
                      <a:pt x="200191" y="1267439"/>
                      <a:pt x="202572" y="1172587"/>
                    </a:cubicBezTo>
                    <a:cubicBezTo>
                      <a:pt x="205010" y="1077508"/>
                      <a:pt x="278148" y="942515"/>
                      <a:pt x="263804" y="902318"/>
                    </a:cubicBezTo>
                    <a:cubicBezTo>
                      <a:pt x="249460" y="862120"/>
                      <a:pt x="32485" y="398066"/>
                      <a:pt x="32485" y="398066"/>
                    </a:cubicBezTo>
                    <a:cubicBezTo>
                      <a:pt x="32485" y="398066"/>
                      <a:pt x="-131819" y="-121098"/>
                      <a:pt x="278601" y="26368"/>
                    </a:cubicBez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1" name="Freeform: Shape 70">
                <a:extLst>
                  <a:ext uri="{FF2B5EF4-FFF2-40B4-BE49-F238E27FC236}">
                    <a16:creationId xmlns:a16="http://schemas.microsoft.com/office/drawing/2014/main" id="{BC4DA55D-B1BB-48E9-85ED-64E2DFD02DAB}"/>
                  </a:ext>
                </a:extLst>
              </p:cNvPr>
              <p:cNvSpPr/>
              <p:nvPr/>
            </p:nvSpPr>
            <p:spPr>
              <a:xfrm>
                <a:off x="1380831" y="5389226"/>
                <a:ext cx="158748" cy="130400"/>
              </a:xfrm>
              <a:custGeom>
                <a:avLst/>
                <a:gdLst>
                  <a:gd name="connsiteX0" fmla="*/ 163511 w 158748"/>
                  <a:gd name="connsiteY0" fmla="*/ 118268 h 130400"/>
                  <a:gd name="connsiteX1" fmla="*/ 55505 w 158748"/>
                  <a:gd name="connsiteY1" fmla="*/ 107835 h 130400"/>
                  <a:gd name="connsiteX2" fmla="*/ 0 w 158748"/>
                  <a:gd name="connsiteY2" fmla="*/ 15081 h 130400"/>
                  <a:gd name="connsiteX3" fmla="*/ 73534 w 158748"/>
                  <a:gd name="connsiteY3" fmla="*/ 0 h 130400"/>
                  <a:gd name="connsiteX4" fmla="*/ 163511 w 158748"/>
                  <a:gd name="connsiteY4" fmla="*/ 118268 h 130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48" h="130400">
                    <a:moveTo>
                      <a:pt x="163511" y="118268"/>
                    </a:moveTo>
                    <a:cubicBezTo>
                      <a:pt x="163511" y="118268"/>
                      <a:pt x="97800" y="155006"/>
                      <a:pt x="55505" y="107835"/>
                    </a:cubicBezTo>
                    <a:cubicBezTo>
                      <a:pt x="19787" y="67979"/>
                      <a:pt x="0" y="15081"/>
                      <a:pt x="0" y="15081"/>
                    </a:cubicBezTo>
                    <a:lnTo>
                      <a:pt x="73534" y="0"/>
                    </a:lnTo>
                    <a:lnTo>
                      <a:pt x="163511" y="118268"/>
                    </a:ln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2" name="Freeform: Shape 71">
                <a:extLst>
                  <a:ext uri="{FF2B5EF4-FFF2-40B4-BE49-F238E27FC236}">
                    <a16:creationId xmlns:a16="http://schemas.microsoft.com/office/drawing/2014/main" id="{4ABECDE1-FBF2-486B-BBFA-DAC23BABC92F}"/>
                  </a:ext>
                </a:extLst>
              </p:cNvPr>
              <p:cNvSpPr/>
              <p:nvPr/>
            </p:nvSpPr>
            <p:spPr>
              <a:xfrm>
                <a:off x="1690730" y="5300176"/>
                <a:ext cx="198435" cy="175757"/>
              </a:xfrm>
              <a:custGeom>
                <a:avLst/>
                <a:gdLst>
                  <a:gd name="connsiteX0" fmla="*/ 201213 w 198435"/>
                  <a:gd name="connsiteY0" fmla="*/ 174774 h 175756"/>
                  <a:gd name="connsiteX1" fmla="*/ 121726 w 198435"/>
                  <a:gd name="connsiteY1" fmla="*/ 174774 h 175756"/>
                  <a:gd name="connsiteX2" fmla="*/ 0 w 198435"/>
                  <a:gd name="connsiteY2" fmla="*/ 26232 h 175756"/>
                  <a:gd name="connsiteX3" fmla="*/ 84874 w 198435"/>
                  <a:gd name="connsiteY3" fmla="*/ 12908 h 175756"/>
                  <a:gd name="connsiteX4" fmla="*/ 201213 w 198435"/>
                  <a:gd name="connsiteY4" fmla="*/ 174774 h 17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8435" h="175756">
                    <a:moveTo>
                      <a:pt x="201213" y="174774"/>
                    </a:moveTo>
                    <a:cubicBezTo>
                      <a:pt x="201213" y="174774"/>
                      <a:pt x="143724" y="189118"/>
                      <a:pt x="121726" y="174774"/>
                    </a:cubicBezTo>
                    <a:cubicBezTo>
                      <a:pt x="99671" y="160374"/>
                      <a:pt x="24776" y="33829"/>
                      <a:pt x="0" y="26232"/>
                    </a:cubicBezTo>
                    <a:cubicBezTo>
                      <a:pt x="0" y="26232"/>
                      <a:pt x="24039" y="-22527"/>
                      <a:pt x="84874" y="12908"/>
                    </a:cubicBezTo>
                    <a:cubicBezTo>
                      <a:pt x="84817" y="12908"/>
                      <a:pt x="184942" y="153684"/>
                      <a:pt x="201213" y="174774"/>
                    </a:cubicBez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3" name="Freeform: Shape 72">
                <a:extLst>
                  <a:ext uri="{FF2B5EF4-FFF2-40B4-BE49-F238E27FC236}">
                    <a16:creationId xmlns:a16="http://schemas.microsoft.com/office/drawing/2014/main" id="{984A161A-A7EB-4D87-AEC6-A8B557E99AD8}"/>
                  </a:ext>
                </a:extLst>
              </p:cNvPr>
              <p:cNvSpPr/>
              <p:nvPr/>
            </p:nvSpPr>
            <p:spPr>
              <a:xfrm>
                <a:off x="1239488" y="3615714"/>
                <a:ext cx="765393" cy="839097"/>
              </a:xfrm>
              <a:custGeom>
                <a:avLst/>
                <a:gdLst>
                  <a:gd name="connsiteX0" fmla="*/ 766414 w 765393"/>
                  <a:gd name="connsiteY0" fmla="*/ 712111 h 839097"/>
                  <a:gd name="connsiteX1" fmla="*/ 0 w 765393"/>
                  <a:gd name="connsiteY1" fmla="*/ 844325 h 839097"/>
                  <a:gd name="connsiteX2" fmla="*/ 86745 w 765393"/>
                  <a:gd name="connsiteY2" fmla="*/ 97415 h 839097"/>
                  <a:gd name="connsiteX3" fmla="*/ 589353 w 765393"/>
                  <a:gd name="connsiteY3" fmla="*/ 15093 h 839097"/>
                  <a:gd name="connsiteX4" fmla="*/ 766414 w 765393"/>
                  <a:gd name="connsiteY4" fmla="*/ 712111 h 839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5393" h="839097">
                    <a:moveTo>
                      <a:pt x="766414" y="712111"/>
                    </a:moveTo>
                    <a:cubicBezTo>
                      <a:pt x="766414" y="712111"/>
                      <a:pt x="458499" y="844325"/>
                      <a:pt x="0" y="844325"/>
                    </a:cubicBezTo>
                    <a:cubicBezTo>
                      <a:pt x="0" y="844325"/>
                      <a:pt x="20127" y="247035"/>
                      <a:pt x="86745" y="97415"/>
                    </a:cubicBezTo>
                    <a:cubicBezTo>
                      <a:pt x="153419" y="-52205"/>
                      <a:pt x="589353" y="15093"/>
                      <a:pt x="589353" y="15093"/>
                    </a:cubicBezTo>
                    <a:cubicBezTo>
                      <a:pt x="589353" y="15093"/>
                      <a:pt x="766414" y="586756"/>
                      <a:pt x="766414" y="712111"/>
                    </a:cubicBezTo>
                    <a:close/>
                  </a:path>
                </a:pathLst>
              </a:custGeom>
              <a:solidFill>
                <a:srgbClr val="3F446E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4" name="Freeform: Shape 73">
                <a:extLst>
                  <a:ext uri="{FF2B5EF4-FFF2-40B4-BE49-F238E27FC236}">
                    <a16:creationId xmlns:a16="http://schemas.microsoft.com/office/drawing/2014/main" id="{8792F755-B284-4882-9613-97CABD00B95A}"/>
                  </a:ext>
                </a:extLst>
              </p:cNvPr>
              <p:cNvSpPr/>
              <p:nvPr/>
            </p:nvSpPr>
            <p:spPr>
              <a:xfrm>
                <a:off x="1714970" y="2727473"/>
                <a:ext cx="771063" cy="549949"/>
              </a:xfrm>
              <a:custGeom>
                <a:avLst/>
                <a:gdLst>
                  <a:gd name="connsiteX0" fmla="*/ 48331 w 771062"/>
                  <a:gd name="connsiteY0" fmla="*/ 0 h 549949"/>
                  <a:gd name="connsiteX1" fmla="*/ 144714 w 771062"/>
                  <a:gd name="connsiteY1" fmla="*/ 49609 h 549949"/>
                  <a:gd name="connsiteX2" fmla="*/ 235994 w 771062"/>
                  <a:gd name="connsiteY2" fmla="*/ 188627 h 549949"/>
                  <a:gd name="connsiteX3" fmla="*/ 407045 w 771062"/>
                  <a:gd name="connsiteY3" fmla="*/ 436898 h 549949"/>
                  <a:gd name="connsiteX4" fmla="*/ 534838 w 771062"/>
                  <a:gd name="connsiteY4" fmla="*/ 419889 h 549949"/>
                  <a:gd name="connsiteX5" fmla="*/ 752039 w 771062"/>
                  <a:gd name="connsiteY5" fmla="*/ 368296 h 549949"/>
                  <a:gd name="connsiteX6" fmla="*/ 771372 w 771062"/>
                  <a:gd name="connsiteY6" fmla="*/ 466606 h 549949"/>
                  <a:gd name="connsiteX7" fmla="*/ 377337 w 771062"/>
                  <a:gd name="connsiteY7" fmla="*/ 551707 h 549949"/>
                  <a:gd name="connsiteX8" fmla="*/ 79060 w 771062"/>
                  <a:gd name="connsiteY8" fmla="*/ 262672 h 549949"/>
                  <a:gd name="connsiteX9" fmla="*/ 48331 w 771062"/>
                  <a:gd name="connsiteY9" fmla="*/ 0 h 54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71062" h="549949">
                    <a:moveTo>
                      <a:pt x="48331" y="0"/>
                    </a:moveTo>
                    <a:cubicBezTo>
                      <a:pt x="48331" y="0"/>
                      <a:pt x="103213" y="5159"/>
                      <a:pt x="144714" y="49609"/>
                    </a:cubicBezTo>
                    <a:cubicBezTo>
                      <a:pt x="186215" y="94058"/>
                      <a:pt x="225108" y="164928"/>
                      <a:pt x="235994" y="188627"/>
                    </a:cubicBezTo>
                    <a:cubicBezTo>
                      <a:pt x="246880" y="212326"/>
                      <a:pt x="399108" y="431965"/>
                      <a:pt x="407045" y="436898"/>
                    </a:cubicBezTo>
                    <a:cubicBezTo>
                      <a:pt x="414926" y="441830"/>
                      <a:pt x="481487" y="424368"/>
                      <a:pt x="534838" y="419889"/>
                    </a:cubicBezTo>
                    <a:cubicBezTo>
                      <a:pt x="621866" y="412632"/>
                      <a:pt x="752039" y="368296"/>
                      <a:pt x="752039" y="368296"/>
                    </a:cubicBezTo>
                    <a:lnTo>
                      <a:pt x="771372" y="466606"/>
                    </a:lnTo>
                    <a:cubicBezTo>
                      <a:pt x="771372" y="466606"/>
                      <a:pt x="451268" y="569906"/>
                      <a:pt x="377337" y="551707"/>
                    </a:cubicBezTo>
                    <a:cubicBezTo>
                      <a:pt x="287020" y="529425"/>
                      <a:pt x="79060" y="262672"/>
                      <a:pt x="79060" y="262672"/>
                    </a:cubicBezTo>
                    <a:cubicBezTo>
                      <a:pt x="79060" y="262672"/>
                      <a:pt x="-76116" y="81018"/>
                      <a:pt x="483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5" name="Freeform: Shape 74">
                <a:extLst>
                  <a:ext uri="{FF2B5EF4-FFF2-40B4-BE49-F238E27FC236}">
                    <a16:creationId xmlns:a16="http://schemas.microsoft.com/office/drawing/2014/main" id="{6E8294B4-7667-4938-AECA-862325EA5862}"/>
                  </a:ext>
                </a:extLst>
              </p:cNvPr>
              <p:cNvSpPr/>
              <p:nvPr/>
            </p:nvSpPr>
            <p:spPr>
              <a:xfrm>
                <a:off x="1286376" y="2685258"/>
                <a:ext cx="617984" cy="1020524"/>
              </a:xfrm>
              <a:custGeom>
                <a:avLst/>
                <a:gdLst>
                  <a:gd name="connsiteX0" fmla="*/ 381166 w 617983"/>
                  <a:gd name="connsiteY0" fmla="*/ 3718 h 1020523"/>
                  <a:gd name="connsiteX1" fmla="*/ 476925 w 617983"/>
                  <a:gd name="connsiteY1" fmla="*/ 42215 h 1020523"/>
                  <a:gd name="connsiteX2" fmla="*/ 614185 w 617983"/>
                  <a:gd name="connsiteY2" fmla="*/ 217008 h 1020523"/>
                  <a:gd name="connsiteX3" fmla="*/ 579601 w 617983"/>
                  <a:gd name="connsiteY3" fmla="*/ 410567 h 1020523"/>
                  <a:gd name="connsiteX4" fmla="*/ 561798 w 617983"/>
                  <a:gd name="connsiteY4" fmla="*/ 597210 h 1020523"/>
                  <a:gd name="connsiteX5" fmla="*/ 548985 w 617983"/>
                  <a:gd name="connsiteY5" fmla="*/ 939709 h 1020523"/>
                  <a:gd name="connsiteX6" fmla="*/ 0 w 617983"/>
                  <a:gd name="connsiteY6" fmla="*/ 986993 h 1020523"/>
                  <a:gd name="connsiteX7" fmla="*/ 135786 w 617983"/>
                  <a:gd name="connsiteY7" fmla="*/ 705045 h 1020523"/>
                  <a:gd name="connsiteX8" fmla="*/ 139131 w 617983"/>
                  <a:gd name="connsiteY8" fmla="*/ 549812 h 1020523"/>
                  <a:gd name="connsiteX9" fmla="*/ 5840 w 617983"/>
                  <a:gd name="connsiteY9" fmla="*/ 315772 h 1020523"/>
                  <a:gd name="connsiteX10" fmla="*/ 50289 w 617983"/>
                  <a:gd name="connsiteY10" fmla="*/ 64950 h 1020523"/>
                  <a:gd name="connsiteX11" fmla="*/ 245890 w 617983"/>
                  <a:gd name="connsiteY11" fmla="*/ 8141 h 1020523"/>
                  <a:gd name="connsiteX12" fmla="*/ 381166 w 617983"/>
                  <a:gd name="connsiteY12" fmla="*/ 3718 h 1020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17983" h="1020523">
                    <a:moveTo>
                      <a:pt x="381166" y="3718"/>
                    </a:moveTo>
                    <a:cubicBezTo>
                      <a:pt x="381166" y="3718"/>
                      <a:pt x="452262" y="37282"/>
                      <a:pt x="476925" y="42215"/>
                    </a:cubicBezTo>
                    <a:cubicBezTo>
                      <a:pt x="501588" y="47147"/>
                      <a:pt x="597403" y="171595"/>
                      <a:pt x="614185" y="217008"/>
                    </a:cubicBezTo>
                    <a:cubicBezTo>
                      <a:pt x="630967" y="262421"/>
                      <a:pt x="614185" y="330570"/>
                      <a:pt x="579601" y="410567"/>
                    </a:cubicBezTo>
                    <a:cubicBezTo>
                      <a:pt x="545017" y="490565"/>
                      <a:pt x="577617" y="517212"/>
                      <a:pt x="561798" y="597210"/>
                    </a:cubicBezTo>
                    <a:cubicBezTo>
                      <a:pt x="545980" y="677208"/>
                      <a:pt x="546037" y="895259"/>
                      <a:pt x="548985" y="939709"/>
                    </a:cubicBezTo>
                    <a:cubicBezTo>
                      <a:pt x="551933" y="984159"/>
                      <a:pt x="91847" y="1067955"/>
                      <a:pt x="0" y="986993"/>
                    </a:cubicBezTo>
                    <a:cubicBezTo>
                      <a:pt x="0" y="986993"/>
                      <a:pt x="62195" y="782038"/>
                      <a:pt x="135786" y="705045"/>
                    </a:cubicBezTo>
                    <a:cubicBezTo>
                      <a:pt x="151718" y="688377"/>
                      <a:pt x="150017" y="577480"/>
                      <a:pt x="139131" y="549812"/>
                    </a:cubicBezTo>
                    <a:cubicBezTo>
                      <a:pt x="128246" y="522145"/>
                      <a:pt x="5840" y="315772"/>
                      <a:pt x="5840" y="315772"/>
                    </a:cubicBezTo>
                    <a:cubicBezTo>
                      <a:pt x="5840" y="315772"/>
                      <a:pt x="-3175" y="106451"/>
                      <a:pt x="50289" y="64950"/>
                    </a:cubicBezTo>
                    <a:cubicBezTo>
                      <a:pt x="96723" y="28891"/>
                      <a:pt x="223211" y="16078"/>
                      <a:pt x="245890" y="8141"/>
                    </a:cubicBezTo>
                    <a:cubicBezTo>
                      <a:pt x="268681" y="260"/>
                      <a:pt x="334732" y="-3198"/>
                      <a:pt x="381166" y="371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6" name="Freeform: Shape 75">
                <a:extLst>
                  <a:ext uri="{FF2B5EF4-FFF2-40B4-BE49-F238E27FC236}">
                    <a16:creationId xmlns:a16="http://schemas.microsoft.com/office/drawing/2014/main" id="{F7D8DDA4-74F8-4BBB-86B4-5FFD2F2A8122}"/>
                  </a:ext>
                </a:extLst>
              </p:cNvPr>
              <p:cNvSpPr/>
              <p:nvPr/>
            </p:nvSpPr>
            <p:spPr>
              <a:xfrm>
                <a:off x="1532322" y="2509618"/>
                <a:ext cx="164418" cy="283479"/>
              </a:xfrm>
              <a:custGeom>
                <a:avLst/>
                <a:gdLst>
                  <a:gd name="connsiteX0" fmla="*/ 169124 w 164417"/>
                  <a:gd name="connsiteY0" fmla="*/ 97320 h 283478"/>
                  <a:gd name="connsiteX1" fmla="*/ 157898 w 164417"/>
                  <a:gd name="connsiteY1" fmla="*/ 270185 h 283478"/>
                  <a:gd name="connsiteX2" fmla="*/ 0 w 164417"/>
                  <a:gd name="connsiteY2" fmla="*/ 183781 h 283478"/>
                  <a:gd name="connsiteX3" fmla="*/ 8731 w 164417"/>
                  <a:gd name="connsiteY3" fmla="*/ 27527 h 283478"/>
                  <a:gd name="connsiteX4" fmla="*/ 169124 w 164417"/>
                  <a:gd name="connsiteY4" fmla="*/ 97320 h 28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17" h="283478">
                    <a:moveTo>
                      <a:pt x="169124" y="97320"/>
                    </a:moveTo>
                    <a:cubicBezTo>
                      <a:pt x="169124" y="97320"/>
                      <a:pt x="154950" y="227720"/>
                      <a:pt x="157898" y="270185"/>
                    </a:cubicBezTo>
                    <a:cubicBezTo>
                      <a:pt x="157898" y="270185"/>
                      <a:pt x="84023" y="344230"/>
                      <a:pt x="0" y="183781"/>
                    </a:cubicBezTo>
                    <a:cubicBezTo>
                      <a:pt x="0" y="183781"/>
                      <a:pt x="35378" y="117674"/>
                      <a:pt x="8731" y="27527"/>
                    </a:cubicBezTo>
                    <a:cubicBezTo>
                      <a:pt x="-17859" y="-62562"/>
                      <a:pt x="169124" y="97320"/>
                      <a:pt x="169124" y="97320"/>
                    </a:cubicBez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7" name="Freeform: Shape 76">
                <a:extLst>
                  <a:ext uri="{FF2B5EF4-FFF2-40B4-BE49-F238E27FC236}">
                    <a16:creationId xmlns:a16="http://schemas.microsoft.com/office/drawing/2014/main" id="{31010320-6190-4A04-9D13-2567B381F1FB}"/>
                  </a:ext>
                </a:extLst>
              </p:cNvPr>
              <p:cNvSpPr/>
              <p:nvPr/>
            </p:nvSpPr>
            <p:spPr>
              <a:xfrm>
                <a:off x="1873234" y="2935093"/>
                <a:ext cx="39687" cy="187096"/>
              </a:xfrm>
              <a:custGeom>
                <a:avLst/>
                <a:gdLst>
                  <a:gd name="connsiteX0" fmla="*/ 35038 w 39687"/>
                  <a:gd name="connsiteY0" fmla="*/ 190214 h 187096"/>
                  <a:gd name="connsiteX1" fmla="*/ 33904 w 39687"/>
                  <a:gd name="connsiteY1" fmla="*/ 0 h 187096"/>
                  <a:gd name="connsiteX2" fmla="*/ 0 w 39687"/>
                  <a:gd name="connsiteY2" fmla="*/ 149677 h 187096"/>
                  <a:gd name="connsiteX3" fmla="*/ 35038 w 39687"/>
                  <a:gd name="connsiteY3" fmla="*/ 190214 h 187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687" h="187096">
                    <a:moveTo>
                      <a:pt x="35038" y="190214"/>
                    </a:moveTo>
                    <a:cubicBezTo>
                      <a:pt x="35038" y="190214"/>
                      <a:pt x="52840" y="71947"/>
                      <a:pt x="33904" y="0"/>
                    </a:cubicBezTo>
                    <a:cubicBezTo>
                      <a:pt x="33904" y="0"/>
                      <a:pt x="33904" y="61855"/>
                      <a:pt x="0" y="149677"/>
                    </a:cubicBezTo>
                    <a:lnTo>
                      <a:pt x="35038" y="190214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8" name="Freeform: Shape 77">
                <a:extLst>
                  <a:ext uri="{FF2B5EF4-FFF2-40B4-BE49-F238E27FC236}">
                    <a16:creationId xmlns:a16="http://schemas.microsoft.com/office/drawing/2014/main" id="{8149088B-A964-4072-BA66-31DB7E0CFCCA}"/>
                  </a:ext>
                </a:extLst>
              </p:cNvPr>
              <p:cNvSpPr/>
              <p:nvPr/>
            </p:nvSpPr>
            <p:spPr>
              <a:xfrm>
                <a:off x="1142539" y="3118504"/>
                <a:ext cx="617984" cy="703028"/>
              </a:xfrm>
              <a:custGeom>
                <a:avLst/>
                <a:gdLst>
                  <a:gd name="connsiteX0" fmla="*/ 623143 w 617983"/>
                  <a:gd name="connsiteY0" fmla="*/ 196791 h 703027"/>
                  <a:gd name="connsiteX1" fmla="*/ 328042 w 617983"/>
                  <a:gd name="connsiteY1" fmla="*/ 707904 h 703027"/>
                  <a:gd name="connsiteX2" fmla="*/ 0 w 617983"/>
                  <a:gd name="connsiteY2" fmla="*/ 518483 h 703027"/>
                  <a:gd name="connsiteX3" fmla="*/ 282288 w 617983"/>
                  <a:gd name="connsiteY3" fmla="*/ 0 h 703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7983" h="703027">
                    <a:moveTo>
                      <a:pt x="623143" y="196791"/>
                    </a:moveTo>
                    <a:lnTo>
                      <a:pt x="328042" y="707904"/>
                    </a:lnTo>
                    <a:lnTo>
                      <a:pt x="0" y="518483"/>
                    </a:lnTo>
                    <a:lnTo>
                      <a:pt x="282288" y="0"/>
                    </a:lnTo>
                    <a:close/>
                  </a:path>
                </a:pathLst>
              </a:custGeom>
              <a:solidFill>
                <a:srgbClr val="D44040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69" name="Freeform: Shape 78">
                <a:extLst>
                  <a:ext uri="{FF2B5EF4-FFF2-40B4-BE49-F238E27FC236}">
                    <a16:creationId xmlns:a16="http://schemas.microsoft.com/office/drawing/2014/main" id="{281CAB56-9A33-4B78-BDCD-C8E30D136F5F}"/>
                  </a:ext>
                </a:extLst>
              </p:cNvPr>
              <p:cNvSpPr/>
              <p:nvPr/>
            </p:nvSpPr>
            <p:spPr>
              <a:xfrm>
                <a:off x="1484131" y="3495928"/>
                <a:ext cx="187096" cy="158748"/>
              </a:xfrm>
              <a:custGeom>
                <a:avLst/>
                <a:gdLst>
                  <a:gd name="connsiteX0" fmla="*/ 135276 w 187096"/>
                  <a:gd name="connsiteY0" fmla="*/ 158805 h 158748"/>
                  <a:gd name="connsiteX1" fmla="*/ 116000 w 187096"/>
                  <a:gd name="connsiteY1" fmla="*/ 156027 h 158748"/>
                  <a:gd name="connsiteX2" fmla="*/ 98084 w 187096"/>
                  <a:gd name="connsiteY2" fmla="*/ 146218 h 158748"/>
                  <a:gd name="connsiteX3" fmla="*/ 92131 w 187096"/>
                  <a:gd name="connsiteY3" fmla="*/ 143554 h 158748"/>
                  <a:gd name="connsiteX4" fmla="*/ 59247 w 187096"/>
                  <a:gd name="connsiteY4" fmla="*/ 129663 h 158748"/>
                  <a:gd name="connsiteX5" fmla="*/ 0 w 187096"/>
                  <a:gd name="connsiteY5" fmla="*/ 67128 h 158748"/>
                  <a:gd name="connsiteX6" fmla="*/ 21828 w 187096"/>
                  <a:gd name="connsiteY6" fmla="*/ 33961 h 158748"/>
                  <a:gd name="connsiteX7" fmla="*/ 37816 w 187096"/>
                  <a:gd name="connsiteY7" fmla="*/ 0 h 158748"/>
                  <a:gd name="connsiteX8" fmla="*/ 147976 w 187096"/>
                  <a:gd name="connsiteY8" fmla="*/ 13267 h 158748"/>
                  <a:gd name="connsiteX9" fmla="*/ 151605 w 187096"/>
                  <a:gd name="connsiteY9" fmla="*/ 15478 h 158748"/>
                  <a:gd name="connsiteX10" fmla="*/ 172128 w 187096"/>
                  <a:gd name="connsiteY10" fmla="*/ 36455 h 158748"/>
                  <a:gd name="connsiteX11" fmla="*/ 190895 w 187096"/>
                  <a:gd name="connsiteY11" fmla="*/ 62479 h 158748"/>
                  <a:gd name="connsiteX12" fmla="*/ 179272 w 187096"/>
                  <a:gd name="connsiteY12" fmla="*/ 82606 h 158748"/>
                  <a:gd name="connsiteX13" fmla="*/ 167026 w 187096"/>
                  <a:gd name="connsiteY13" fmla="*/ 111577 h 158748"/>
                  <a:gd name="connsiteX14" fmla="*/ 149960 w 187096"/>
                  <a:gd name="connsiteY14" fmla="*/ 137884 h 158748"/>
                  <a:gd name="connsiteX15" fmla="*/ 135276 w 187096"/>
                  <a:gd name="connsiteY15" fmla="*/ 158805 h 158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7096" h="158748">
                    <a:moveTo>
                      <a:pt x="135276" y="158805"/>
                    </a:moveTo>
                    <a:cubicBezTo>
                      <a:pt x="135276" y="158805"/>
                      <a:pt x="121839" y="158862"/>
                      <a:pt x="116000" y="156027"/>
                    </a:cubicBezTo>
                    <a:cubicBezTo>
                      <a:pt x="116000" y="156027"/>
                      <a:pt x="105681" y="150074"/>
                      <a:pt x="98084" y="146218"/>
                    </a:cubicBezTo>
                    <a:cubicBezTo>
                      <a:pt x="95646" y="145028"/>
                      <a:pt x="93548" y="144007"/>
                      <a:pt x="92131" y="143554"/>
                    </a:cubicBezTo>
                    <a:cubicBezTo>
                      <a:pt x="86121" y="141456"/>
                      <a:pt x="72287" y="138678"/>
                      <a:pt x="59247" y="129663"/>
                    </a:cubicBezTo>
                    <a:cubicBezTo>
                      <a:pt x="46207" y="120649"/>
                      <a:pt x="0" y="67128"/>
                      <a:pt x="0" y="67128"/>
                    </a:cubicBezTo>
                    <a:lnTo>
                      <a:pt x="21828" y="33961"/>
                    </a:lnTo>
                    <a:lnTo>
                      <a:pt x="37816" y="0"/>
                    </a:lnTo>
                    <a:cubicBezTo>
                      <a:pt x="37816" y="0"/>
                      <a:pt x="134823" y="6237"/>
                      <a:pt x="147976" y="13267"/>
                    </a:cubicBezTo>
                    <a:cubicBezTo>
                      <a:pt x="149280" y="13947"/>
                      <a:pt x="150471" y="14684"/>
                      <a:pt x="151605" y="15478"/>
                    </a:cubicBezTo>
                    <a:cubicBezTo>
                      <a:pt x="162150" y="22508"/>
                      <a:pt x="167026" y="32146"/>
                      <a:pt x="172128" y="36455"/>
                    </a:cubicBezTo>
                    <a:cubicBezTo>
                      <a:pt x="173999" y="38043"/>
                      <a:pt x="191462" y="55165"/>
                      <a:pt x="190895" y="62479"/>
                    </a:cubicBezTo>
                    <a:cubicBezTo>
                      <a:pt x="190044" y="72571"/>
                      <a:pt x="185395" y="79261"/>
                      <a:pt x="179272" y="82606"/>
                    </a:cubicBezTo>
                    <a:cubicBezTo>
                      <a:pt x="179272" y="82606"/>
                      <a:pt x="176777" y="102336"/>
                      <a:pt x="167026" y="111577"/>
                    </a:cubicBezTo>
                    <a:cubicBezTo>
                      <a:pt x="167026" y="111577"/>
                      <a:pt x="165325" y="129833"/>
                      <a:pt x="149960" y="137884"/>
                    </a:cubicBezTo>
                    <a:cubicBezTo>
                      <a:pt x="149847" y="137827"/>
                      <a:pt x="146048" y="156140"/>
                      <a:pt x="135276" y="158805"/>
                    </a:cubicBez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0" name="Freeform: Shape 79">
                <a:extLst>
                  <a:ext uri="{FF2B5EF4-FFF2-40B4-BE49-F238E27FC236}">
                    <a16:creationId xmlns:a16="http://schemas.microsoft.com/office/drawing/2014/main" id="{D799DEE2-29F2-4CF8-95BD-4936677E1C40}"/>
                  </a:ext>
                </a:extLst>
              </p:cNvPr>
              <p:cNvSpPr/>
              <p:nvPr/>
            </p:nvSpPr>
            <p:spPr>
              <a:xfrm>
                <a:off x="1134982" y="2724466"/>
                <a:ext cx="396870" cy="890124"/>
              </a:xfrm>
              <a:custGeom>
                <a:avLst/>
                <a:gdLst>
                  <a:gd name="connsiteX0" fmla="*/ 284402 w 396870"/>
                  <a:gd name="connsiteY0" fmla="*/ 3007 h 890123"/>
                  <a:gd name="connsiteX1" fmla="*/ 143457 w 396870"/>
                  <a:gd name="connsiteY1" fmla="*/ 76087 h 890123"/>
                  <a:gd name="connsiteX2" fmla="*/ 85514 w 396870"/>
                  <a:gd name="connsiteY2" fmla="*/ 265168 h 890123"/>
                  <a:gd name="connsiteX3" fmla="*/ 46790 w 396870"/>
                  <a:gd name="connsiteY3" fmla="*/ 447842 h 890123"/>
                  <a:gd name="connsiteX4" fmla="*/ 7954 w 396870"/>
                  <a:gd name="connsiteY4" fmla="*/ 667254 h 890123"/>
                  <a:gd name="connsiteX5" fmla="*/ 346711 w 396870"/>
                  <a:gd name="connsiteY5" fmla="*/ 891203 h 890123"/>
                  <a:gd name="connsiteX6" fmla="*/ 400402 w 396870"/>
                  <a:gd name="connsiteY6" fmla="*/ 771518 h 890123"/>
                  <a:gd name="connsiteX7" fmla="*/ 254354 w 396870"/>
                  <a:gd name="connsiteY7" fmla="*/ 680011 h 890123"/>
                  <a:gd name="connsiteX8" fmla="*/ 165001 w 396870"/>
                  <a:gd name="connsiteY8" fmla="*/ 563898 h 890123"/>
                  <a:gd name="connsiteX9" fmla="*/ 244885 w 396870"/>
                  <a:gd name="connsiteY9" fmla="*/ 315740 h 890123"/>
                  <a:gd name="connsiteX10" fmla="*/ 284402 w 396870"/>
                  <a:gd name="connsiteY10" fmla="*/ 3007 h 890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6870" h="890123">
                    <a:moveTo>
                      <a:pt x="284402" y="3007"/>
                    </a:moveTo>
                    <a:cubicBezTo>
                      <a:pt x="284402" y="3007"/>
                      <a:pt x="194766" y="-22677"/>
                      <a:pt x="143457" y="76087"/>
                    </a:cubicBezTo>
                    <a:cubicBezTo>
                      <a:pt x="92090" y="174851"/>
                      <a:pt x="92374" y="216976"/>
                      <a:pt x="85514" y="265168"/>
                    </a:cubicBezTo>
                    <a:cubicBezTo>
                      <a:pt x="79050" y="310695"/>
                      <a:pt x="49795" y="435028"/>
                      <a:pt x="46790" y="447842"/>
                    </a:cubicBezTo>
                    <a:cubicBezTo>
                      <a:pt x="43842" y="460655"/>
                      <a:pt x="-22435" y="613733"/>
                      <a:pt x="7954" y="667254"/>
                    </a:cubicBezTo>
                    <a:cubicBezTo>
                      <a:pt x="38513" y="721059"/>
                      <a:pt x="348695" y="879353"/>
                      <a:pt x="346711" y="891203"/>
                    </a:cubicBezTo>
                    <a:cubicBezTo>
                      <a:pt x="344727" y="903052"/>
                      <a:pt x="400402" y="771518"/>
                      <a:pt x="400402" y="771518"/>
                    </a:cubicBezTo>
                    <a:cubicBezTo>
                      <a:pt x="400402" y="771518"/>
                      <a:pt x="274878" y="701555"/>
                      <a:pt x="254354" y="680011"/>
                    </a:cubicBezTo>
                    <a:cubicBezTo>
                      <a:pt x="220960" y="645029"/>
                      <a:pt x="150544" y="607327"/>
                      <a:pt x="165001" y="563898"/>
                    </a:cubicBezTo>
                    <a:cubicBezTo>
                      <a:pt x="182010" y="512928"/>
                      <a:pt x="233036" y="340913"/>
                      <a:pt x="244885" y="315740"/>
                    </a:cubicBezTo>
                    <a:cubicBezTo>
                      <a:pt x="256792" y="290624"/>
                      <a:pt x="359978" y="35096"/>
                      <a:pt x="284402" y="300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1" name="Freeform: Shape 80">
                <a:extLst>
                  <a:ext uri="{FF2B5EF4-FFF2-40B4-BE49-F238E27FC236}">
                    <a16:creationId xmlns:a16="http://schemas.microsoft.com/office/drawing/2014/main" id="{3449B9CF-92B5-4FC1-906F-262D62B6A643}"/>
                  </a:ext>
                </a:extLst>
              </p:cNvPr>
              <p:cNvSpPr/>
              <p:nvPr/>
            </p:nvSpPr>
            <p:spPr>
              <a:xfrm>
                <a:off x="1459627" y="2353596"/>
                <a:ext cx="28348" cy="119061"/>
              </a:xfrm>
              <a:custGeom>
                <a:avLst/>
                <a:gdLst>
                  <a:gd name="connsiteX0" fmla="*/ 23540 w 28347"/>
                  <a:gd name="connsiteY0" fmla="*/ 8643 h 119061"/>
                  <a:gd name="connsiteX1" fmla="*/ 1145 w 28347"/>
                  <a:gd name="connsiteY1" fmla="*/ 8813 h 119061"/>
                  <a:gd name="connsiteX2" fmla="*/ 17190 w 28347"/>
                  <a:gd name="connsiteY2" fmla="*/ 95615 h 119061"/>
                  <a:gd name="connsiteX3" fmla="*/ 31024 w 28347"/>
                  <a:gd name="connsiteY3" fmla="*/ 124303 h 119061"/>
                  <a:gd name="connsiteX4" fmla="*/ 23540 w 28347"/>
                  <a:gd name="connsiteY4" fmla="*/ 8643 h 11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7" h="119061">
                    <a:moveTo>
                      <a:pt x="23540" y="8643"/>
                    </a:moveTo>
                    <a:cubicBezTo>
                      <a:pt x="23540" y="8643"/>
                      <a:pt x="7212" y="-10917"/>
                      <a:pt x="1145" y="8813"/>
                    </a:cubicBezTo>
                    <a:cubicBezTo>
                      <a:pt x="-4921" y="28543"/>
                      <a:pt x="14979" y="87110"/>
                      <a:pt x="17190" y="95615"/>
                    </a:cubicBezTo>
                    <a:cubicBezTo>
                      <a:pt x="17190" y="95615"/>
                      <a:pt x="27055" y="128498"/>
                      <a:pt x="31024" y="124303"/>
                    </a:cubicBezTo>
                    <a:cubicBezTo>
                      <a:pt x="34936" y="120050"/>
                      <a:pt x="23540" y="8643"/>
                      <a:pt x="23540" y="8643"/>
                    </a:cubicBezTo>
                    <a:close/>
                  </a:path>
                </a:pathLst>
              </a:custGeom>
              <a:solidFill>
                <a:srgbClr val="EEA987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2" name="Freeform: Shape 81">
                <a:extLst>
                  <a:ext uri="{FF2B5EF4-FFF2-40B4-BE49-F238E27FC236}">
                    <a16:creationId xmlns:a16="http://schemas.microsoft.com/office/drawing/2014/main" id="{1C78A3CE-22D5-4ADC-BA1F-DCF26E903F88}"/>
                  </a:ext>
                </a:extLst>
              </p:cNvPr>
              <p:cNvSpPr/>
              <p:nvPr/>
            </p:nvSpPr>
            <p:spPr>
              <a:xfrm>
                <a:off x="1759648" y="2356017"/>
                <a:ext cx="28348" cy="119061"/>
              </a:xfrm>
              <a:custGeom>
                <a:avLst/>
                <a:gdLst>
                  <a:gd name="connsiteX0" fmla="*/ 8302 w 28347"/>
                  <a:gd name="connsiteY0" fmla="*/ 8660 h 119061"/>
                  <a:gd name="connsiteX1" fmla="*/ 30696 w 28347"/>
                  <a:gd name="connsiteY1" fmla="*/ 8773 h 119061"/>
                  <a:gd name="connsiteX2" fmla="*/ 14651 w 28347"/>
                  <a:gd name="connsiteY2" fmla="*/ 95574 h 119061"/>
                  <a:gd name="connsiteX3" fmla="*/ 818 w 28347"/>
                  <a:gd name="connsiteY3" fmla="*/ 124263 h 119061"/>
                  <a:gd name="connsiteX4" fmla="*/ 8302 w 28347"/>
                  <a:gd name="connsiteY4" fmla="*/ 8660 h 11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47" h="119061">
                    <a:moveTo>
                      <a:pt x="8302" y="8660"/>
                    </a:moveTo>
                    <a:cubicBezTo>
                      <a:pt x="8302" y="8660"/>
                      <a:pt x="24630" y="-10900"/>
                      <a:pt x="30696" y="8773"/>
                    </a:cubicBezTo>
                    <a:cubicBezTo>
                      <a:pt x="36763" y="28503"/>
                      <a:pt x="16863" y="87070"/>
                      <a:pt x="14651" y="95574"/>
                    </a:cubicBezTo>
                    <a:cubicBezTo>
                      <a:pt x="14651" y="95574"/>
                      <a:pt x="4786" y="128458"/>
                      <a:pt x="818" y="124263"/>
                    </a:cubicBezTo>
                    <a:cubicBezTo>
                      <a:pt x="-3094" y="120067"/>
                      <a:pt x="8302" y="8660"/>
                      <a:pt x="8302" y="8660"/>
                    </a:cubicBezTo>
                    <a:close/>
                  </a:path>
                </a:pathLst>
              </a:custGeom>
              <a:solidFill>
                <a:srgbClr val="EEA987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3" name="Freeform: Shape 82">
                <a:extLst>
                  <a:ext uri="{FF2B5EF4-FFF2-40B4-BE49-F238E27FC236}">
                    <a16:creationId xmlns:a16="http://schemas.microsoft.com/office/drawing/2014/main" id="{03809A67-DA71-43A7-B883-293017AE612F}"/>
                  </a:ext>
                </a:extLst>
              </p:cNvPr>
              <p:cNvSpPr/>
              <p:nvPr/>
            </p:nvSpPr>
            <p:spPr>
              <a:xfrm>
                <a:off x="1472940" y="2173552"/>
                <a:ext cx="306157" cy="476245"/>
              </a:xfrm>
              <a:custGeom>
                <a:avLst/>
                <a:gdLst>
                  <a:gd name="connsiteX0" fmla="*/ 178217 w 306157"/>
                  <a:gd name="connsiteY0" fmla="*/ 1307 h 476244"/>
                  <a:gd name="connsiteX1" fmla="*/ 305952 w 306157"/>
                  <a:gd name="connsiteY1" fmla="*/ 260010 h 476244"/>
                  <a:gd name="connsiteX2" fmla="*/ 143179 w 306157"/>
                  <a:gd name="connsiteY2" fmla="*/ 476815 h 476244"/>
                  <a:gd name="connsiteX3" fmla="*/ 22 w 306157"/>
                  <a:gd name="connsiteY3" fmla="*/ 194129 h 476244"/>
                  <a:gd name="connsiteX4" fmla="*/ 178217 w 306157"/>
                  <a:gd name="connsiteY4" fmla="*/ 1307 h 476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6157" h="476244">
                    <a:moveTo>
                      <a:pt x="178217" y="1307"/>
                    </a:moveTo>
                    <a:cubicBezTo>
                      <a:pt x="178217" y="1307"/>
                      <a:pt x="327837" y="24326"/>
                      <a:pt x="305952" y="260010"/>
                    </a:cubicBezTo>
                    <a:cubicBezTo>
                      <a:pt x="284068" y="495694"/>
                      <a:pt x="151967" y="476985"/>
                      <a:pt x="143179" y="476815"/>
                    </a:cubicBezTo>
                    <a:cubicBezTo>
                      <a:pt x="134334" y="476588"/>
                      <a:pt x="10681" y="481690"/>
                      <a:pt x="22" y="194129"/>
                    </a:cubicBezTo>
                    <a:cubicBezTo>
                      <a:pt x="-35" y="194129"/>
                      <a:pt x="-5024" y="-18536"/>
                      <a:pt x="178217" y="1307"/>
                    </a:cubicBezTo>
                    <a:close/>
                  </a:path>
                </a:pathLst>
              </a:custGeom>
              <a:solidFill>
                <a:srgbClr val="EEA987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4" name="Freeform: Shape 83">
                <a:extLst>
                  <a:ext uri="{FF2B5EF4-FFF2-40B4-BE49-F238E27FC236}">
                    <a16:creationId xmlns:a16="http://schemas.microsoft.com/office/drawing/2014/main" id="{D48968C8-1C4C-4EDE-B879-E7ACF52BFCD5}"/>
                  </a:ext>
                </a:extLst>
              </p:cNvPr>
              <p:cNvSpPr/>
              <p:nvPr/>
            </p:nvSpPr>
            <p:spPr>
              <a:xfrm>
                <a:off x="1470308" y="2168724"/>
                <a:ext cx="306157" cy="249461"/>
              </a:xfrm>
              <a:custGeom>
                <a:avLst/>
                <a:gdLst>
                  <a:gd name="connsiteX0" fmla="*/ 31285 w 306157"/>
                  <a:gd name="connsiteY0" fmla="*/ 184840 h 249461"/>
                  <a:gd name="connsiteX1" fmla="*/ 276835 w 306157"/>
                  <a:gd name="connsiteY1" fmla="*/ 218404 h 249461"/>
                  <a:gd name="connsiteX2" fmla="*/ 293333 w 306157"/>
                  <a:gd name="connsiteY2" fmla="*/ 249530 h 249461"/>
                  <a:gd name="connsiteX3" fmla="*/ 310569 w 306157"/>
                  <a:gd name="connsiteY3" fmla="*/ 193458 h 249461"/>
                  <a:gd name="connsiteX4" fmla="*/ 141105 w 306157"/>
                  <a:gd name="connsiteY4" fmla="*/ 12 h 249461"/>
                  <a:gd name="connsiteX5" fmla="*/ 2937 w 306157"/>
                  <a:gd name="connsiteY5" fmla="*/ 207632 h 249461"/>
                  <a:gd name="connsiteX6" fmla="*/ 5319 w 306157"/>
                  <a:gd name="connsiteY6" fmla="*/ 243407 h 249461"/>
                  <a:gd name="connsiteX7" fmla="*/ 31285 w 306157"/>
                  <a:gd name="connsiteY7" fmla="*/ 184840 h 24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6157" h="249461">
                    <a:moveTo>
                      <a:pt x="31285" y="184840"/>
                    </a:moveTo>
                    <a:cubicBezTo>
                      <a:pt x="31285" y="184840"/>
                      <a:pt x="197347" y="234222"/>
                      <a:pt x="276835" y="218404"/>
                    </a:cubicBezTo>
                    <a:cubicBezTo>
                      <a:pt x="276835" y="218404"/>
                      <a:pt x="281937" y="247716"/>
                      <a:pt x="293333" y="249530"/>
                    </a:cubicBezTo>
                    <a:cubicBezTo>
                      <a:pt x="304729" y="251344"/>
                      <a:pt x="310569" y="193458"/>
                      <a:pt x="310569" y="193458"/>
                    </a:cubicBezTo>
                    <a:cubicBezTo>
                      <a:pt x="310569" y="193458"/>
                      <a:pt x="314481" y="1826"/>
                      <a:pt x="141105" y="12"/>
                    </a:cubicBezTo>
                    <a:cubicBezTo>
                      <a:pt x="-32271" y="-1803"/>
                      <a:pt x="2937" y="207632"/>
                      <a:pt x="2937" y="207632"/>
                    </a:cubicBezTo>
                    <a:lnTo>
                      <a:pt x="5319" y="243407"/>
                    </a:lnTo>
                    <a:cubicBezTo>
                      <a:pt x="5319" y="243407"/>
                      <a:pt x="30151" y="253215"/>
                      <a:pt x="31285" y="184840"/>
                    </a:cubicBezTo>
                    <a:close/>
                  </a:path>
                </a:pathLst>
              </a:custGeom>
              <a:solidFill>
                <a:srgbClr val="252740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5" name="Freeform: Shape 84">
                <a:extLst>
                  <a:ext uri="{FF2B5EF4-FFF2-40B4-BE49-F238E27FC236}">
                    <a16:creationId xmlns:a16="http://schemas.microsoft.com/office/drawing/2014/main" id="{F7D0FA43-A996-4A8B-A0C6-A7631CE898B3}"/>
                  </a:ext>
                </a:extLst>
              </p:cNvPr>
              <p:cNvSpPr/>
              <p:nvPr/>
            </p:nvSpPr>
            <p:spPr>
              <a:xfrm>
                <a:off x="1557211" y="2627859"/>
                <a:ext cx="130400" cy="39687"/>
              </a:xfrm>
              <a:custGeom>
                <a:avLst/>
                <a:gdLst>
                  <a:gd name="connsiteX0" fmla="*/ 0 w 130400"/>
                  <a:gd name="connsiteY0" fmla="*/ 0 h 39687"/>
                  <a:gd name="connsiteX1" fmla="*/ 133008 w 130400"/>
                  <a:gd name="connsiteY1" fmla="*/ 4082 h 39687"/>
                  <a:gd name="connsiteX2" fmla="*/ 64010 w 130400"/>
                  <a:gd name="connsiteY2" fmla="*/ 42862 h 39687"/>
                  <a:gd name="connsiteX3" fmla="*/ 0 w 130400"/>
                  <a:gd name="connsiteY3" fmla="*/ 0 h 39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0400" h="39687">
                    <a:moveTo>
                      <a:pt x="0" y="0"/>
                    </a:moveTo>
                    <a:cubicBezTo>
                      <a:pt x="0" y="0"/>
                      <a:pt x="52387" y="49609"/>
                      <a:pt x="133008" y="4082"/>
                    </a:cubicBezTo>
                    <a:cubicBezTo>
                      <a:pt x="133008" y="4082"/>
                      <a:pt x="109196" y="43826"/>
                      <a:pt x="64010" y="42862"/>
                    </a:cubicBezTo>
                    <a:cubicBezTo>
                      <a:pt x="18880" y="4184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77860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76" name="Freeform: Shape 85">
                <a:extLst>
                  <a:ext uri="{FF2B5EF4-FFF2-40B4-BE49-F238E27FC236}">
                    <a16:creationId xmlns:a16="http://schemas.microsoft.com/office/drawing/2014/main" id="{5CFD7579-05C8-4E89-AEC0-85FCD64452B0}"/>
                  </a:ext>
                </a:extLst>
              </p:cNvPr>
              <p:cNvSpPr/>
              <p:nvPr/>
            </p:nvSpPr>
            <p:spPr>
              <a:xfrm>
                <a:off x="1475570" y="2691528"/>
                <a:ext cx="272140" cy="147409"/>
              </a:xfrm>
              <a:custGeom>
                <a:avLst/>
                <a:gdLst>
                  <a:gd name="connsiteX0" fmla="*/ 0 w 272139"/>
                  <a:gd name="connsiteY0" fmla="*/ 13267 h 147409"/>
                  <a:gd name="connsiteX1" fmla="*/ 190384 w 272139"/>
                  <a:gd name="connsiteY1" fmla="*/ 152342 h 147409"/>
                  <a:gd name="connsiteX2" fmla="*/ 256548 w 272139"/>
                  <a:gd name="connsiteY2" fmla="*/ 25570 h 147409"/>
                  <a:gd name="connsiteX3" fmla="*/ 211986 w 272139"/>
                  <a:gd name="connsiteY3" fmla="*/ 3742 h 147409"/>
                  <a:gd name="connsiteX4" fmla="*/ 57716 w 272139"/>
                  <a:gd name="connsiteY4" fmla="*/ 0 h 147409"/>
                  <a:gd name="connsiteX5" fmla="*/ 0 w 272139"/>
                  <a:gd name="connsiteY5" fmla="*/ 13267 h 147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139" h="147409">
                    <a:moveTo>
                      <a:pt x="0" y="13267"/>
                    </a:moveTo>
                    <a:cubicBezTo>
                      <a:pt x="0" y="13267"/>
                      <a:pt x="50799" y="163397"/>
                      <a:pt x="190384" y="152342"/>
                    </a:cubicBezTo>
                    <a:cubicBezTo>
                      <a:pt x="329913" y="141286"/>
                      <a:pt x="256548" y="25570"/>
                      <a:pt x="256548" y="25570"/>
                    </a:cubicBezTo>
                    <a:cubicBezTo>
                      <a:pt x="256548" y="25570"/>
                      <a:pt x="221794" y="5613"/>
                      <a:pt x="211986" y="3742"/>
                    </a:cubicBezTo>
                    <a:cubicBezTo>
                      <a:pt x="202177" y="1871"/>
                      <a:pt x="57716" y="0"/>
                      <a:pt x="57716" y="0"/>
                    </a:cubicBezTo>
                    <a:lnTo>
                      <a:pt x="0" y="13267"/>
                    </a:lnTo>
                    <a:close/>
                  </a:path>
                </a:pathLst>
              </a:custGeom>
              <a:solidFill>
                <a:srgbClr val="EEA886"/>
              </a:solidFill>
              <a:ln w="566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52" name="Freeform: Shape 86">
              <a:extLst>
                <a:ext uri="{FF2B5EF4-FFF2-40B4-BE49-F238E27FC236}">
                  <a16:creationId xmlns:a16="http://schemas.microsoft.com/office/drawing/2014/main" id="{C43421B3-9F9E-4AF4-9857-AB4EA360AB69}"/>
                </a:ext>
              </a:extLst>
            </p:cNvPr>
            <p:cNvSpPr/>
            <p:nvPr/>
          </p:nvSpPr>
          <p:spPr>
            <a:xfrm>
              <a:off x="4411467" y="3399156"/>
              <a:ext cx="800623" cy="473969"/>
            </a:xfrm>
            <a:custGeom>
              <a:avLst/>
              <a:gdLst>
                <a:gd name="connsiteX0" fmla="*/ 708924 w 708697"/>
                <a:gd name="connsiteY0" fmla="*/ 420059 h 419548"/>
                <a:gd name="connsiteX1" fmla="*/ 0 w 708697"/>
                <a:gd name="connsiteY1" fmla="*/ 420059 h 419548"/>
                <a:gd name="connsiteX2" fmla="*/ 0 w 708697"/>
                <a:gd name="connsiteY2" fmla="*/ 390350 h 419548"/>
                <a:gd name="connsiteX3" fmla="*/ 679215 w 708697"/>
                <a:gd name="connsiteY3" fmla="*/ 390350 h 419548"/>
                <a:gd name="connsiteX4" fmla="*/ 679215 w 708697"/>
                <a:gd name="connsiteY4" fmla="*/ 0 h 419548"/>
                <a:gd name="connsiteX5" fmla="*/ 708924 w 708697"/>
                <a:gd name="connsiteY5" fmla="*/ 0 h 419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8697" h="419548">
                  <a:moveTo>
                    <a:pt x="708924" y="420059"/>
                  </a:moveTo>
                  <a:lnTo>
                    <a:pt x="0" y="420059"/>
                  </a:lnTo>
                  <a:lnTo>
                    <a:pt x="0" y="390350"/>
                  </a:lnTo>
                  <a:lnTo>
                    <a:pt x="679215" y="390350"/>
                  </a:lnTo>
                  <a:lnTo>
                    <a:pt x="679215" y="0"/>
                  </a:lnTo>
                  <a:lnTo>
                    <a:pt x="708924" y="0"/>
                  </a:lnTo>
                  <a:close/>
                </a:path>
              </a:pathLst>
            </a:custGeom>
            <a:solidFill>
              <a:schemeClr val="accent3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dirty="0"/>
            </a:p>
          </p:txBody>
        </p:sp>
        <p:sp>
          <p:nvSpPr>
            <p:cNvPr id="153" name="Freeform: Shape 87">
              <a:extLst>
                <a:ext uri="{FF2B5EF4-FFF2-40B4-BE49-F238E27FC236}">
                  <a16:creationId xmlns:a16="http://schemas.microsoft.com/office/drawing/2014/main" id="{9666B19E-3C19-4F27-9B60-51EF5A921A82}"/>
                </a:ext>
              </a:extLst>
            </p:cNvPr>
            <p:cNvSpPr/>
            <p:nvPr/>
          </p:nvSpPr>
          <p:spPr>
            <a:xfrm>
              <a:off x="2193265" y="1719915"/>
              <a:ext cx="589258" cy="602068"/>
            </a:xfrm>
            <a:custGeom>
              <a:avLst/>
              <a:gdLst>
                <a:gd name="connsiteX0" fmla="*/ 29709 w 521601"/>
                <a:gd name="connsiteY0" fmla="*/ 537589 h 532940"/>
                <a:gd name="connsiteX1" fmla="*/ 0 w 521601"/>
                <a:gd name="connsiteY1" fmla="*/ 537589 h 532940"/>
                <a:gd name="connsiteX2" fmla="*/ 0 w 521601"/>
                <a:gd name="connsiteY2" fmla="*/ 0 h 532940"/>
                <a:gd name="connsiteX3" fmla="*/ 527101 w 521601"/>
                <a:gd name="connsiteY3" fmla="*/ 0 h 532940"/>
                <a:gd name="connsiteX4" fmla="*/ 527101 w 521601"/>
                <a:gd name="connsiteY4" fmla="*/ 29765 h 532940"/>
                <a:gd name="connsiteX5" fmla="*/ 29709 w 521601"/>
                <a:gd name="connsiteY5" fmla="*/ 29765 h 532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1601" h="532940">
                  <a:moveTo>
                    <a:pt x="29709" y="537589"/>
                  </a:moveTo>
                  <a:lnTo>
                    <a:pt x="0" y="537589"/>
                  </a:lnTo>
                  <a:lnTo>
                    <a:pt x="0" y="0"/>
                  </a:lnTo>
                  <a:lnTo>
                    <a:pt x="527101" y="0"/>
                  </a:lnTo>
                  <a:lnTo>
                    <a:pt x="527101" y="29765"/>
                  </a:lnTo>
                  <a:lnTo>
                    <a:pt x="29709" y="29765"/>
                  </a:lnTo>
                  <a:close/>
                </a:path>
              </a:pathLst>
            </a:custGeom>
            <a:solidFill>
              <a:schemeClr val="accent3"/>
            </a:solidFill>
            <a:ln w="566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200" name="Google Shape;2062;p41">
            <a:extLst>
              <a:ext uri="{FF2B5EF4-FFF2-40B4-BE49-F238E27FC236}">
                <a16:creationId xmlns:a16="http://schemas.microsoft.com/office/drawing/2014/main" id="{F09D85BD-AA14-473A-B0E6-F1607C0C870E}"/>
              </a:ext>
            </a:extLst>
          </p:cNvPr>
          <p:cNvSpPr/>
          <p:nvPr/>
        </p:nvSpPr>
        <p:spPr>
          <a:xfrm>
            <a:off x="4863046" y="2947552"/>
            <a:ext cx="1718905" cy="53076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25099"/>
            </a:schemeClr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288000"/>
            <a:r>
              <a:rPr lang="zh-TW" altLang="en-US" sz="2400" b="1" dirty="0">
                <a:latin typeface="+mn-ea"/>
              </a:rPr>
              <a:t>上傳對象</a:t>
            </a:r>
          </a:p>
        </p:txBody>
      </p:sp>
      <p:sp>
        <p:nvSpPr>
          <p:cNvPr id="201" name="Google Shape;2064;p41">
            <a:extLst>
              <a:ext uri="{FF2B5EF4-FFF2-40B4-BE49-F238E27FC236}">
                <a16:creationId xmlns:a16="http://schemas.microsoft.com/office/drawing/2014/main" id="{6A3B2DC4-5459-4586-BDD2-7BA89C71AF9C}"/>
              </a:ext>
            </a:extLst>
          </p:cNvPr>
          <p:cNvSpPr/>
          <p:nvPr/>
        </p:nvSpPr>
        <p:spPr>
          <a:xfrm>
            <a:off x="4683046" y="298246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152400" cap="rnd" cmpd="sng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矩形 201">
            <a:extLst>
              <a:ext uri="{FF2B5EF4-FFF2-40B4-BE49-F238E27FC236}">
                <a16:creationId xmlns:a16="http://schemas.microsoft.com/office/drawing/2014/main" id="{AE8C14A5-DE2D-48C8-8C07-5162510C5FF4}"/>
              </a:ext>
            </a:extLst>
          </p:cNvPr>
          <p:cNvSpPr/>
          <p:nvPr/>
        </p:nvSpPr>
        <p:spPr>
          <a:xfrm>
            <a:off x="6759799" y="1764138"/>
            <a:ext cx="438774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defRPr/>
            </a:pPr>
            <a:r>
              <a:rPr lang="en-US" altLang="zh-TW" sz="2800" b="1" dirty="0">
                <a:latin typeface="+mn-ea"/>
              </a:rPr>
              <a:t>111.05.12(</a:t>
            </a:r>
            <a:r>
              <a:rPr lang="zh-TW" altLang="en-US" sz="2800" b="1" dirty="0">
                <a:latin typeface="+mn-ea"/>
              </a:rPr>
              <a:t>四</a:t>
            </a:r>
            <a:r>
              <a:rPr lang="en-US" altLang="zh-TW" sz="2800" b="1" dirty="0">
                <a:latin typeface="+mn-ea"/>
              </a:rPr>
              <a:t>)</a:t>
            </a:r>
            <a:r>
              <a:rPr lang="zh-TW" altLang="en-US" sz="2800" b="1" dirty="0">
                <a:latin typeface="+mn-ea"/>
              </a:rPr>
              <a:t>～</a:t>
            </a:r>
            <a:r>
              <a:rPr lang="en-US" altLang="zh-TW" sz="2800" b="1" dirty="0">
                <a:latin typeface="+mn-ea"/>
              </a:rPr>
              <a:t>05.13(</a:t>
            </a:r>
            <a:r>
              <a:rPr lang="zh-TW" altLang="en-US" sz="2800" b="1" dirty="0">
                <a:latin typeface="+mn-ea"/>
              </a:rPr>
              <a:t>五</a:t>
            </a:r>
            <a:r>
              <a:rPr lang="en-US" altLang="zh-TW" sz="2800" b="1" dirty="0">
                <a:latin typeface="+mn-ea"/>
              </a:rPr>
              <a:t>)</a:t>
            </a:r>
          </a:p>
          <a:p>
            <a:pPr algn="ctr" latinLnBrk="1">
              <a:defRPr/>
            </a:pPr>
            <a:r>
              <a:rPr lang="zh-TW" altLang="en-US" sz="2800" b="1" dirty="0">
                <a:latin typeface="+mn-ea"/>
              </a:rPr>
              <a:t>每日上午</a:t>
            </a:r>
            <a:r>
              <a:rPr lang="en-US" altLang="zh-TW" sz="2800" b="1" dirty="0">
                <a:latin typeface="+mn-ea"/>
              </a:rPr>
              <a:t>9</a:t>
            </a:r>
            <a:r>
              <a:rPr lang="zh-TW" altLang="en-US" sz="2800" b="1" dirty="0">
                <a:latin typeface="+mn-ea"/>
              </a:rPr>
              <a:t>時至下午</a:t>
            </a:r>
            <a:r>
              <a:rPr lang="en-US" altLang="zh-TW" sz="2800" b="1" dirty="0">
                <a:latin typeface="+mn-ea"/>
              </a:rPr>
              <a:t>7</a:t>
            </a:r>
            <a:r>
              <a:rPr lang="zh-TW" altLang="en-US" sz="2800" b="1" dirty="0">
                <a:latin typeface="+mn-ea"/>
              </a:rPr>
              <a:t>時</a:t>
            </a:r>
            <a:endParaRPr lang="en-US" altLang="zh-TW" sz="2800" b="1" dirty="0">
              <a:solidFill>
                <a:srgbClr val="0033CC"/>
              </a:solidFill>
              <a:latin typeface="+mn-ea"/>
            </a:endParaRPr>
          </a:p>
        </p:txBody>
      </p:sp>
      <p:sp>
        <p:nvSpPr>
          <p:cNvPr id="203" name="矩形 202">
            <a:extLst>
              <a:ext uri="{FF2B5EF4-FFF2-40B4-BE49-F238E27FC236}">
                <a16:creationId xmlns:a16="http://schemas.microsoft.com/office/drawing/2014/main" id="{2154FA04-B9AD-41AF-92B0-0A7869F8B920}"/>
              </a:ext>
            </a:extLst>
          </p:cNvPr>
          <p:cNvSpPr/>
          <p:nvPr/>
        </p:nvSpPr>
        <p:spPr>
          <a:xfrm>
            <a:off x="6628640" y="2927025"/>
            <a:ext cx="52482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384DC0"/>
              </a:buClr>
              <a:buNone/>
            </a:pPr>
            <a:r>
              <a:rPr lang="zh-TW" altLang="en-US" sz="2800" b="1" dirty="0">
                <a:latin typeface="+mn-ea"/>
              </a:rPr>
              <a:t>報名</a:t>
            </a:r>
            <a:r>
              <a:rPr lang="en-US" altLang="zh-TW" sz="2800" b="1" dirty="0"/>
              <a:t>111</a:t>
            </a:r>
            <a:r>
              <a:rPr lang="zh-TW" altLang="zh-TW" sz="2800" b="1" dirty="0">
                <a:latin typeface="+mn-ea"/>
              </a:rPr>
              <a:t>學年度學科能力測驗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或僅報名術科考試</a:t>
            </a:r>
            <a:r>
              <a:rPr lang="en-US" altLang="zh-TW" sz="2800" b="1" dirty="0">
                <a:latin typeface="+mn-ea"/>
              </a:rPr>
              <a:t>)</a:t>
            </a:r>
            <a:r>
              <a:rPr lang="zh-TW" altLang="zh-TW" sz="2800" b="1" dirty="0">
                <a:latin typeface="+mn-ea"/>
              </a:rPr>
              <a:t>之</a:t>
            </a:r>
            <a:r>
              <a:rPr lang="zh-TW" altLang="en-US" sz="2800" b="1" dirty="0">
                <a:latin typeface="+mn-ea"/>
              </a:rPr>
              <a:t>應屆畢業</a:t>
            </a:r>
            <a:r>
              <a:rPr lang="zh-TW" altLang="zh-TW" sz="2800" b="1" dirty="0">
                <a:latin typeface="+mn-ea"/>
              </a:rPr>
              <a:t>生</a:t>
            </a:r>
            <a:endParaRPr lang="en-US" altLang="zh-TW" sz="2800" b="1" dirty="0">
              <a:latin typeface="+mn-ea"/>
            </a:endParaRPr>
          </a:p>
        </p:txBody>
      </p:sp>
      <p:sp>
        <p:nvSpPr>
          <p:cNvPr id="204" name="矩形 203">
            <a:extLst>
              <a:ext uri="{FF2B5EF4-FFF2-40B4-BE49-F238E27FC236}">
                <a16:creationId xmlns:a16="http://schemas.microsoft.com/office/drawing/2014/main" id="{B9EBC061-F76A-43F2-8976-F5EAD9268E6D}"/>
              </a:ext>
            </a:extLst>
          </p:cNvPr>
          <p:cNvSpPr/>
          <p:nvPr/>
        </p:nvSpPr>
        <p:spPr>
          <a:xfrm>
            <a:off x="2833655" y="4004692"/>
            <a:ext cx="8791989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2000" cap="all" dirty="0">
                <a:latin typeface="+mn-ea"/>
                <a:cs typeface="Arial" panose="020B0604020202020204" pitchFamily="34" charset="0"/>
              </a:rPr>
              <a:t>如轉學、休學生等，請於</a:t>
            </a:r>
            <a:r>
              <a:rPr lang="zh-TW" altLang="en-US" sz="2000" b="1" u="sng" cap="all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執行成績確認作業前</a:t>
            </a:r>
            <a:r>
              <a:rPr lang="zh-TW" altLang="en-US" sz="2000" cap="all" dirty="0">
                <a:latin typeface="+mn-ea"/>
                <a:cs typeface="Arial" panose="020B0604020202020204" pitchFamily="34" charset="0"/>
              </a:rPr>
              <a:t>傳真「學生學籍異動明細表」至本會，待確定本會受理並處理後再進行上傳及確認作業。</a:t>
            </a:r>
            <a:endParaRPr lang="en-US" altLang="zh-TW" sz="2000" cap="all" dirty="0">
              <a:latin typeface="+mn-ea"/>
              <a:cs typeface="Arial" panose="020B0604020202020204" pitchFamily="34" charset="0"/>
            </a:endParaRPr>
          </a:p>
          <a:p>
            <a:pPr marL="285750" lvl="2" indent="-28575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  <a:cs typeface="Times New Roman" panose="02020603050405020304" pitchFamily="18" charset="0"/>
              </a:rPr>
              <a:t>如有高三下轉學生，統一由</a:t>
            </a:r>
            <a:r>
              <a:rPr lang="zh-TW" altLang="en-US" sz="2000" b="1" u="sng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轉入後之學校單位</a:t>
            </a:r>
            <a:r>
              <a:rPr lang="zh-TW" altLang="en-US" sz="2000" dirty="0">
                <a:latin typeface="+mn-ea"/>
                <a:cs typeface="Times New Roman" panose="02020603050405020304" pitchFamily="18" charset="0"/>
              </a:rPr>
              <a:t>辦理上傳作業。</a:t>
            </a:r>
            <a:endParaRPr lang="en-US" altLang="zh-TW" sz="2000" dirty="0">
              <a:latin typeface="+mn-ea"/>
              <a:cs typeface="Times New Roman" panose="02020603050405020304" pitchFamily="18" charset="0"/>
            </a:endParaRPr>
          </a:p>
          <a:p>
            <a:pPr marL="285750" lvl="2" indent="-28575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zh-TW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若</a:t>
            </a:r>
            <a:r>
              <a:rPr lang="zh-TW" altLang="en-US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校內所有報名</a:t>
            </a:r>
            <a:r>
              <a:rPr lang="zh-TW" altLang="zh-TW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學生</a:t>
            </a:r>
            <a:r>
              <a:rPr lang="zh-TW" altLang="en-US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皆未通過</a:t>
            </a:r>
            <a:r>
              <a:rPr lang="zh-TW" altLang="zh-TW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申請</a:t>
            </a:r>
            <a:r>
              <a:rPr lang="zh-TW" altLang="en-US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入學第一階段篩選</a:t>
            </a:r>
            <a:r>
              <a:rPr lang="zh-TW" altLang="zh-TW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可向本會提出免上傳</a:t>
            </a:r>
            <a:r>
              <a:rPr lang="zh-TW" altLang="en-US" sz="2000" cap="all" dirty="0">
                <a:latin typeface="+mn-ea"/>
                <a:cs typeface="Arial" panose="020B0604020202020204" pitchFamily="34" charset="0"/>
                <a:sym typeface="Calibri" panose="020F0502020204030204" pitchFamily="34" charset="0"/>
              </a:rPr>
              <a:t>。</a:t>
            </a:r>
            <a:endParaRPr lang="en-US" altLang="zh-TW" sz="2000" cap="all" dirty="0">
              <a:latin typeface="+mn-ea"/>
              <a:cs typeface="Arial" panose="020B0604020202020204" pitchFamily="34" charset="0"/>
              <a:sym typeface="Calibri" panose="020F0502020204030204" pitchFamily="34" charset="0"/>
            </a:endParaRPr>
          </a:p>
          <a:p>
            <a:pPr marL="285750" lvl="2" indent="-285750" algn="just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  <a:cs typeface="Times New Roman" panose="02020603050405020304" pitchFamily="18" charset="0"/>
              </a:rPr>
              <a:t>如學生確認不參與申請入學第二階段甄試，可免上傳其成績，惟執行確認作業後，務必將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「</a:t>
            </a:r>
            <a:r>
              <a:rPr lang="zh-TW" altLang="en-US" sz="2000" b="1" u="sng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修課紀錄上傳人數與報名學測人數不符之學生名單一覽表</a:t>
            </a:r>
            <a:r>
              <a:rPr lang="zh-TW" altLang="en-US" sz="20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2000" dirty="0">
                <a:latin typeface="+mn-ea"/>
                <a:cs typeface="Times New Roman" panose="02020603050405020304" pitchFamily="18" charset="0"/>
              </a:rPr>
              <a:t>蓋章後，傳真至本會，並來電確認。</a:t>
            </a:r>
            <a:endParaRPr lang="en-US" altLang="zh-TW" sz="20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517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EF2AADF-3CCB-4C43-B68E-A48ECBE1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12</a:t>
            </a:fld>
            <a:endParaRPr lang="zh-TW" altLang="en-US"/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60427696-9941-474F-993A-9FF5BEEF0956}"/>
              </a:ext>
            </a:extLst>
          </p:cNvPr>
          <p:cNvGrpSpPr/>
          <p:nvPr/>
        </p:nvGrpSpPr>
        <p:grpSpPr>
          <a:xfrm rot="21120000" flipH="1">
            <a:off x="862546" y="2185560"/>
            <a:ext cx="4860000" cy="2160000"/>
            <a:chOff x="783426" y="4293096"/>
            <a:chExt cx="2956243" cy="166817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 Diagonal Corner Rectangle 12">
              <a:extLst>
                <a:ext uri="{FF2B5EF4-FFF2-40B4-BE49-F238E27FC236}">
                  <a16:creationId xmlns:a16="http://schemas.microsoft.com/office/drawing/2014/main" id="{3EBEDE3B-2F1F-41CB-ABA1-7FA5A262F1F3}"/>
                </a:ext>
              </a:extLst>
            </p:cNvPr>
            <p:cNvSpPr/>
            <p:nvPr/>
          </p:nvSpPr>
          <p:spPr>
            <a:xfrm flipH="1">
              <a:off x="783426" y="4293096"/>
              <a:ext cx="2956243" cy="1668177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5" name="Round Diagonal Corner Rectangle 13">
              <a:extLst>
                <a:ext uri="{FF2B5EF4-FFF2-40B4-BE49-F238E27FC236}">
                  <a16:creationId xmlns:a16="http://schemas.microsoft.com/office/drawing/2014/main" id="{DEB0EFC3-45D8-4B67-8123-E4000AC6372F}"/>
                </a:ext>
              </a:extLst>
            </p:cNvPr>
            <p:cNvSpPr/>
            <p:nvPr/>
          </p:nvSpPr>
          <p:spPr>
            <a:xfrm flipH="1">
              <a:off x="857392" y="4373601"/>
              <a:ext cx="2808313" cy="1501359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r>
                <a:rPr lang="zh-TW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修課紀錄內容</a:t>
              </a:r>
            </a:p>
            <a:p>
              <a:pPr algn="ctr" defTabSz="1219170">
                <a:defRPr/>
              </a:pPr>
              <a:endParaRPr lang="en-US" altLang="zh-TW" sz="1000" dirty="0">
                <a:solidFill>
                  <a:srgbClr val="000000"/>
                </a:solidFill>
                <a:latin typeface="Arial" panose="020B0604020202020204" pitchFamily="34" charset="0"/>
                <a:ea typeface="微軟正黑體" panose="020B0604030504040204" pitchFamily="34" charset="-120"/>
                <a:sym typeface="Arial"/>
              </a:endParaRPr>
            </a:p>
            <a:p>
              <a:pPr defTabSz="1219170">
                <a:defRPr/>
              </a:pP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           </a:t>
              </a: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1-</a:t>
              </a: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第六學期各學科成績</a:t>
              </a:r>
              <a:b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</a:b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                </a:t>
              </a: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(</a:t>
              </a: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含必修及選修</a:t>
              </a: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)</a:t>
              </a:r>
            </a:p>
            <a:p>
              <a:pPr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           2-</a:t>
              </a: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第六學期學業成績總平均</a:t>
              </a:r>
            </a:p>
            <a:p>
              <a:pPr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           3-</a:t>
              </a: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蓋教務處章戳</a:t>
              </a: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(</a:t>
              </a:r>
              <a:r>
                <a:rPr lang="zh-TW" altLang="en-US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或浮水印</a:t>
              </a:r>
              <a:r>
                <a:rPr lang="en-US" altLang="zh-TW" dirty="0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sym typeface="Arial"/>
                </a:rPr>
                <a:t>)</a:t>
              </a:r>
            </a:p>
          </p:txBody>
        </p:sp>
      </p:grpSp>
      <p:grpSp>
        <p:nvGrpSpPr>
          <p:cNvPr id="6" name="Group 2">
            <a:extLst>
              <a:ext uri="{FF2B5EF4-FFF2-40B4-BE49-F238E27FC236}">
                <a16:creationId xmlns:a16="http://schemas.microsoft.com/office/drawing/2014/main" id="{B4C647B2-E874-47C6-BF4B-E676EBD9FFCC}"/>
              </a:ext>
            </a:extLst>
          </p:cNvPr>
          <p:cNvGrpSpPr/>
          <p:nvPr/>
        </p:nvGrpSpPr>
        <p:grpSpPr>
          <a:xfrm rot="300000" flipH="1">
            <a:off x="5245140" y="1872292"/>
            <a:ext cx="6300000" cy="3132000"/>
            <a:chOff x="696478" y="4293100"/>
            <a:chExt cx="3043191" cy="24636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 Diagonal Corner Rectangle 6">
              <a:extLst>
                <a:ext uri="{FF2B5EF4-FFF2-40B4-BE49-F238E27FC236}">
                  <a16:creationId xmlns:a16="http://schemas.microsoft.com/office/drawing/2014/main" id="{1144455E-54D9-4D29-8777-4A833D1F1B71}"/>
                </a:ext>
              </a:extLst>
            </p:cNvPr>
            <p:cNvSpPr/>
            <p:nvPr/>
          </p:nvSpPr>
          <p:spPr>
            <a:xfrm flipH="1">
              <a:off x="696478" y="4293100"/>
              <a:ext cx="3043191" cy="246365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latin typeface="Arial" panose="020B0604020202020204" pitchFamily="34" charset="0"/>
              </a:endParaRPr>
            </a:p>
          </p:txBody>
        </p:sp>
        <p:sp>
          <p:nvSpPr>
            <p:cNvPr id="8" name="Round Diagonal Corner Rectangle 7">
              <a:extLst>
                <a:ext uri="{FF2B5EF4-FFF2-40B4-BE49-F238E27FC236}">
                  <a16:creationId xmlns:a16="http://schemas.microsoft.com/office/drawing/2014/main" id="{2348B380-72D1-4D27-B737-81C214ED50B2}"/>
                </a:ext>
              </a:extLst>
            </p:cNvPr>
            <p:cNvSpPr/>
            <p:nvPr/>
          </p:nvSpPr>
          <p:spPr>
            <a:xfrm flipH="1">
              <a:off x="779020" y="4392211"/>
              <a:ext cx="2886684" cy="2265431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9170">
                <a:defRPr/>
              </a:pPr>
              <a:r>
                <a:rPr lang="zh-TW" altLang="en-US" sz="3200" b="1" dirty="0">
                  <a:solidFill>
                    <a:schemeClr val="bg1"/>
                  </a:solidFill>
                  <a:latin typeface="+mn-ea"/>
                  <a:sym typeface="Arial"/>
                </a:rPr>
                <a:t>檔案格式</a:t>
              </a:r>
              <a:endParaRPr lang="en-US" altLang="zh-TW" sz="3200" b="1" dirty="0">
                <a:solidFill>
                  <a:schemeClr val="bg1"/>
                </a:solidFill>
                <a:latin typeface="+mn-ea"/>
                <a:sym typeface="Arial"/>
              </a:endParaRPr>
            </a:p>
            <a:p>
              <a:pPr algn="ctr" defTabSz="1219170">
                <a:defRPr/>
              </a:pPr>
              <a:endParaRPr lang="zh-TW" altLang="en-US" sz="1000" b="1" dirty="0">
                <a:solidFill>
                  <a:schemeClr val="bg1"/>
                </a:solidFill>
                <a:sym typeface="Arial"/>
              </a:endParaRPr>
            </a:p>
            <a:p>
              <a:pPr marL="0" lvl="1"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1-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規格： </a:t>
              </a: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A4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、</a:t>
              </a: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PDF</a:t>
              </a:r>
            </a:p>
            <a:p>
              <a:pPr marL="0" lvl="1"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2-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大小及頁數：</a:t>
              </a: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500KB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以內及</a:t>
              </a: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2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頁</a:t>
              </a:r>
              <a:endParaRPr lang="en-US" altLang="zh-TW" b="1" dirty="0">
                <a:solidFill>
                  <a:schemeClr val="bg1"/>
                </a:solidFill>
                <a:latin typeface="+mn-ea"/>
                <a:sym typeface="Arial"/>
              </a:endParaRPr>
            </a:p>
            <a:p>
              <a:pPr marL="0" lvl="1"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3-PDF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版本：</a:t>
              </a: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Acrobat 6.0 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以上</a:t>
              </a:r>
            </a:p>
            <a:p>
              <a:pPr marL="0" lvl="1"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4-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不得設定保全及其他特殊功能</a:t>
              </a:r>
            </a:p>
            <a:p>
              <a:pPr marL="0" lvl="1"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5-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解析度：建議設定</a:t>
              </a: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200dpi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以上，可清楚閱讀內容</a:t>
              </a:r>
            </a:p>
            <a:p>
              <a:pPr marL="0" lvl="1" defTabSz="1219170">
                <a:defRPr/>
              </a:pP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6-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檔名：「學測報名序號」或「身分證號碼」</a:t>
              </a:r>
              <a:b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</a:br>
              <a:r>
                <a:rPr lang="en-US" altLang="zh-TW" dirty="0">
                  <a:solidFill>
                    <a:schemeClr val="bg1"/>
                  </a:solidFill>
                  <a:latin typeface="+mn-ea"/>
                  <a:sym typeface="Arial"/>
                </a:rPr>
                <a:t>                </a:t>
              </a:r>
              <a:r>
                <a:rPr lang="zh-TW" altLang="en-US" dirty="0">
                  <a:solidFill>
                    <a:schemeClr val="bg1"/>
                  </a:solidFill>
                  <a:latin typeface="+mn-ea"/>
                  <a:sym typeface="Arial"/>
                </a:rPr>
                <a:t>擇一，且所有學生檔名須全部一致</a:t>
              </a:r>
            </a:p>
          </p:txBody>
        </p:sp>
      </p:grpSp>
      <p:sp>
        <p:nvSpPr>
          <p:cNvPr id="9" name="標題 5">
            <a:extLst>
              <a:ext uri="{FF2B5EF4-FFF2-40B4-BE49-F238E27FC236}">
                <a16:creationId xmlns:a16="http://schemas.microsoft.com/office/drawing/2014/main" id="{E2C06552-17AA-4094-9494-B845490E49F3}"/>
              </a:ext>
            </a:extLst>
          </p:cNvPr>
          <p:cNvSpPr txBox="1">
            <a:spLocks/>
          </p:cNvSpPr>
          <p:nvPr/>
        </p:nvSpPr>
        <p:spPr>
          <a:xfrm>
            <a:off x="1878585" y="547832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修課紀錄內容及檔案格式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F531524-D5AA-474B-BDD3-6E212EF69F3C}"/>
              </a:ext>
            </a:extLst>
          </p:cNvPr>
          <p:cNvSpPr/>
          <p:nvPr/>
        </p:nvSpPr>
        <p:spPr>
          <a:xfrm>
            <a:off x="1544737" y="1484285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" name="组合 23">
            <a:extLst>
              <a:ext uri="{FF2B5EF4-FFF2-40B4-BE49-F238E27FC236}">
                <a16:creationId xmlns:a16="http://schemas.microsoft.com/office/drawing/2014/main" id="{0281B193-876B-4E79-95AC-C7BD2EE45345}"/>
              </a:ext>
            </a:extLst>
          </p:cNvPr>
          <p:cNvGrpSpPr/>
          <p:nvPr/>
        </p:nvGrpSpPr>
        <p:grpSpPr>
          <a:xfrm>
            <a:off x="10360668" y="1064523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2AF8340-F38E-4EA7-9AB0-389BE8F8D491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143C088E-592C-4800-AC97-A70102BCB4BF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EEA5EB3-176B-404A-BAD0-4A722E797A74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7" name="流程圖: 替代程序 16">
            <a:extLst>
              <a:ext uri="{FF2B5EF4-FFF2-40B4-BE49-F238E27FC236}">
                <a16:creationId xmlns:a16="http://schemas.microsoft.com/office/drawing/2014/main" id="{F179EF81-E53B-4910-A8A1-D24D4FD38B87}"/>
              </a:ext>
            </a:extLst>
          </p:cNvPr>
          <p:cNvSpPr/>
          <p:nvPr/>
        </p:nvSpPr>
        <p:spPr>
          <a:xfrm>
            <a:off x="1806867" y="5184235"/>
            <a:ext cx="8368613" cy="1260000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/>
          <a:lstStyle/>
          <a:p>
            <a:pPr marL="360000" indent="-285750" algn="just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成績須依「高級中等學校學生學習評量辦法」、「高級中等學校進修部學生學習評量辦法」及教育主管機關相關規定辦理。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indent="-285750" algn="just"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配合大學校系第二階段指定項目甄試時程及高中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學校處理成績所需時間，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第六學期修課紀錄不含補考成績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C343F47B-07A2-4CBA-BC9F-648B28F9B5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92" y="4707842"/>
            <a:ext cx="914122" cy="914122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E9F015D9-15AE-421A-B6C1-8B59206D9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10" y="1701884"/>
            <a:ext cx="1736025" cy="190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6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5E425F-B24C-48B1-B72D-1A26F7262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4" name="图片 14">
            <a:extLst>
              <a:ext uri="{FF2B5EF4-FFF2-40B4-BE49-F238E27FC236}">
                <a16:creationId xmlns:a16="http://schemas.microsoft.com/office/drawing/2014/main" id="{7832548F-FE31-4A9C-8D82-234EB63D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71" y="1350535"/>
            <a:ext cx="4539171" cy="3918654"/>
          </a:xfrm>
          <a:prstGeom prst="rect">
            <a:avLst/>
          </a:prstGeom>
        </p:spPr>
      </p:pic>
      <p:sp>
        <p:nvSpPr>
          <p:cNvPr id="6" name="淘宝网Chenying0907出品 77">
            <a:extLst>
              <a:ext uri="{FF2B5EF4-FFF2-40B4-BE49-F238E27FC236}">
                <a16:creationId xmlns:a16="http://schemas.microsoft.com/office/drawing/2014/main" id="{DF1CA231-217B-4637-8C16-3B2D8CADEB5D}"/>
              </a:ext>
            </a:extLst>
          </p:cNvPr>
          <p:cNvSpPr txBox="1"/>
          <p:nvPr/>
        </p:nvSpPr>
        <p:spPr>
          <a:xfrm>
            <a:off x="878622" y="1799566"/>
            <a:ext cx="3311671" cy="224676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TW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111.05.16~05.17</a:t>
            </a:r>
          </a:p>
          <a:p>
            <a:pPr algn="ctr"/>
            <a:r>
              <a:rPr lang="zh-TW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</a:t>
            </a:r>
            <a:r>
              <a:rPr lang="en-US" altLang="zh-TW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9:00~21:00</a:t>
            </a:r>
            <a:br>
              <a:rPr lang="en-US" altLang="zh-TW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通過第一階段篩選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應屆畢業生查詢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第六學期修課紀錄</a:t>
            </a:r>
          </a:p>
        </p:txBody>
      </p:sp>
      <p:sp>
        <p:nvSpPr>
          <p:cNvPr id="7" name="淘宝网Chenying0907出品 78">
            <a:extLst>
              <a:ext uri="{FF2B5EF4-FFF2-40B4-BE49-F238E27FC236}">
                <a16:creationId xmlns:a16="http://schemas.microsoft.com/office/drawing/2014/main" id="{DD5C8137-2BE5-40FA-89D8-FB9F2184E279}"/>
              </a:ext>
            </a:extLst>
          </p:cNvPr>
          <p:cNvSpPr txBox="1"/>
          <p:nvPr/>
        </p:nvSpPr>
        <p:spPr>
          <a:xfrm>
            <a:off x="606989" y="4086286"/>
            <a:ext cx="3854937" cy="131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點選「應屆畢業生查詢第六學期修課紀錄系統」查詢第六學期修課紀錄。如學業成績有誤者應於查詢截止日前向就讀學校反映。</a:t>
            </a:r>
          </a:p>
        </p:txBody>
      </p:sp>
      <p:sp>
        <p:nvSpPr>
          <p:cNvPr id="9" name="淘宝网Chenying0907出品 77">
            <a:extLst>
              <a:ext uri="{FF2B5EF4-FFF2-40B4-BE49-F238E27FC236}">
                <a16:creationId xmlns:a16="http://schemas.microsoft.com/office/drawing/2014/main" id="{145B671C-A917-4CE5-A21A-1AC571B236ED}"/>
              </a:ext>
            </a:extLst>
          </p:cNvPr>
          <p:cNvSpPr txBox="1"/>
          <p:nvPr/>
        </p:nvSpPr>
        <p:spPr>
          <a:xfrm>
            <a:off x="8225873" y="1799566"/>
            <a:ext cx="3240000" cy="201783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altLang="zh-TW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111.05.16~05.18</a:t>
            </a:r>
          </a:p>
          <a:p>
            <a:pPr algn="ctr"/>
            <a:r>
              <a:rPr lang="zh-TW" altLang="en-US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每日</a:t>
            </a:r>
            <a:r>
              <a:rPr lang="en-US" altLang="zh-TW" sz="28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9:00~19:00</a:t>
            </a:r>
          </a:p>
          <a:p>
            <a:pPr algn="ctr">
              <a:spcBef>
                <a:spcPts val="1800"/>
              </a:spcBef>
            </a:pPr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高中下載未查詢</a:t>
            </a:r>
            <a:endParaRPr lang="en-US" altLang="zh-TW" sz="2800" b="1" dirty="0">
              <a:solidFill>
                <a:schemeClr val="accent6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TW" altLang="en-US" sz="28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修課紀錄名單</a:t>
            </a:r>
          </a:p>
        </p:txBody>
      </p:sp>
      <p:sp>
        <p:nvSpPr>
          <p:cNvPr id="10" name="淘宝网Chenying0907出品 78">
            <a:extLst>
              <a:ext uri="{FF2B5EF4-FFF2-40B4-BE49-F238E27FC236}">
                <a16:creationId xmlns:a16="http://schemas.microsoft.com/office/drawing/2014/main" id="{75D3BC0E-87EE-45B5-B60F-22E2980FA97D}"/>
              </a:ext>
            </a:extLst>
          </p:cNvPr>
          <p:cNvSpPr txBox="1"/>
          <p:nvPr/>
        </p:nvSpPr>
        <p:spPr>
          <a:xfrm>
            <a:off x="8234751" y="4086286"/>
            <a:ext cx="3240000" cy="10436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點選「下載未查詢高中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第六學期修課紀錄之學生名單」檢視學生查詢狀況。</a:t>
            </a:r>
          </a:p>
        </p:txBody>
      </p:sp>
      <p:sp>
        <p:nvSpPr>
          <p:cNvPr id="11" name="標題 5">
            <a:extLst>
              <a:ext uri="{FF2B5EF4-FFF2-40B4-BE49-F238E27FC236}">
                <a16:creationId xmlns:a16="http://schemas.microsoft.com/office/drawing/2014/main" id="{C7259633-FEA3-42AA-BB5F-A3F2CFCF4281}"/>
              </a:ext>
            </a:extLst>
          </p:cNvPr>
          <p:cNvSpPr txBox="1">
            <a:spLocks/>
          </p:cNvSpPr>
          <p:nvPr/>
        </p:nvSpPr>
        <p:spPr>
          <a:xfrm>
            <a:off x="1878585" y="547832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學生核對及查詢修課紀錄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6857A36-9676-4668-93C3-7DAE9233EDCC}"/>
              </a:ext>
            </a:extLst>
          </p:cNvPr>
          <p:cNvSpPr/>
          <p:nvPr/>
        </p:nvSpPr>
        <p:spPr>
          <a:xfrm>
            <a:off x="1544737" y="1484285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3" name="组合 23">
            <a:extLst>
              <a:ext uri="{FF2B5EF4-FFF2-40B4-BE49-F238E27FC236}">
                <a16:creationId xmlns:a16="http://schemas.microsoft.com/office/drawing/2014/main" id="{05C184B4-77F6-44B6-90E6-E240455CA90D}"/>
              </a:ext>
            </a:extLst>
          </p:cNvPr>
          <p:cNvGrpSpPr/>
          <p:nvPr/>
        </p:nvGrpSpPr>
        <p:grpSpPr>
          <a:xfrm>
            <a:off x="10360668" y="1064523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BD296474-F6D0-46B5-85CD-876CBD77BBB5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F04E8405-03D4-403A-AA72-5635A9F12112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0ABE7CEA-8B97-401B-A8AD-B147FA6F5768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A3B5236-EAA8-4024-A932-A5636A511797}"/>
              </a:ext>
            </a:extLst>
          </p:cNvPr>
          <p:cNvSpPr txBox="1"/>
          <p:nvPr/>
        </p:nvSpPr>
        <p:spPr>
          <a:xfrm>
            <a:off x="868561" y="5671046"/>
            <a:ext cx="3408898" cy="64800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pPr marL="108000"/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學生自行設定個人專屬密碼後，方可登錄查詢系統。</a:t>
            </a: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25DAEAD6-D77F-4689-8FA0-8C72C2832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18" y="5387616"/>
            <a:ext cx="562946" cy="562946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8C6614F-8D42-49E1-AC4B-5F738839C68E}"/>
              </a:ext>
            </a:extLst>
          </p:cNvPr>
          <p:cNvSpPr txBox="1"/>
          <p:nvPr/>
        </p:nvSpPr>
        <p:spPr>
          <a:xfrm>
            <a:off x="5557422" y="5452843"/>
            <a:ext cx="5846308" cy="924163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000" rIns="108000" anchor="ctr">
            <a:noAutofit/>
          </a:bodyPr>
          <a:lstStyle/>
          <a:p>
            <a:pPr algn="just"/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上傳截止日後，第六學期修課紀錄將直接提供各受理申請之大學。如經學生反映且學業成績確實有誤，應由就讀學校備文檢附更正後之修課紀錄至該生申請之大學。</a:t>
            </a: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id="{E2DF8796-B438-4C47-A53B-1E487D08CD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801" y="6049829"/>
            <a:ext cx="562946" cy="56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43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5850D61-5D4F-4B37-A9DE-1B90EF62D542}"/>
              </a:ext>
            </a:extLst>
          </p:cNvPr>
          <p:cNvSpPr/>
          <p:nvPr/>
        </p:nvSpPr>
        <p:spPr>
          <a:xfrm>
            <a:off x="6611292" y="1874728"/>
            <a:ext cx="512064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spcBef>
                <a:spcPts val="1200"/>
              </a:spcBef>
              <a:spcAft>
                <a:spcPts val="1200"/>
              </a:spcAft>
            </a:pPr>
            <a:r>
              <a:rPr lang="zh-TW" altLang="en-US" sz="8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dobe Arabic" panose="02040503050201020203" pitchFamily="18" charset="-78"/>
              </a:rPr>
              <a:t>簡報結束</a:t>
            </a:r>
            <a:endParaRPr lang="en-US" altLang="zh-TW" sz="8800" b="1" dirty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dobe Arabic" panose="02040503050201020203" pitchFamily="18" charset="-78"/>
            </a:endParaRPr>
          </a:p>
          <a:p>
            <a:pPr algn="dist">
              <a:spcBef>
                <a:spcPts val="1200"/>
              </a:spcBef>
              <a:spcAft>
                <a:spcPts val="1200"/>
              </a:spcAft>
            </a:pPr>
            <a:r>
              <a:rPr lang="zh-TW" altLang="en-US" sz="88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dobe Arabic" panose="02040503050201020203" pitchFamily="18" charset="-78"/>
              </a:rPr>
              <a:t>敬請指教</a:t>
            </a:r>
            <a:endParaRPr lang="zh-CN" altLang="en-US" sz="8800" b="1" dirty="0">
              <a:solidFill>
                <a:schemeClr val="tx2">
                  <a:lumMod val="7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dobe Arabic" panose="02040503050201020203" pitchFamily="18" charset="-7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4E51BBE-6D61-4BF4-AD6C-9E2E5BAE082E}"/>
              </a:ext>
            </a:extLst>
          </p:cNvPr>
          <p:cNvSpPr/>
          <p:nvPr/>
        </p:nvSpPr>
        <p:spPr>
          <a:xfrm>
            <a:off x="8408634" y="5642868"/>
            <a:ext cx="2944381" cy="61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大學甄選入學委員會</a:t>
            </a:r>
            <a:endParaRPr lang="en-US" altLang="zh-TW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05-2721799</a:t>
            </a:r>
            <a:r>
              <a:rPr lang="zh-TW" altLang="en-US" sz="2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CN" altLang="en-US" sz="20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D0AF458-FCB0-463C-B033-2310232621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384" y="5642868"/>
            <a:ext cx="585143" cy="58514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41CF8D6-BD4F-452A-AF4F-41C7BCE46A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114" y="5570973"/>
            <a:ext cx="692150" cy="683895"/>
          </a:xfrm>
          <a:prstGeom prst="rect">
            <a:avLst/>
          </a:prstGeom>
        </p:spPr>
      </p:pic>
      <p:sp>
        <p:nvSpPr>
          <p:cNvPr id="10" name="圆角矩形 36">
            <a:extLst>
              <a:ext uri="{FF2B5EF4-FFF2-40B4-BE49-F238E27FC236}">
                <a16:creationId xmlns:a16="http://schemas.microsoft.com/office/drawing/2014/main" id="{A5B4C709-EE7E-45B6-8DDE-E89D4C59EECC}"/>
              </a:ext>
            </a:extLst>
          </p:cNvPr>
          <p:cNvSpPr/>
          <p:nvPr/>
        </p:nvSpPr>
        <p:spPr>
          <a:xfrm>
            <a:off x="561736" y="5951781"/>
            <a:ext cx="4407380" cy="6061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YaHei" panose="020B0503020204020204" pitchFamily="34" charset="-122"/>
              </a:rPr>
              <a:t>本說明會簡報將於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YaHei" panose="020B0503020204020204" pitchFamily="34" charset="-122"/>
              </a:rPr>
              <a:t>111.03.01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YaHei" panose="020B0503020204020204" pitchFamily="34" charset="-122"/>
              </a:rPr>
              <a:t>上午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YaHei" panose="020B0503020204020204" pitchFamily="34" charset="-122"/>
              </a:rPr>
              <a:t>9</a:t>
            </a: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Microsoft YaHei" panose="020B0503020204020204" pitchFamily="34" charset="-122"/>
              </a:rPr>
              <a:t>時起於本會網站公告，歡迎下載使用！！</a:t>
            </a:r>
          </a:p>
        </p:txBody>
      </p:sp>
    </p:spTree>
    <p:extLst>
      <p:ext uri="{BB962C8B-B14F-4D97-AF65-F5344CB8AC3E}">
        <p14:creationId xmlns:p14="http://schemas.microsoft.com/office/powerpoint/2010/main" val="208788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B02677D5-6A57-4C82-B4BB-3370C9A63BB2}"/>
              </a:ext>
            </a:extLst>
          </p:cNvPr>
          <p:cNvSpPr/>
          <p:nvPr/>
        </p:nvSpPr>
        <p:spPr>
          <a:xfrm>
            <a:off x="391918" y="1286228"/>
            <a:ext cx="6549115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en-US" altLang="zh-TW" sz="8000" dirty="0">
                <a:solidFill>
                  <a:schemeClr val="accent2"/>
                </a:solidFill>
                <a:latin typeface="Britannic Bold" panose="020B0903060703020204" pitchFamily="34" charset="0"/>
              </a:rPr>
              <a:t>PART 01</a:t>
            </a:r>
          </a:p>
          <a:p>
            <a:pPr lvl="0" algn="ctr">
              <a:spcBef>
                <a:spcPts val="1800"/>
              </a:spcBef>
              <a:spcAft>
                <a:spcPts val="1800"/>
              </a:spcAft>
              <a:defRPr/>
            </a:pPr>
            <a:r>
              <a:rPr lang="zh-TW" altLang="en-US" sz="72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goe UI" panose="020B0502040204020203" pitchFamily="34" charset="0"/>
              </a:rPr>
              <a:t>考生審查資料繳交說明</a:t>
            </a:r>
            <a:endParaRPr lang="en-US" altLang="zh-TW" sz="7200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Segoe UI" panose="020B0502040204020203" pitchFamily="34" charset="0"/>
            </a:endParaRPr>
          </a:p>
        </p:txBody>
      </p:sp>
      <p:grpSp>
        <p:nvGrpSpPr>
          <p:cNvPr id="264" name="Google Shape;9375;p55">
            <a:extLst>
              <a:ext uri="{FF2B5EF4-FFF2-40B4-BE49-F238E27FC236}">
                <a16:creationId xmlns:a16="http://schemas.microsoft.com/office/drawing/2014/main" id="{2CD7D594-69CC-4F84-9B25-3443362C7100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6096000" y="411425"/>
            <a:ext cx="6412034" cy="6035150"/>
            <a:chOff x="1354150" y="267550"/>
            <a:chExt cx="4967475" cy="4675500"/>
          </a:xfrm>
        </p:grpSpPr>
        <p:sp>
          <p:nvSpPr>
            <p:cNvPr id="265" name="Google Shape;9376;p55">
              <a:extLst>
                <a:ext uri="{FF2B5EF4-FFF2-40B4-BE49-F238E27FC236}">
                  <a16:creationId xmlns:a16="http://schemas.microsoft.com/office/drawing/2014/main" id="{F4467C58-C2D3-493B-84E4-C90DC896A0BE}"/>
                </a:ext>
              </a:extLst>
            </p:cNvPr>
            <p:cNvSpPr/>
            <p:nvPr/>
          </p:nvSpPr>
          <p:spPr>
            <a:xfrm>
              <a:off x="4517700" y="2132850"/>
              <a:ext cx="520700" cy="421100"/>
            </a:xfrm>
            <a:custGeom>
              <a:avLst/>
              <a:gdLst/>
              <a:ahLst/>
              <a:cxnLst/>
              <a:rect l="l" t="t" r="r" b="b"/>
              <a:pathLst>
                <a:path w="20828" h="16844" extrusionOk="0">
                  <a:moveTo>
                    <a:pt x="10401" y="1"/>
                  </a:moveTo>
                  <a:cubicBezTo>
                    <a:pt x="10351" y="1"/>
                    <a:pt x="10276" y="1"/>
                    <a:pt x="10201" y="26"/>
                  </a:cubicBezTo>
                  <a:cubicBezTo>
                    <a:pt x="9775" y="51"/>
                    <a:pt x="9374" y="151"/>
                    <a:pt x="8923" y="377"/>
                  </a:cubicBezTo>
                  <a:cubicBezTo>
                    <a:pt x="8572" y="552"/>
                    <a:pt x="8196" y="803"/>
                    <a:pt x="7820" y="1129"/>
                  </a:cubicBezTo>
                  <a:cubicBezTo>
                    <a:pt x="7419" y="1480"/>
                    <a:pt x="7093" y="1856"/>
                    <a:pt x="6843" y="2156"/>
                  </a:cubicBezTo>
                  <a:cubicBezTo>
                    <a:pt x="5464" y="3810"/>
                    <a:pt x="4437" y="5690"/>
                    <a:pt x="3609" y="7294"/>
                  </a:cubicBezTo>
                  <a:cubicBezTo>
                    <a:pt x="3334" y="7820"/>
                    <a:pt x="3083" y="8347"/>
                    <a:pt x="2807" y="8898"/>
                  </a:cubicBezTo>
                  <a:cubicBezTo>
                    <a:pt x="2632" y="9274"/>
                    <a:pt x="2432" y="9675"/>
                    <a:pt x="2231" y="10076"/>
                  </a:cubicBezTo>
                  <a:lnTo>
                    <a:pt x="2206" y="10151"/>
                  </a:lnTo>
                  <a:cubicBezTo>
                    <a:pt x="1730" y="11079"/>
                    <a:pt x="1229" y="12031"/>
                    <a:pt x="802" y="13008"/>
                  </a:cubicBezTo>
                  <a:cubicBezTo>
                    <a:pt x="502" y="13685"/>
                    <a:pt x="251" y="14337"/>
                    <a:pt x="25" y="14988"/>
                  </a:cubicBezTo>
                  <a:cubicBezTo>
                    <a:pt x="0" y="15013"/>
                    <a:pt x="25" y="15064"/>
                    <a:pt x="25" y="15114"/>
                  </a:cubicBezTo>
                  <a:cubicBezTo>
                    <a:pt x="51" y="15139"/>
                    <a:pt x="101" y="15189"/>
                    <a:pt x="151" y="15189"/>
                  </a:cubicBezTo>
                  <a:lnTo>
                    <a:pt x="201" y="15189"/>
                  </a:lnTo>
                  <a:cubicBezTo>
                    <a:pt x="276" y="15189"/>
                    <a:pt x="326" y="15139"/>
                    <a:pt x="351" y="15064"/>
                  </a:cubicBezTo>
                  <a:cubicBezTo>
                    <a:pt x="376" y="15039"/>
                    <a:pt x="376" y="14988"/>
                    <a:pt x="401" y="14963"/>
                  </a:cubicBezTo>
                  <a:cubicBezTo>
                    <a:pt x="652" y="15164"/>
                    <a:pt x="953" y="15314"/>
                    <a:pt x="1254" y="15490"/>
                  </a:cubicBezTo>
                  <a:cubicBezTo>
                    <a:pt x="1604" y="15640"/>
                    <a:pt x="2005" y="15790"/>
                    <a:pt x="2482" y="15941"/>
                  </a:cubicBezTo>
                  <a:cubicBezTo>
                    <a:pt x="3359" y="16191"/>
                    <a:pt x="4286" y="16317"/>
                    <a:pt x="5088" y="16442"/>
                  </a:cubicBezTo>
                  <a:cubicBezTo>
                    <a:pt x="5564" y="16492"/>
                    <a:pt x="6041" y="16542"/>
                    <a:pt x="6492" y="16618"/>
                  </a:cubicBezTo>
                  <a:cubicBezTo>
                    <a:pt x="7043" y="16668"/>
                    <a:pt x="7620" y="16718"/>
                    <a:pt x="8196" y="16768"/>
                  </a:cubicBezTo>
                  <a:cubicBezTo>
                    <a:pt x="9048" y="16818"/>
                    <a:pt x="9925" y="16843"/>
                    <a:pt x="10802" y="16843"/>
                  </a:cubicBezTo>
                  <a:lnTo>
                    <a:pt x="11579" y="16843"/>
                  </a:lnTo>
                  <a:cubicBezTo>
                    <a:pt x="12457" y="16818"/>
                    <a:pt x="13334" y="16768"/>
                    <a:pt x="14261" y="16693"/>
                  </a:cubicBezTo>
                  <a:cubicBezTo>
                    <a:pt x="15163" y="16618"/>
                    <a:pt x="15915" y="16492"/>
                    <a:pt x="16567" y="16367"/>
                  </a:cubicBezTo>
                  <a:cubicBezTo>
                    <a:pt x="17344" y="16217"/>
                    <a:pt x="18021" y="15991"/>
                    <a:pt x="18672" y="15715"/>
                  </a:cubicBezTo>
                  <a:cubicBezTo>
                    <a:pt x="19274" y="15465"/>
                    <a:pt x="19875" y="15139"/>
                    <a:pt x="20402" y="14738"/>
                  </a:cubicBezTo>
                  <a:cubicBezTo>
                    <a:pt x="20427" y="14838"/>
                    <a:pt x="20452" y="14938"/>
                    <a:pt x="20477" y="15039"/>
                  </a:cubicBezTo>
                  <a:cubicBezTo>
                    <a:pt x="20502" y="15114"/>
                    <a:pt x="20577" y="15164"/>
                    <a:pt x="20652" y="15164"/>
                  </a:cubicBezTo>
                  <a:lnTo>
                    <a:pt x="20702" y="15164"/>
                  </a:lnTo>
                  <a:cubicBezTo>
                    <a:pt x="20777" y="15139"/>
                    <a:pt x="20828" y="15039"/>
                    <a:pt x="20828" y="14938"/>
                  </a:cubicBezTo>
                  <a:cubicBezTo>
                    <a:pt x="20777" y="14788"/>
                    <a:pt x="20727" y="14638"/>
                    <a:pt x="20677" y="14487"/>
                  </a:cubicBezTo>
                  <a:cubicBezTo>
                    <a:pt x="20702" y="14437"/>
                    <a:pt x="20702" y="14362"/>
                    <a:pt x="20677" y="14312"/>
                  </a:cubicBezTo>
                  <a:cubicBezTo>
                    <a:pt x="20652" y="14312"/>
                    <a:pt x="20627" y="14287"/>
                    <a:pt x="20602" y="14262"/>
                  </a:cubicBezTo>
                  <a:cubicBezTo>
                    <a:pt x="20502" y="13986"/>
                    <a:pt x="20402" y="13685"/>
                    <a:pt x="20276" y="13384"/>
                  </a:cubicBezTo>
                  <a:cubicBezTo>
                    <a:pt x="20076" y="12883"/>
                    <a:pt x="19875" y="12382"/>
                    <a:pt x="19650" y="11906"/>
                  </a:cubicBezTo>
                  <a:cubicBezTo>
                    <a:pt x="19249" y="10978"/>
                    <a:pt x="18798" y="10026"/>
                    <a:pt x="18246" y="8973"/>
                  </a:cubicBezTo>
                  <a:cubicBezTo>
                    <a:pt x="17770" y="8071"/>
                    <a:pt x="17269" y="7144"/>
                    <a:pt x="16667" y="6141"/>
                  </a:cubicBezTo>
                  <a:cubicBezTo>
                    <a:pt x="16391" y="5665"/>
                    <a:pt x="16116" y="5214"/>
                    <a:pt x="15840" y="4738"/>
                  </a:cubicBezTo>
                  <a:cubicBezTo>
                    <a:pt x="15589" y="4337"/>
                    <a:pt x="15364" y="3986"/>
                    <a:pt x="15163" y="3685"/>
                  </a:cubicBezTo>
                  <a:cubicBezTo>
                    <a:pt x="14612" y="2858"/>
                    <a:pt x="14086" y="2206"/>
                    <a:pt x="13534" y="1655"/>
                  </a:cubicBezTo>
                  <a:cubicBezTo>
                    <a:pt x="13234" y="1329"/>
                    <a:pt x="12908" y="1054"/>
                    <a:pt x="12557" y="803"/>
                  </a:cubicBezTo>
                  <a:cubicBezTo>
                    <a:pt x="12231" y="552"/>
                    <a:pt x="11880" y="377"/>
                    <a:pt x="11504" y="226"/>
                  </a:cubicBezTo>
                  <a:cubicBezTo>
                    <a:pt x="11153" y="76"/>
                    <a:pt x="10777" y="1"/>
                    <a:pt x="1040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377;p55">
              <a:extLst>
                <a:ext uri="{FF2B5EF4-FFF2-40B4-BE49-F238E27FC236}">
                  <a16:creationId xmlns:a16="http://schemas.microsoft.com/office/drawing/2014/main" id="{640ABF02-53B8-4B6A-9234-3739F34D53F9}"/>
                </a:ext>
              </a:extLst>
            </p:cNvPr>
            <p:cNvSpPr/>
            <p:nvPr/>
          </p:nvSpPr>
          <p:spPr>
            <a:xfrm>
              <a:off x="4526475" y="2134750"/>
              <a:ext cx="502525" cy="365250"/>
            </a:xfrm>
            <a:custGeom>
              <a:avLst/>
              <a:gdLst/>
              <a:ahLst/>
              <a:cxnLst/>
              <a:rect l="l" t="t" r="r" b="b"/>
              <a:pathLst>
                <a:path w="20101" h="14610" extrusionOk="0">
                  <a:moveTo>
                    <a:pt x="9449" y="0"/>
                  </a:moveTo>
                  <a:cubicBezTo>
                    <a:pt x="9148" y="50"/>
                    <a:pt x="8873" y="150"/>
                    <a:pt x="8572" y="301"/>
                  </a:cubicBezTo>
                  <a:cubicBezTo>
                    <a:pt x="8221" y="476"/>
                    <a:pt x="7845" y="727"/>
                    <a:pt x="7444" y="1053"/>
                  </a:cubicBezTo>
                  <a:cubicBezTo>
                    <a:pt x="7068" y="1379"/>
                    <a:pt x="6767" y="1729"/>
                    <a:pt x="6492" y="2080"/>
                  </a:cubicBezTo>
                  <a:cubicBezTo>
                    <a:pt x="5113" y="3734"/>
                    <a:pt x="4086" y="5614"/>
                    <a:pt x="3258" y="7218"/>
                  </a:cubicBezTo>
                  <a:cubicBezTo>
                    <a:pt x="2983" y="7744"/>
                    <a:pt x="2732" y="8271"/>
                    <a:pt x="2456" y="8797"/>
                  </a:cubicBezTo>
                  <a:lnTo>
                    <a:pt x="2306" y="9123"/>
                  </a:lnTo>
                  <a:cubicBezTo>
                    <a:pt x="2156" y="9424"/>
                    <a:pt x="2005" y="9724"/>
                    <a:pt x="1880" y="10000"/>
                  </a:cubicBezTo>
                  <a:lnTo>
                    <a:pt x="1830" y="10050"/>
                  </a:lnTo>
                  <a:cubicBezTo>
                    <a:pt x="1429" y="10877"/>
                    <a:pt x="903" y="11905"/>
                    <a:pt x="451" y="12932"/>
                  </a:cubicBezTo>
                  <a:cubicBezTo>
                    <a:pt x="276" y="13283"/>
                    <a:pt x="151" y="13634"/>
                    <a:pt x="0" y="13985"/>
                  </a:cubicBezTo>
                  <a:cubicBezTo>
                    <a:pt x="1329" y="14211"/>
                    <a:pt x="2657" y="14361"/>
                    <a:pt x="3985" y="14461"/>
                  </a:cubicBezTo>
                  <a:cubicBezTo>
                    <a:pt x="5349" y="14567"/>
                    <a:pt x="6712" y="14609"/>
                    <a:pt x="8075" y="14609"/>
                  </a:cubicBezTo>
                  <a:cubicBezTo>
                    <a:pt x="8967" y="14609"/>
                    <a:pt x="9860" y="14591"/>
                    <a:pt x="10752" y="14562"/>
                  </a:cubicBezTo>
                  <a:cubicBezTo>
                    <a:pt x="11304" y="14562"/>
                    <a:pt x="11880" y="14536"/>
                    <a:pt x="12431" y="14511"/>
                  </a:cubicBezTo>
                  <a:cubicBezTo>
                    <a:pt x="12958" y="14486"/>
                    <a:pt x="13459" y="14461"/>
                    <a:pt x="13960" y="14436"/>
                  </a:cubicBezTo>
                  <a:cubicBezTo>
                    <a:pt x="14888" y="14386"/>
                    <a:pt x="15815" y="14361"/>
                    <a:pt x="16717" y="14286"/>
                  </a:cubicBezTo>
                  <a:lnTo>
                    <a:pt x="16692" y="14286"/>
                  </a:lnTo>
                  <a:cubicBezTo>
                    <a:pt x="17394" y="14236"/>
                    <a:pt x="18096" y="14161"/>
                    <a:pt x="18797" y="14035"/>
                  </a:cubicBezTo>
                  <a:cubicBezTo>
                    <a:pt x="19223" y="13960"/>
                    <a:pt x="19675" y="13860"/>
                    <a:pt x="20101" y="13734"/>
                  </a:cubicBezTo>
                  <a:cubicBezTo>
                    <a:pt x="20051" y="13609"/>
                    <a:pt x="20000" y="13459"/>
                    <a:pt x="19950" y="13333"/>
                  </a:cubicBezTo>
                  <a:cubicBezTo>
                    <a:pt x="19825" y="13359"/>
                    <a:pt x="19700" y="13384"/>
                    <a:pt x="19574" y="13409"/>
                  </a:cubicBezTo>
                  <a:cubicBezTo>
                    <a:pt x="19098" y="13534"/>
                    <a:pt x="18597" y="13609"/>
                    <a:pt x="18096" y="13659"/>
                  </a:cubicBezTo>
                  <a:cubicBezTo>
                    <a:pt x="17569" y="13709"/>
                    <a:pt x="17043" y="13734"/>
                    <a:pt x="16517" y="13734"/>
                  </a:cubicBezTo>
                  <a:cubicBezTo>
                    <a:pt x="16015" y="13734"/>
                    <a:pt x="15539" y="13734"/>
                    <a:pt x="15038" y="13709"/>
                  </a:cubicBezTo>
                  <a:cubicBezTo>
                    <a:pt x="14537" y="13659"/>
                    <a:pt x="14010" y="13634"/>
                    <a:pt x="13509" y="13534"/>
                  </a:cubicBezTo>
                  <a:cubicBezTo>
                    <a:pt x="13259" y="13509"/>
                    <a:pt x="12983" y="13459"/>
                    <a:pt x="12732" y="13384"/>
                  </a:cubicBezTo>
                  <a:cubicBezTo>
                    <a:pt x="12607" y="13359"/>
                    <a:pt x="12482" y="13308"/>
                    <a:pt x="12381" y="13283"/>
                  </a:cubicBezTo>
                  <a:cubicBezTo>
                    <a:pt x="12256" y="13258"/>
                    <a:pt x="12131" y="13208"/>
                    <a:pt x="12030" y="13158"/>
                  </a:cubicBezTo>
                  <a:cubicBezTo>
                    <a:pt x="11830" y="13083"/>
                    <a:pt x="11629" y="13008"/>
                    <a:pt x="11429" y="12857"/>
                  </a:cubicBezTo>
                  <a:cubicBezTo>
                    <a:pt x="11304" y="12757"/>
                    <a:pt x="11153" y="12657"/>
                    <a:pt x="11028" y="12531"/>
                  </a:cubicBezTo>
                  <a:cubicBezTo>
                    <a:pt x="10903" y="12406"/>
                    <a:pt x="10777" y="12281"/>
                    <a:pt x="10652" y="12156"/>
                  </a:cubicBezTo>
                  <a:cubicBezTo>
                    <a:pt x="10527" y="12005"/>
                    <a:pt x="10376" y="11880"/>
                    <a:pt x="10226" y="11755"/>
                  </a:cubicBezTo>
                  <a:cubicBezTo>
                    <a:pt x="10076" y="11654"/>
                    <a:pt x="9925" y="11554"/>
                    <a:pt x="9750" y="11479"/>
                  </a:cubicBezTo>
                  <a:lnTo>
                    <a:pt x="9775" y="11479"/>
                  </a:lnTo>
                  <a:cubicBezTo>
                    <a:pt x="9649" y="11429"/>
                    <a:pt x="9524" y="11404"/>
                    <a:pt x="9399" y="11379"/>
                  </a:cubicBezTo>
                  <a:lnTo>
                    <a:pt x="9098" y="11379"/>
                  </a:lnTo>
                  <a:cubicBezTo>
                    <a:pt x="8973" y="11404"/>
                    <a:pt x="8847" y="11454"/>
                    <a:pt x="8747" y="11479"/>
                  </a:cubicBezTo>
                  <a:cubicBezTo>
                    <a:pt x="8572" y="11554"/>
                    <a:pt x="8371" y="11679"/>
                    <a:pt x="8196" y="11805"/>
                  </a:cubicBezTo>
                  <a:cubicBezTo>
                    <a:pt x="8196" y="11805"/>
                    <a:pt x="8196" y="11805"/>
                    <a:pt x="8196" y="11830"/>
                  </a:cubicBezTo>
                  <a:cubicBezTo>
                    <a:pt x="7820" y="12105"/>
                    <a:pt x="7519" y="12456"/>
                    <a:pt x="7193" y="12757"/>
                  </a:cubicBezTo>
                  <a:cubicBezTo>
                    <a:pt x="7018" y="12932"/>
                    <a:pt x="6842" y="13083"/>
                    <a:pt x="6667" y="13233"/>
                  </a:cubicBezTo>
                  <a:cubicBezTo>
                    <a:pt x="6517" y="13359"/>
                    <a:pt x="6341" y="13484"/>
                    <a:pt x="6166" y="13559"/>
                  </a:cubicBezTo>
                  <a:cubicBezTo>
                    <a:pt x="5990" y="13659"/>
                    <a:pt x="5790" y="13709"/>
                    <a:pt x="5589" y="13734"/>
                  </a:cubicBezTo>
                  <a:cubicBezTo>
                    <a:pt x="5539" y="13741"/>
                    <a:pt x="5489" y="13744"/>
                    <a:pt x="5439" y="13744"/>
                  </a:cubicBezTo>
                  <a:cubicBezTo>
                    <a:pt x="5289" y="13744"/>
                    <a:pt x="5138" y="13716"/>
                    <a:pt x="4988" y="13659"/>
                  </a:cubicBezTo>
                  <a:cubicBezTo>
                    <a:pt x="4888" y="13609"/>
                    <a:pt x="4762" y="13559"/>
                    <a:pt x="4662" y="13484"/>
                  </a:cubicBezTo>
                  <a:cubicBezTo>
                    <a:pt x="4562" y="13409"/>
                    <a:pt x="4436" y="13333"/>
                    <a:pt x="4336" y="13258"/>
                  </a:cubicBezTo>
                  <a:cubicBezTo>
                    <a:pt x="4211" y="13133"/>
                    <a:pt x="4060" y="12983"/>
                    <a:pt x="3960" y="12832"/>
                  </a:cubicBezTo>
                  <a:cubicBezTo>
                    <a:pt x="3885" y="12682"/>
                    <a:pt x="3785" y="12531"/>
                    <a:pt x="3735" y="12381"/>
                  </a:cubicBezTo>
                  <a:cubicBezTo>
                    <a:pt x="3634" y="12055"/>
                    <a:pt x="3584" y="11679"/>
                    <a:pt x="3609" y="11328"/>
                  </a:cubicBezTo>
                  <a:cubicBezTo>
                    <a:pt x="3634" y="10953"/>
                    <a:pt x="3710" y="10577"/>
                    <a:pt x="3810" y="10201"/>
                  </a:cubicBezTo>
                  <a:cubicBezTo>
                    <a:pt x="3935" y="9825"/>
                    <a:pt x="4060" y="9424"/>
                    <a:pt x="4211" y="9073"/>
                  </a:cubicBezTo>
                  <a:cubicBezTo>
                    <a:pt x="4361" y="8722"/>
                    <a:pt x="4487" y="8371"/>
                    <a:pt x="4637" y="8045"/>
                  </a:cubicBezTo>
                  <a:cubicBezTo>
                    <a:pt x="4938" y="7268"/>
                    <a:pt x="5238" y="6491"/>
                    <a:pt x="5589" y="5714"/>
                  </a:cubicBezTo>
                  <a:cubicBezTo>
                    <a:pt x="5965" y="4912"/>
                    <a:pt x="6366" y="4110"/>
                    <a:pt x="6817" y="3333"/>
                  </a:cubicBezTo>
                  <a:cubicBezTo>
                    <a:pt x="7269" y="2582"/>
                    <a:pt x="7770" y="1830"/>
                    <a:pt x="8321" y="1153"/>
                  </a:cubicBezTo>
                  <a:cubicBezTo>
                    <a:pt x="8597" y="827"/>
                    <a:pt x="8898" y="501"/>
                    <a:pt x="9198" y="201"/>
                  </a:cubicBezTo>
                  <a:cubicBezTo>
                    <a:pt x="9274" y="125"/>
                    <a:pt x="9349" y="50"/>
                    <a:pt x="9449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378;p55">
              <a:extLst>
                <a:ext uri="{FF2B5EF4-FFF2-40B4-BE49-F238E27FC236}">
                  <a16:creationId xmlns:a16="http://schemas.microsoft.com/office/drawing/2014/main" id="{98973AAA-5B8A-4311-8714-80C3DD623A0E}"/>
                </a:ext>
              </a:extLst>
            </p:cNvPr>
            <p:cNvSpPr/>
            <p:nvPr/>
          </p:nvSpPr>
          <p:spPr>
            <a:xfrm>
              <a:off x="4510800" y="2485625"/>
              <a:ext cx="531350" cy="1569575"/>
            </a:xfrm>
            <a:custGeom>
              <a:avLst/>
              <a:gdLst/>
              <a:ahLst/>
              <a:cxnLst/>
              <a:rect l="l" t="t" r="r" b="b"/>
              <a:pathLst>
                <a:path w="21254" h="62783" extrusionOk="0">
                  <a:moveTo>
                    <a:pt x="21204" y="0"/>
                  </a:moveTo>
                  <a:cubicBezTo>
                    <a:pt x="21154" y="0"/>
                    <a:pt x="21104" y="25"/>
                    <a:pt x="21053" y="50"/>
                  </a:cubicBezTo>
                  <a:cubicBezTo>
                    <a:pt x="21003" y="50"/>
                    <a:pt x="20978" y="50"/>
                    <a:pt x="20928" y="75"/>
                  </a:cubicBezTo>
                  <a:lnTo>
                    <a:pt x="20903" y="75"/>
                  </a:lnTo>
                  <a:lnTo>
                    <a:pt x="20803" y="100"/>
                  </a:lnTo>
                  <a:lnTo>
                    <a:pt x="20602" y="151"/>
                  </a:lnTo>
                  <a:lnTo>
                    <a:pt x="20452" y="176"/>
                  </a:lnTo>
                  <a:lnTo>
                    <a:pt x="20352" y="176"/>
                  </a:lnTo>
                  <a:lnTo>
                    <a:pt x="20302" y="201"/>
                  </a:lnTo>
                  <a:lnTo>
                    <a:pt x="20201" y="201"/>
                  </a:lnTo>
                  <a:cubicBezTo>
                    <a:pt x="19976" y="251"/>
                    <a:pt x="19725" y="301"/>
                    <a:pt x="19500" y="326"/>
                  </a:cubicBezTo>
                  <a:lnTo>
                    <a:pt x="19449" y="326"/>
                  </a:lnTo>
                  <a:lnTo>
                    <a:pt x="19424" y="351"/>
                  </a:lnTo>
                  <a:lnTo>
                    <a:pt x="19324" y="351"/>
                  </a:lnTo>
                  <a:cubicBezTo>
                    <a:pt x="19299" y="351"/>
                    <a:pt x="19249" y="351"/>
                    <a:pt x="19224" y="376"/>
                  </a:cubicBezTo>
                  <a:cubicBezTo>
                    <a:pt x="19048" y="401"/>
                    <a:pt x="18873" y="426"/>
                    <a:pt x="18673" y="451"/>
                  </a:cubicBezTo>
                  <a:cubicBezTo>
                    <a:pt x="17094" y="652"/>
                    <a:pt x="15414" y="802"/>
                    <a:pt x="13535" y="902"/>
                  </a:cubicBezTo>
                  <a:cubicBezTo>
                    <a:pt x="12256" y="953"/>
                    <a:pt x="10978" y="978"/>
                    <a:pt x="9675" y="978"/>
                  </a:cubicBezTo>
                  <a:cubicBezTo>
                    <a:pt x="8196" y="978"/>
                    <a:pt x="6718" y="953"/>
                    <a:pt x="5239" y="877"/>
                  </a:cubicBezTo>
                  <a:cubicBezTo>
                    <a:pt x="4938" y="852"/>
                    <a:pt x="4662" y="827"/>
                    <a:pt x="4387" y="802"/>
                  </a:cubicBezTo>
                  <a:lnTo>
                    <a:pt x="4061" y="802"/>
                  </a:lnTo>
                  <a:cubicBezTo>
                    <a:pt x="3735" y="777"/>
                    <a:pt x="3409" y="752"/>
                    <a:pt x="3058" y="702"/>
                  </a:cubicBezTo>
                  <a:lnTo>
                    <a:pt x="2908" y="702"/>
                  </a:lnTo>
                  <a:lnTo>
                    <a:pt x="2758" y="677"/>
                  </a:lnTo>
                  <a:lnTo>
                    <a:pt x="2733" y="677"/>
                  </a:lnTo>
                  <a:lnTo>
                    <a:pt x="2307" y="652"/>
                  </a:lnTo>
                  <a:lnTo>
                    <a:pt x="1956" y="602"/>
                  </a:lnTo>
                  <a:lnTo>
                    <a:pt x="1906" y="602"/>
                  </a:lnTo>
                  <a:lnTo>
                    <a:pt x="1755" y="577"/>
                  </a:lnTo>
                  <a:cubicBezTo>
                    <a:pt x="1404" y="552"/>
                    <a:pt x="1078" y="501"/>
                    <a:pt x="753" y="476"/>
                  </a:cubicBezTo>
                  <a:lnTo>
                    <a:pt x="702" y="451"/>
                  </a:lnTo>
                  <a:lnTo>
                    <a:pt x="577" y="451"/>
                  </a:lnTo>
                  <a:lnTo>
                    <a:pt x="427" y="426"/>
                  </a:lnTo>
                  <a:lnTo>
                    <a:pt x="377" y="426"/>
                  </a:lnTo>
                  <a:cubicBezTo>
                    <a:pt x="327" y="401"/>
                    <a:pt x="301" y="401"/>
                    <a:pt x="301" y="401"/>
                  </a:cubicBezTo>
                  <a:cubicBezTo>
                    <a:pt x="276" y="401"/>
                    <a:pt x="251" y="426"/>
                    <a:pt x="226" y="426"/>
                  </a:cubicBezTo>
                  <a:cubicBezTo>
                    <a:pt x="126" y="426"/>
                    <a:pt x="26" y="501"/>
                    <a:pt x="26" y="602"/>
                  </a:cubicBezTo>
                  <a:lnTo>
                    <a:pt x="26" y="19800"/>
                  </a:lnTo>
                  <a:lnTo>
                    <a:pt x="1" y="30878"/>
                  </a:lnTo>
                  <a:lnTo>
                    <a:pt x="1" y="41955"/>
                  </a:lnTo>
                  <a:lnTo>
                    <a:pt x="1" y="61580"/>
                  </a:lnTo>
                  <a:lnTo>
                    <a:pt x="1" y="61630"/>
                  </a:lnTo>
                  <a:cubicBezTo>
                    <a:pt x="1" y="61730"/>
                    <a:pt x="51" y="61780"/>
                    <a:pt x="126" y="61805"/>
                  </a:cubicBezTo>
                  <a:cubicBezTo>
                    <a:pt x="1229" y="62231"/>
                    <a:pt x="2357" y="62356"/>
                    <a:pt x="3234" y="62457"/>
                  </a:cubicBezTo>
                  <a:cubicBezTo>
                    <a:pt x="3635" y="62482"/>
                    <a:pt x="4036" y="62507"/>
                    <a:pt x="4437" y="62532"/>
                  </a:cubicBezTo>
                  <a:lnTo>
                    <a:pt x="4813" y="62557"/>
                  </a:lnTo>
                  <a:lnTo>
                    <a:pt x="5063" y="62582"/>
                  </a:lnTo>
                  <a:lnTo>
                    <a:pt x="5088" y="62582"/>
                  </a:lnTo>
                  <a:cubicBezTo>
                    <a:pt x="5565" y="62607"/>
                    <a:pt x="6016" y="62657"/>
                    <a:pt x="6492" y="62682"/>
                  </a:cubicBezTo>
                  <a:cubicBezTo>
                    <a:pt x="7720" y="62757"/>
                    <a:pt x="8823" y="62783"/>
                    <a:pt x="9901" y="62783"/>
                  </a:cubicBezTo>
                  <a:lnTo>
                    <a:pt x="10076" y="62783"/>
                  </a:lnTo>
                  <a:cubicBezTo>
                    <a:pt x="11078" y="62783"/>
                    <a:pt x="12131" y="62757"/>
                    <a:pt x="13209" y="62682"/>
                  </a:cubicBezTo>
                  <a:cubicBezTo>
                    <a:pt x="14412" y="62582"/>
                    <a:pt x="15815" y="62482"/>
                    <a:pt x="17244" y="62181"/>
                  </a:cubicBezTo>
                  <a:cubicBezTo>
                    <a:pt x="17971" y="62056"/>
                    <a:pt x="18647" y="61855"/>
                    <a:pt x="19249" y="61655"/>
                  </a:cubicBezTo>
                  <a:cubicBezTo>
                    <a:pt x="19575" y="61554"/>
                    <a:pt x="19876" y="61429"/>
                    <a:pt x="20176" y="61279"/>
                  </a:cubicBezTo>
                  <a:cubicBezTo>
                    <a:pt x="20477" y="61153"/>
                    <a:pt x="20678" y="61028"/>
                    <a:pt x="20878" y="60928"/>
                  </a:cubicBezTo>
                  <a:lnTo>
                    <a:pt x="21204" y="60702"/>
                  </a:lnTo>
                  <a:lnTo>
                    <a:pt x="21229" y="52306"/>
                  </a:lnTo>
                  <a:lnTo>
                    <a:pt x="21229" y="45615"/>
                  </a:lnTo>
                  <a:lnTo>
                    <a:pt x="21229" y="33835"/>
                  </a:lnTo>
                  <a:lnTo>
                    <a:pt x="21254" y="22030"/>
                  </a:lnTo>
                  <a:lnTo>
                    <a:pt x="21254" y="21880"/>
                  </a:lnTo>
                  <a:lnTo>
                    <a:pt x="21254" y="21830"/>
                  </a:lnTo>
                  <a:cubicBezTo>
                    <a:pt x="21254" y="14587"/>
                    <a:pt x="21254" y="7344"/>
                    <a:pt x="21254" y="126"/>
                  </a:cubicBezTo>
                  <a:cubicBezTo>
                    <a:pt x="21254" y="75"/>
                    <a:pt x="21229" y="25"/>
                    <a:pt x="21204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379;p55">
              <a:extLst>
                <a:ext uri="{FF2B5EF4-FFF2-40B4-BE49-F238E27FC236}">
                  <a16:creationId xmlns:a16="http://schemas.microsoft.com/office/drawing/2014/main" id="{DD866816-1D92-495D-8718-0B087D55E3D3}"/>
                </a:ext>
              </a:extLst>
            </p:cNvPr>
            <p:cNvSpPr/>
            <p:nvPr/>
          </p:nvSpPr>
          <p:spPr>
            <a:xfrm>
              <a:off x="4594775" y="2561425"/>
              <a:ext cx="447375" cy="1493775"/>
            </a:xfrm>
            <a:custGeom>
              <a:avLst/>
              <a:gdLst/>
              <a:ahLst/>
              <a:cxnLst/>
              <a:rect l="l" t="t" r="r" b="b"/>
              <a:pathLst>
                <a:path w="17895" h="59751" extrusionOk="0">
                  <a:moveTo>
                    <a:pt x="17745" y="1"/>
                  </a:moveTo>
                  <a:lnTo>
                    <a:pt x="17644" y="26"/>
                  </a:lnTo>
                  <a:cubicBezTo>
                    <a:pt x="17068" y="76"/>
                    <a:pt x="16466" y="126"/>
                    <a:pt x="15865" y="151"/>
                  </a:cubicBezTo>
                  <a:cubicBezTo>
                    <a:pt x="15614" y="176"/>
                    <a:pt x="15389" y="176"/>
                    <a:pt x="15138" y="201"/>
                  </a:cubicBezTo>
                  <a:cubicBezTo>
                    <a:pt x="14436" y="251"/>
                    <a:pt x="13760" y="277"/>
                    <a:pt x="13058" y="327"/>
                  </a:cubicBezTo>
                  <a:cubicBezTo>
                    <a:pt x="12256" y="352"/>
                    <a:pt x="11479" y="402"/>
                    <a:pt x="10677" y="427"/>
                  </a:cubicBezTo>
                  <a:lnTo>
                    <a:pt x="10552" y="427"/>
                  </a:lnTo>
                  <a:cubicBezTo>
                    <a:pt x="9499" y="452"/>
                    <a:pt x="8471" y="477"/>
                    <a:pt x="7444" y="477"/>
                  </a:cubicBezTo>
                  <a:cubicBezTo>
                    <a:pt x="6742" y="502"/>
                    <a:pt x="6040" y="502"/>
                    <a:pt x="5313" y="502"/>
                  </a:cubicBezTo>
                  <a:lnTo>
                    <a:pt x="4336" y="502"/>
                  </a:lnTo>
                  <a:cubicBezTo>
                    <a:pt x="4261" y="502"/>
                    <a:pt x="4161" y="502"/>
                    <a:pt x="4060" y="477"/>
                  </a:cubicBezTo>
                  <a:lnTo>
                    <a:pt x="2531" y="477"/>
                  </a:lnTo>
                  <a:cubicBezTo>
                    <a:pt x="2406" y="452"/>
                    <a:pt x="2281" y="452"/>
                    <a:pt x="2130" y="452"/>
                  </a:cubicBezTo>
                  <a:cubicBezTo>
                    <a:pt x="1654" y="452"/>
                    <a:pt x="1203" y="427"/>
                    <a:pt x="727" y="427"/>
                  </a:cubicBezTo>
                  <a:cubicBezTo>
                    <a:pt x="652" y="427"/>
                    <a:pt x="577" y="427"/>
                    <a:pt x="476" y="402"/>
                  </a:cubicBezTo>
                  <a:lnTo>
                    <a:pt x="25" y="402"/>
                  </a:lnTo>
                  <a:cubicBezTo>
                    <a:pt x="25" y="1630"/>
                    <a:pt x="25" y="2858"/>
                    <a:pt x="25" y="4086"/>
                  </a:cubicBezTo>
                  <a:cubicBezTo>
                    <a:pt x="25" y="4086"/>
                    <a:pt x="25" y="4111"/>
                    <a:pt x="25" y="4111"/>
                  </a:cubicBezTo>
                  <a:cubicBezTo>
                    <a:pt x="25" y="8297"/>
                    <a:pt x="25" y="12457"/>
                    <a:pt x="25" y="16643"/>
                  </a:cubicBezTo>
                  <a:cubicBezTo>
                    <a:pt x="25" y="24763"/>
                    <a:pt x="25" y="32883"/>
                    <a:pt x="25" y="40979"/>
                  </a:cubicBezTo>
                  <a:cubicBezTo>
                    <a:pt x="0" y="47144"/>
                    <a:pt x="0" y="53284"/>
                    <a:pt x="0" y="59425"/>
                  </a:cubicBezTo>
                  <a:cubicBezTo>
                    <a:pt x="351" y="59450"/>
                    <a:pt x="727" y="59475"/>
                    <a:pt x="1078" y="59500"/>
                  </a:cubicBezTo>
                  <a:lnTo>
                    <a:pt x="1454" y="59525"/>
                  </a:lnTo>
                  <a:lnTo>
                    <a:pt x="1704" y="59550"/>
                  </a:lnTo>
                  <a:cubicBezTo>
                    <a:pt x="2181" y="59575"/>
                    <a:pt x="2657" y="59600"/>
                    <a:pt x="3133" y="59625"/>
                  </a:cubicBezTo>
                  <a:cubicBezTo>
                    <a:pt x="4336" y="59700"/>
                    <a:pt x="5464" y="59751"/>
                    <a:pt x="6542" y="59751"/>
                  </a:cubicBezTo>
                  <a:lnTo>
                    <a:pt x="6717" y="59751"/>
                  </a:lnTo>
                  <a:cubicBezTo>
                    <a:pt x="7719" y="59751"/>
                    <a:pt x="8797" y="59700"/>
                    <a:pt x="9850" y="59625"/>
                  </a:cubicBezTo>
                  <a:cubicBezTo>
                    <a:pt x="11053" y="59550"/>
                    <a:pt x="12481" y="59425"/>
                    <a:pt x="13885" y="59149"/>
                  </a:cubicBezTo>
                  <a:cubicBezTo>
                    <a:pt x="14612" y="58999"/>
                    <a:pt x="15263" y="58823"/>
                    <a:pt x="15890" y="58623"/>
                  </a:cubicBezTo>
                  <a:cubicBezTo>
                    <a:pt x="16216" y="58497"/>
                    <a:pt x="16517" y="58372"/>
                    <a:pt x="16817" y="58247"/>
                  </a:cubicBezTo>
                  <a:cubicBezTo>
                    <a:pt x="17093" y="58121"/>
                    <a:pt x="17319" y="57996"/>
                    <a:pt x="17494" y="57896"/>
                  </a:cubicBezTo>
                  <a:cubicBezTo>
                    <a:pt x="17619" y="57821"/>
                    <a:pt x="17745" y="57746"/>
                    <a:pt x="17845" y="57645"/>
                  </a:cubicBezTo>
                  <a:cubicBezTo>
                    <a:pt x="17845" y="54863"/>
                    <a:pt x="17845" y="52081"/>
                    <a:pt x="17845" y="49274"/>
                  </a:cubicBezTo>
                  <a:lnTo>
                    <a:pt x="17870" y="42583"/>
                  </a:lnTo>
                  <a:lnTo>
                    <a:pt x="17870" y="30803"/>
                  </a:lnTo>
                  <a:lnTo>
                    <a:pt x="17870" y="18998"/>
                  </a:lnTo>
                  <a:lnTo>
                    <a:pt x="17870" y="18848"/>
                  </a:lnTo>
                  <a:cubicBezTo>
                    <a:pt x="17870" y="12557"/>
                    <a:pt x="17870" y="6292"/>
                    <a:pt x="17895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380;p55">
              <a:extLst>
                <a:ext uri="{FF2B5EF4-FFF2-40B4-BE49-F238E27FC236}">
                  <a16:creationId xmlns:a16="http://schemas.microsoft.com/office/drawing/2014/main" id="{6C29AB7F-181C-4F8A-9FFB-B4632C6E19B3}"/>
                </a:ext>
              </a:extLst>
            </p:cNvPr>
            <p:cNvSpPr/>
            <p:nvPr/>
          </p:nvSpPr>
          <p:spPr>
            <a:xfrm>
              <a:off x="4511425" y="2681100"/>
              <a:ext cx="530725" cy="94800"/>
            </a:xfrm>
            <a:custGeom>
              <a:avLst/>
              <a:gdLst/>
              <a:ahLst/>
              <a:cxnLst/>
              <a:rect l="l" t="t" r="r" b="b"/>
              <a:pathLst>
                <a:path w="21229" h="3792" extrusionOk="0">
                  <a:moveTo>
                    <a:pt x="1" y="1"/>
                  </a:moveTo>
                  <a:lnTo>
                    <a:pt x="1" y="3535"/>
                  </a:lnTo>
                  <a:cubicBezTo>
                    <a:pt x="728" y="3560"/>
                    <a:pt x="1480" y="3610"/>
                    <a:pt x="2206" y="3635"/>
                  </a:cubicBezTo>
                  <a:cubicBezTo>
                    <a:pt x="5423" y="3739"/>
                    <a:pt x="8622" y="3792"/>
                    <a:pt x="11832" y="3792"/>
                  </a:cubicBezTo>
                  <a:cubicBezTo>
                    <a:pt x="12474" y="3792"/>
                    <a:pt x="13117" y="3789"/>
                    <a:pt x="13760" y="3785"/>
                  </a:cubicBezTo>
                  <a:cubicBezTo>
                    <a:pt x="16241" y="3760"/>
                    <a:pt x="18748" y="3685"/>
                    <a:pt x="21229" y="3585"/>
                  </a:cubicBezTo>
                  <a:cubicBezTo>
                    <a:pt x="21229" y="2407"/>
                    <a:pt x="21229" y="1229"/>
                    <a:pt x="21229" y="51"/>
                  </a:cubicBezTo>
                  <a:cubicBezTo>
                    <a:pt x="17846" y="201"/>
                    <a:pt x="14437" y="251"/>
                    <a:pt x="11028" y="251"/>
                  </a:cubicBezTo>
                  <a:lnTo>
                    <a:pt x="10878" y="251"/>
                  </a:lnTo>
                  <a:cubicBezTo>
                    <a:pt x="9700" y="251"/>
                    <a:pt x="8497" y="251"/>
                    <a:pt x="7319" y="226"/>
                  </a:cubicBezTo>
                  <a:lnTo>
                    <a:pt x="6893" y="226"/>
                  </a:lnTo>
                  <a:cubicBezTo>
                    <a:pt x="6843" y="201"/>
                    <a:pt x="6768" y="201"/>
                    <a:pt x="6693" y="201"/>
                  </a:cubicBezTo>
                  <a:lnTo>
                    <a:pt x="5815" y="201"/>
                  </a:lnTo>
                  <a:cubicBezTo>
                    <a:pt x="4637" y="176"/>
                    <a:pt x="3459" y="126"/>
                    <a:pt x="2307" y="101"/>
                  </a:cubicBezTo>
                  <a:lnTo>
                    <a:pt x="2256" y="101"/>
                  </a:lnTo>
                  <a:lnTo>
                    <a:pt x="2156" y="76"/>
                  </a:lnTo>
                  <a:cubicBezTo>
                    <a:pt x="1429" y="51"/>
                    <a:pt x="703" y="26"/>
                    <a:pt x="1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381;p55">
              <a:extLst>
                <a:ext uri="{FF2B5EF4-FFF2-40B4-BE49-F238E27FC236}">
                  <a16:creationId xmlns:a16="http://schemas.microsoft.com/office/drawing/2014/main" id="{117AEE37-C874-493E-B06D-1BAAB511FBB2}"/>
                </a:ext>
              </a:extLst>
            </p:cNvPr>
            <p:cNvSpPr/>
            <p:nvPr/>
          </p:nvSpPr>
          <p:spPr>
            <a:xfrm>
              <a:off x="4510800" y="3239375"/>
              <a:ext cx="531350" cy="123925"/>
            </a:xfrm>
            <a:custGeom>
              <a:avLst/>
              <a:gdLst/>
              <a:ahLst/>
              <a:cxnLst/>
              <a:rect l="l" t="t" r="r" b="b"/>
              <a:pathLst>
                <a:path w="21254" h="4957" extrusionOk="0">
                  <a:moveTo>
                    <a:pt x="21254" y="1"/>
                  </a:moveTo>
                  <a:cubicBezTo>
                    <a:pt x="17422" y="199"/>
                    <a:pt x="13571" y="281"/>
                    <a:pt x="9734" y="281"/>
                  </a:cubicBezTo>
                  <a:cubicBezTo>
                    <a:pt x="9205" y="281"/>
                    <a:pt x="8675" y="280"/>
                    <a:pt x="8146" y="276"/>
                  </a:cubicBezTo>
                  <a:lnTo>
                    <a:pt x="8121" y="276"/>
                  </a:lnTo>
                  <a:cubicBezTo>
                    <a:pt x="5414" y="276"/>
                    <a:pt x="2708" y="201"/>
                    <a:pt x="1" y="101"/>
                  </a:cubicBezTo>
                  <a:lnTo>
                    <a:pt x="1" y="728"/>
                  </a:lnTo>
                  <a:lnTo>
                    <a:pt x="1" y="4763"/>
                  </a:lnTo>
                  <a:cubicBezTo>
                    <a:pt x="2848" y="4896"/>
                    <a:pt x="5695" y="4957"/>
                    <a:pt x="8542" y="4957"/>
                  </a:cubicBezTo>
                  <a:cubicBezTo>
                    <a:pt x="9455" y="4957"/>
                    <a:pt x="10367" y="4950"/>
                    <a:pt x="11279" y="4938"/>
                  </a:cubicBezTo>
                  <a:cubicBezTo>
                    <a:pt x="14612" y="4888"/>
                    <a:pt x="17921" y="4763"/>
                    <a:pt x="21229" y="4537"/>
                  </a:cubicBezTo>
                  <a:lnTo>
                    <a:pt x="21254" y="3685"/>
                  </a:lnTo>
                  <a:lnTo>
                    <a:pt x="21254" y="1"/>
                  </a:ln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382;p55">
              <a:extLst>
                <a:ext uri="{FF2B5EF4-FFF2-40B4-BE49-F238E27FC236}">
                  <a16:creationId xmlns:a16="http://schemas.microsoft.com/office/drawing/2014/main" id="{DD2D5E9A-D34C-4BEA-998C-34A36ED58E88}"/>
                </a:ext>
              </a:extLst>
            </p:cNvPr>
            <p:cNvSpPr/>
            <p:nvPr/>
          </p:nvSpPr>
          <p:spPr>
            <a:xfrm>
              <a:off x="4878600" y="4089625"/>
              <a:ext cx="806425" cy="852800"/>
            </a:xfrm>
            <a:custGeom>
              <a:avLst/>
              <a:gdLst/>
              <a:ahLst/>
              <a:cxnLst/>
              <a:rect l="l" t="t" r="r" b="b"/>
              <a:pathLst>
                <a:path w="32257" h="34112" extrusionOk="0">
                  <a:moveTo>
                    <a:pt x="25063" y="1"/>
                  </a:moveTo>
                  <a:cubicBezTo>
                    <a:pt x="25038" y="1"/>
                    <a:pt x="24988" y="1"/>
                    <a:pt x="24963" y="51"/>
                  </a:cubicBezTo>
                  <a:lnTo>
                    <a:pt x="23033" y="1881"/>
                  </a:lnTo>
                  <a:lnTo>
                    <a:pt x="22081" y="2808"/>
                  </a:lnTo>
                  <a:cubicBezTo>
                    <a:pt x="22056" y="2808"/>
                    <a:pt x="22031" y="2833"/>
                    <a:pt x="22031" y="2858"/>
                  </a:cubicBezTo>
                  <a:cubicBezTo>
                    <a:pt x="19725" y="5064"/>
                    <a:pt x="17419" y="7294"/>
                    <a:pt x="15113" y="9500"/>
                  </a:cubicBezTo>
                  <a:cubicBezTo>
                    <a:pt x="11454" y="13059"/>
                    <a:pt x="8246" y="16192"/>
                    <a:pt x="5339" y="19049"/>
                  </a:cubicBezTo>
                  <a:cubicBezTo>
                    <a:pt x="3534" y="20853"/>
                    <a:pt x="1755" y="22608"/>
                    <a:pt x="76" y="24312"/>
                  </a:cubicBezTo>
                  <a:cubicBezTo>
                    <a:pt x="26" y="24362"/>
                    <a:pt x="1" y="24412"/>
                    <a:pt x="26" y="24487"/>
                  </a:cubicBezTo>
                  <a:cubicBezTo>
                    <a:pt x="26" y="24487"/>
                    <a:pt x="26" y="24512"/>
                    <a:pt x="26" y="24512"/>
                  </a:cubicBezTo>
                  <a:cubicBezTo>
                    <a:pt x="502" y="25966"/>
                    <a:pt x="1404" y="27344"/>
                    <a:pt x="2833" y="28798"/>
                  </a:cubicBezTo>
                  <a:cubicBezTo>
                    <a:pt x="3434" y="29400"/>
                    <a:pt x="4136" y="30001"/>
                    <a:pt x="4888" y="30578"/>
                  </a:cubicBezTo>
                  <a:cubicBezTo>
                    <a:pt x="5565" y="31079"/>
                    <a:pt x="6291" y="31555"/>
                    <a:pt x="7043" y="32006"/>
                  </a:cubicBezTo>
                  <a:cubicBezTo>
                    <a:pt x="7444" y="32257"/>
                    <a:pt x="7895" y="32507"/>
                    <a:pt x="8472" y="32808"/>
                  </a:cubicBezTo>
                  <a:cubicBezTo>
                    <a:pt x="9073" y="33109"/>
                    <a:pt x="9625" y="33360"/>
                    <a:pt x="10151" y="33560"/>
                  </a:cubicBezTo>
                  <a:cubicBezTo>
                    <a:pt x="10828" y="33811"/>
                    <a:pt x="11404" y="33986"/>
                    <a:pt x="11956" y="34061"/>
                  </a:cubicBezTo>
                  <a:cubicBezTo>
                    <a:pt x="12181" y="34111"/>
                    <a:pt x="12407" y="34111"/>
                    <a:pt x="12607" y="34111"/>
                  </a:cubicBezTo>
                  <a:cubicBezTo>
                    <a:pt x="12958" y="34111"/>
                    <a:pt x="13284" y="34061"/>
                    <a:pt x="13585" y="33961"/>
                  </a:cubicBezTo>
                  <a:cubicBezTo>
                    <a:pt x="13685" y="33961"/>
                    <a:pt x="13735" y="33911"/>
                    <a:pt x="13760" y="33861"/>
                  </a:cubicBezTo>
                  <a:cubicBezTo>
                    <a:pt x="14712" y="32457"/>
                    <a:pt x="15715" y="31054"/>
                    <a:pt x="16692" y="29700"/>
                  </a:cubicBezTo>
                  <a:cubicBezTo>
                    <a:pt x="17018" y="29224"/>
                    <a:pt x="17344" y="28773"/>
                    <a:pt x="17670" y="28322"/>
                  </a:cubicBezTo>
                  <a:cubicBezTo>
                    <a:pt x="18798" y="26718"/>
                    <a:pt x="20026" y="24938"/>
                    <a:pt x="21530" y="22733"/>
                  </a:cubicBezTo>
                  <a:cubicBezTo>
                    <a:pt x="22958" y="20653"/>
                    <a:pt x="24387" y="18522"/>
                    <a:pt x="25790" y="16467"/>
                  </a:cubicBezTo>
                  <a:cubicBezTo>
                    <a:pt x="26893" y="14813"/>
                    <a:pt x="28021" y="13159"/>
                    <a:pt x="29149" y="11505"/>
                  </a:cubicBezTo>
                  <a:cubicBezTo>
                    <a:pt x="30251" y="9901"/>
                    <a:pt x="31254" y="8422"/>
                    <a:pt x="32231" y="7019"/>
                  </a:cubicBezTo>
                  <a:cubicBezTo>
                    <a:pt x="32256" y="6994"/>
                    <a:pt x="32256" y="6943"/>
                    <a:pt x="32256" y="6893"/>
                  </a:cubicBezTo>
                  <a:cubicBezTo>
                    <a:pt x="32231" y="6843"/>
                    <a:pt x="32206" y="6793"/>
                    <a:pt x="32156" y="6768"/>
                  </a:cubicBezTo>
                  <a:cubicBezTo>
                    <a:pt x="32131" y="6768"/>
                    <a:pt x="32106" y="6743"/>
                    <a:pt x="32081" y="6743"/>
                  </a:cubicBezTo>
                  <a:cubicBezTo>
                    <a:pt x="32006" y="6743"/>
                    <a:pt x="31956" y="6793"/>
                    <a:pt x="31931" y="6843"/>
                  </a:cubicBezTo>
                  <a:cubicBezTo>
                    <a:pt x="31354" y="7645"/>
                    <a:pt x="30803" y="8472"/>
                    <a:pt x="30226" y="9274"/>
                  </a:cubicBezTo>
                  <a:cubicBezTo>
                    <a:pt x="29976" y="8547"/>
                    <a:pt x="29449" y="7971"/>
                    <a:pt x="28898" y="7369"/>
                  </a:cubicBezTo>
                  <a:cubicBezTo>
                    <a:pt x="28246" y="6693"/>
                    <a:pt x="27595" y="6041"/>
                    <a:pt x="26918" y="5465"/>
                  </a:cubicBezTo>
                  <a:cubicBezTo>
                    <a:pt x="25464" y="4262"/>
                    <a:pt x="23986" y="3384"/>
                    <a:pt x="22507" y="2858"/>
                  </a:cubicBezTo>
                  <a:lnTo>
                    <a:pt x="23835" y="1580"/>
                  </a:lnTo>
                  <a:lnTo>
                    <a:pt x="25189" y="302"/>
                  </a:lnTo>
                  <a:cubicBezTo>
                    <a:pt x="25264" y="227"/>
                    <a:pt x="25264" y="126"/>
                    <a:pt x="25189" y="51"/>
                  </a:cubicBezTo>
                  <a:cubicBezTo>
                    <a:pt x="25164" y="26"/>
                    <a:pt x="25114" y="1"/>
                    <a:pt x="25063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383;p55">
              <a:extLst>
                <a:ext uri="{FF2B5EF4-FFF2-40B4-BE49-F238E27FC236}">
                  <a16:creationId xmlns:a16="http://schemas.microsoft.com/office/drawing/2014/main" id="{3A1FDFB3-29EE-44D0-B20E-82DDD88FED0C}"/>
                </a:ext>
              </a:extLst>
            </p:cNvPr>
            <p:cNvSpPr/>
            <p:nvPr/>
          </p:nvSpPr>
          <p:spPr>
            <a:xfrm>
              <a:off x="5124225" y="4089000"/>
              <a:ext cx="560800" cy="854050"/>
            </a:xfrm>
            <a:custGeom>
              <a:avLst/>
              <a:gdLst/>
              <a:ahLst/>
              <a:cxnLst/>
              <a:rect l="l" t="t" r="r" b="b"/>
              <a:pathLst>
                <a:path w="22432" h="34162" extrusionOk="0">
                  <a:moveTo>
                    <a:pt x="15238" y="1"/>
                  </a:moveTo>
                  <a:cubicBezTo>
                    <a:pt x="15188" y="1"/>
                    <a:pt x="15163" y="26"/>
                    <a:pt x="15113" y="51"/>
                  </a:cubicBezTo>
                  <a:lnTo>
                    <a:pt x="13183" y="1906"/>
                  </a:lnTo>
                  <a:lnTo>
                    <a:pt x="12256" y="2808"/>
                  </a:lnTo>
                  <a:cubicBezTo>
                    <a:pt x="12231" y="2833"/>
                    <a:pt x="12206" y="2858"/>
                    <a:pt x="12206" y="2858"/>
                  </a:cubicBezTo>
                  <a:cubicBezTo>
                    <a:pt x="11930" y="3109"/>
                    <a:pt x="11679" y="3384"/>
                    <a:pt x="11404" y="3635"/>
                  </a:cubicBezTo>
                  <a:cubicBezTo>
                    <a:pt x="11429" y="3735"/>
                    <a:pt x="11454" y="3810"/>
                    <a:pt x="11479" y="3911"/>
                  </a:cubicBezTo>
                  <a:cubicBezTo>
                    <a:pt x="11479" y="3911"/>
                    <a:pt x="11479" y="3911"/>
                    <a:pt x="11479" y="3886"/>
                  </a:cubicBezTo>
                  <a:cubicBezTo>
                    <a:pt x="11579" y="4237"/>
                    <a:pt x="11705" y="4562"/>
                    <a:pt x="11880" y="4863"/>
                  </a:cubicBezTo>
                  <a:cubicBezTo>
                    <a:pt x="12030" y="5189"/>
                    <a:pt x="12181" y="5490"/>
                    <a:pt x="12381" y="5790"/>
                  </a:cubicBezTo>
                  <a:cubicBezTo>
                    <a:pt x="12632" y="6166"/>
                    <a:pt x="12908" y="6517"/>
                    <a:pt x="13208" y="6868"/>
                  </a:cubicBezTo>
                  <a:cubicBezTo>
                    <a:pt x="13484" y="7194"/>
                    <a:pt x="13810" y="7495"/>
                    <a:pt x="14136" y="7795"/>
                  </a:cubicBezTo>
                  <a:lnTo>
                    <a:pt x="14111" y="7795"/>
                  </a:lnTo>
                  <a:cubicBezTo>
                    <a:pt x="14963" y="8547"/>
                    <a:pt x="15915" y="9174"/>
                    <a:pt x="16918" y="9700"/>
                  </a:cubicBezTo>
                  <a:lnTo>
                    <a:pt x="16893" y="9700"/>
                  </a:lnTo>
                  <a:cubicBezTo>
                    <a:pt x="17319" y="9926"/>
                    <a:pt x="17770" y="10101"/>
                    <a:pt x="18246" y="10302"/>
                  </a:cubicBezTo>
                  <a:cubicBezTo>
                    <a:pt x="18271" y="10302"/>
                    <a:pt x="18296" y="10352"/>
                    <a:pt x="18296" y="10402"/>
                  </a:cubicBezTo>
                  <a:cubicBezTo>
                    <a:pt x="18271" y="10427"/>
                    <a:pt x="18246" y="10452"/>
                    <a:pt x="18221" y="10452"/>
                  </a:cubicBezTo>
                  <a:cubicBezTo>
                    <a:pt x="18221" y="10452"/>
                    <a:pt x="18221" y="10477"/>
                    <a:pt x="18221" y="10477"/>
                  </a:cubicBezTo>
                  <a:cubicBezTo>
                    <a:pt x="17218" y="11730"/>
                    <a:pt x="16241" y="12983"/>
                    <a:pt x="15263" y="14237"/>
                  </a:cubicBezTo>
                  <a:cubicBezTo>
                    <a:pt x="12507" y="17745"/>
                    <a:pt x="9750" y="21304"/>
                    <a:pt x="6968" y="24813"/>
                  </a:cubicBezTo>
                  <a:cubicBezTo>
                    <a:pt x="4662" y="27720"/>
                    <a:pt x="2356" y="30603"/>
                    <a:pt x="0" y="33460"/>
                  </a:cubicBezTo>
                  <a:cubicBezTo>
                    <a:pt x="100" y="33510"/>
                    <a:pt x="201" y="33535"/>
                    <a:pt x="301" y="33585"/>
                  </a:cubicBezTo>
                  <a:cubicBezTo>
                    <a:pt x="978" y="33861"/>
                    <a:pt x="1554" y="34011"/>
                    <a:pt x="2131" y="34086"/>
                  </a:cubicBezTo>
                  <a:cubicBezTo>
                    <a:pt x="2356" y="34136"/>
                    <a:pt x="2582" y="34162"/>
                    <a:pt x="2782" y="34162"/>
                  </a:cubicBezTo>
                  <a:cubicBezTo>
                    <a:pt x="3133" y="34162"/>
                    <a:pt x="3459" y="34086"/>
                    <a:pt x="3760" y="33986"/>
                  </a:cubicBezTo>
                  <a:cubicBezTo>
                    <a:pt x="3860" y="33986"/>
                    <a:pt x="3910" y="33961"/>
                    <a:pt x="3935" y="33911"/>
                  </a:cubicBezTo>
                  <a:cubicBezTo>
                    <a:pt x="4862" y="32532"/>
                    <a:pt x="5840" y="31179"/>
                    <a:pt x="6767" y="29876"/>
                  </a:cubicBezTo>
                  <a:lnTo>
                    <a:pt x="6867" y="29725"/>
                  </a:lnTo>
                  <a:cubicBezTo>
                    <a:pt x="7193" y="29249"/>
                    <a:pt x="7519" y="28798"/>
                    <a:pt x="7845" y="28347"/>
                  </a:cubicBezTo>
                  <a:cubicBezTo>
                    <a:pt x="9023" y="26693"/>
                    <a:pt x="10251" y="24938"/>
                    <a:pt x="11730" y="22758"/>
                  </a:cubicBezTo>
                  <a:cubicBezTo>
                    <a:pt x="13033" y="20853"/>
                    <a:pt x="14336" y="18898"/>
                    <a:pt x="15614" y="17019"/>
                  </a:cubicBezTo>
                  <a:lnTo>
                    <a:pt x="15790" y="16768"/>
                  </a:lnTo>
                  <a:lnTo>
                    <a:pt x="15965" y="16492"/>
                  </a:lnTo>
                  <a:lnTo>
                    <a:pt x="16366" y="15916"/>
                  </a:lnTo>
                  <a:lnTo>
                    <a:pt x="16867" y="15164"/>
                  </a:lnTo>
                  <a:cubicBezTo>
                    <a:pt x="17695" y="13961"/>
                    <a:pt x="18497" y="12733"/>
                    <a:pt x="19324" y="11530"/>
                  </a:cubicBezTo>
                  <a:cubicBezTo>
                    <a:pt x="20451" y="9876"/>
                    <a:pt x="21454" y="8422"/>
                    <a:pt x="22406" y="7044"/>
                  </a:cubicBezTo>
                  <a:cubicBezTo>
                    <a:pt x="22431" y="7019"/>
                    <a:pt x="22431" y="6968"/>
                    <a:pt x="22431" y="6918"/>
                  </a:cubicBezTo>
                  <a:cubicBezTo>
                    <a:pt x="22406" y="6868"/>
                    <a:pt x="22381" y="6818"/>
                    <a:pt x="22356" y="6793"/>
                  </a:cubicBezTo>
                  <a:cubicBezTo>
                    <a:pt x="22306" y="6768"/>
                    <a:pt x="22281" y="6768"/>
                    <a:pt x="22256" y="6768"/>
                  </a:cubicBezTo>
                  <a:cubicBezTo>
                    <a:pt x="22181" y="6768"/>
                    <a:pt x="22131" y="6793"/>
                    <a:pt x="22081" y="6868"/>
                  </a:cubicBezTo>
                  <a:cubicBezTo>
                    <a:pt x="21529" y="7670"/>
                    <a:pt x="20953" y="8472"/>
                    <a:pt x="20401" y="9299"/>
                  </a:cubicBezTo>
                  <a:cubicBezTo>
                    <a:pt x="20151" y="8572"/>
                    <a:pt x="19624" y="7971"/>
                    <a:pt x="19073" y="7369"/>
                  </a:cubicBezTo>
                  <a:cubicBezTo>
                    <a:pt x="18446" y="6718"/>
                    <a:pt x="17770" y="6066"/>
                    <a:pt x="17093" y="5490"/>
                  </a:cubicBezTo>
                  <a:cubicBezTo>
                    <a:pt x="15639" y="4262"/>
                    <a:pt x="14161" y="3384"/>
                    <a:pt x="12682" y="2883"/>
                  </a:cubicBezTo>
                  <a:lnTo>
                    <a:pt x="14035" y="1630"/>
                  </a:lnTo>
                  <a:lnTo>
                    <a:pt x="15364" y="327"/>
                  </a:lnTo>
                  <a:cubicBezTo>
                    <a:pt x="15439" y="252"/>
                    <a:pt x="15439" y="151"/>
                    <a:pt x="15389" y="76"/>
                  </a:cubicBezTo>
                  <a:cubicBezTo>
                    <a:pt x="15339" y="26"/>
                    <a:pt x="15289" y="1"/>
                    <a:pt x="15238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384;p55">
              <a:extLst>
                <a:ext uri="{FF2B5EF4-FFF2-40B4-BE49-F238E27FC236}">
                  <a16:creationId xmlns:a16="http://schemas.microsoft.com/office/drawing/2014/main" id="{F368B7D0-FDB0-4264-9A50-640FEEC7FA8A}"/>
                </a:ext>
              </a:extLst>
            </p:cNvPr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385;p55">
              <a:extLst>
                <a:ext uri="{FF2B5EF4-FFF2-40B4-BE49-F238E27FC236}">
                  <a16:creationId xmlns:a16="http://schemas.microsoft.com/office/drawing/2014/main" id="{055ADB24-0C8A-48B5-BBC9-B766342EBBA8}"/>
                </a:ext>
              </a:extLst>
            </p:cNvPr>
            <p:cNvSpPr/>
            <p:nvPr/>
          </p:nvSpPr>
          <p:spPr>
            <a:xfrm>
              <a:off x="5433750" y="4233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386;p55">
              <a:extLst>
                <a:ext uri="{FF2B5EF4-FFF2-40B4-BE49-F238E27FC236}">
                  <a16:creationId xmlns:a16="http://schemas.microsoft.com/office/drawing/2014/main" id="{190BE954-E8C3-4753-ACCA-DABFECFA0806}"/>
                </a:ext>
              </a:extLst>
            </p:cNvPr>
            <p:cNvSpPr/>
            <p:nvPr/>
          </p:nvSpPr>
          <p:spPr>
            <a:xfrm>
              <a:off x="5424350" y="4005675"/>
              <a:ext cx="349025" cy="330225"/>
            </a:xfrm>
            <a:custGeom>
              <a:avLst/>
              <a:gdLst/>
              <a:ahLst/>
              <a:cxnLst/>
              <a:rect l="l" t="t" r="r" b="b"/>
              <a:pathLst>
                <a:path w="13961" h="13209" extrusionOk="0">
                  <a:moveTo>
                    <a:pt x="4637" y="1"/>
                  </a:moveTo>
                  <a:cubicBezTo>
                    <a:pt x="4512" y="1"/>
                    <a:pt x="4386" y="1"/>
                    <a:pt x="4261" y="26"/>
                  </a:cubicBezTo>
                  <a:cubicBezTo>
                    <a:pt x="3835" y="76"/>
                    <a:pt x="3409" y="226"/>
                    <a:pt x="3008" y="477"/>
                  </a:cubicBezTo>
                  <a:cubicBezTo>
                    <a:pt x="2832" y="602"/>
                    <a:pt x="2657" y="752"/>
                    <a:pt x="2507" y="878"/>
                  </a:cubicBezTo>
                  <a:cubicBezTo>
                    <a:pt x="2356" y="1028"/>
                    <a:pt x="2231" y="1179"/>
                    <a:pt x="2106" y="1329"/>
                  </a:cubicBezTo>
                  <a:cubicBezTo>
                    <a:pt x="1905" y="1630"/>
                    <a:pt x="1755" y="1955"/>
                    <a:pt x="1679" y="2306"/>
                  </a:cubicBezTo>
                  <a:cubicBezTo>
                    <a:pt x="1629" y="2482"/>
                    <a:pt x="1604" y="2682"/>
                    <a:pt x="1604" y="2858"/>
                  </a:cubicBezTo>
                  <a:cubicBezTo>
                    <a:pt x="1454" y="2908"/>
                    <a:pt x="1278" y="2983"/>
                    <a:pt x="1128" y="3083"/>
                  </a:cubicBezTo>
                  <a:cubicBezTo>
                    <a:pt x="827" y="3259"/>
                    <a:pt x="577" y="3484"/>
                    <a:pt x="401" y="3760"/>
                  </a:cubicBezTo>
                  <a:cubicBezTo>
                    <a:pt x="226" y="4036"/>
                    <a:pt x="101" y="4336"/>
                    <a:pt x="50" y="4687"/>
                  </a:cubicBezTo>
                  <a:cubicBezTo>
                    <a:pt x="0" y="5013"/>
                    <a:pt x="25" y="5364"/>
                    <a:pt x="75" y="5740"/>
                  </a:cubicBezTo>
                  <a:cubicBezTo>
                    <a:pt x="226" y="6467"/>
                    <a:pt x="527" y="7244"/>
                    <a:pt x="1053" y="8096"/>
                  </a:cubicBezTo>
                  <a:cubicBezTo>
                    <a:pt x="1529" y="8873"/>
                    <a:pt x="2156" y="9650"/>
                    <a:pt x="2908" y="10402"/>
                  </a:cubicBezTo>
                  <a:cubicBezTo>
                    <a:pt x="3634" y="11128"/>
                    <a:pt x="4436" y="11730"/>
                    <a:pt x="5263" y="12231"/>
                  </a:cubicBezTo>
                  <a:cubicBezTo>
                    <a:pt x="6141" y="12732"/>
                    <a:pt x="6993" y="13058"/>
                    <a:pt x="7820" y="13159"/>
                  </a:cubicBezTo>
                  <a:cubicBezTo>
                    <a:pt x="8020" y="13184"/>
                    <a:pt x="8221" y="13209"/>
                    <a:pt x="8421" y="13209"/>
                  </a:cubicBezTo>
                  <a:cubicBezTo>
                    <a:pt x="8998" y="13209"/>
                    <a:pt x="9549" y="13083"/>
                    <a:pt x="10025" y="12833"/>
                  </a:cubicBezTo>
                  <a:cubicBezTo>
                    <a:pt x="10201" y="12758"/>
                    <a:pt x="10376" y="12657"/>
                    <a:pt x="10552" y="12532"/>
                  </a:cubicBezTo>
                  <a:cubicBezTo>
                    <a:pt x="10677" y="12432"/>
                    <a:pt x="10852" y="12281"/>
                    <a:pt x="11028" y="12106"/>
                  </a:cubicBezTo>
                  <a:cubicBezTo>
                    <a:pt x="11228" y="11880"/>
                    <a:pt x="11429" y="11605"/>
                    <a:pt x="11604" y="11304"/>
                  </a:cubicBezTo>
                  <a:cubicBezTo>
                    <a:pt x="11705" y="11128"/>
                    <a:pt x="11805" y="10903"/>
                    <a:pt x="11855" y="10702"/>
                  </a:cubicBezTo>
                  <a:lnTo>
                    <a:pt x="11880" y="10602"/>
                  </a:lnTo>
                  <a:lnTo>
                    <a:pt x="11930" y="10552"/>
                  </a:lnTo>
                  <a:lnTo>
                    <a:pt x="12030" y="10527"/>
                  </a:lnTo>
                  <a:cubicBezTo>
                    <a:pt x="12306" y="10427"/>
                    <a:pt x="12582" y="10301"/>
                    <a:pt x="12832" y="10126"/>
                  </a:cubicBezTo>
                  <a:cubicBezTo>
                    <a:pt x="13083" y="9951"/>
                    <a:pt x="13309" y="9750"/>
                    <a:pt x="13459" y="9499"/>
                  </a:cubicBezTo>
                  <a:cubicBezTo>
                    <a:pt x="13634" y="9249"/>
                    <a:pt x="13785" y="8948"/>
                    <a:pt x="13860" y="8622"/>
                  </a:cubicBezTo>
                  <a:cubicBezTo>
                    <a:pt x="13935" y="8321"/>
                    <a:pt x="13960" y="7996"/>
                    <a:pt x="13935" y="7620"/>
                  </a:cubicBezTo>
                  <a:cubicBezTo>
                    <a:pt x="13910" y="7269"/>
                    <a:pt x="13835" y="6918"/>
                    <a:pt x="13710" y="6592"/>
                  </a:cubicBezTo>
                  <a:cubicBezTo>
                    <a:pt x="13584" y="6266"/>
                    <a:pt x="13409" y="5966"/>
                    <a:pt x="13183" y="5715"/>
                  </a:cubicBezTo>
                  <a:cubicBezTo>
                    <a:pt x="12958" y="5439"/>
                    <a:pt x="12682" y="5214"/>
                    <a:pt x="12381" y="5063"/>
                  </a:cubicBezTo>
                  <a:cubicBezTo>
                    <a:pt x="12356" y="5038"/>
                    <a:pt x="12331" y="5038"/>
                    <a:pt x="12281" y="5038"/>
                  </a:cubicBezTo>
                  <a:lnTo>
                    <a:pt x="12256" y="5038"/>
                  </a:lnTo>
                  <a:cubicBezTo>
                    <a:pt x="12106" y="4888"/>
                    <a:pt x="11930" y="4737"/>
                    <a:pt x="11654" y="4512"/>
                  </a:cubicBezTo>
                  <a:cubicBezTo>
                    <a:pt x="11354" y="4236"/>
                    <a:pt x="11053" y="4011"/>
                    <a:pt x="10652" y="3710"/>
                  </a:cubicBezTo>
                  <a:cubicBezTo>
                    <a:pt x="10376" y="3484"/>
                    <a:pt x="10151" y="3309"/>
                    <a:pt x="9900" y="3108"/>
                  </a:cubicBezTo>
                  <a:cubicBezTo>
                    <a:pt x="9725" y="2958"/>
                    <a:pt x="9549" y="2808"/>
                    <a:pt x="9374" y="2657"/>
                  </a:cubicBezTo>
                  <a:cubicBezTo>
                    <a:pt x="8421" y="1880"/>
                    <a:pt x="7419" y="1053"/>
                    <a:pt x="6291" y="477"/>
                  </a:cubicBezTo>
                  <a:cubicBezTo>
                    <a:pt x="6065" y="351"/>
                    <a:pt x="5815" y="226"/>
                    <a:pt x="5539" y="151"/>
                  </a:cubicBezTo>
                  <a:cubicBezTo>
                    <a:pt x="5238" y="51"/>
                    <a:pt x="4938" y="1"/>
                    <a:pt x="4637" y="1"/>
                  </a:cubicBezTo>
                  <a:close/>
                </a:path>
              </a:pathLst>
            </a:custGeom>
            <a:solidFill>
              <a:srgbClr val="8091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387;p55">
              <a:extLst>
                <a:ext uri="{FF2B5EF4-FFF2-40B4-BE49-F238E27FC236}">
                  <a16:creationId xmlns:a16="http://schemas.microsoft.com/office/drawing/2014/main" id="{AA0A3ADE-11FE-4D40-8A63-F01175B2C1A6}"/>
                </a:ext>
              </a:extLst>
            </p:cNvPr>
            <p:cNvSpPr/>
            <p:nvPr/>
          </p:nvSpPr>
          <p:spPr>
            <a:xfrm>
              <a:off x="5443775" y="4037625"/>
              <a:ext cx="329600" cy="297650"/>
            </a:xfrm>
            <a:custGeom>
              <a:avLst/>
              <a:gdLst/>
              <a:ahLst/>
              <a:cxnLst/>
              <a:rect l="l" t="t" r="r" b="b"/>
              <a:pathLst>
                <a:path w="13184" h="11906" extrusionOk="0">
                  <a:moveTo>
                    <a:pt x="6792" y="1"/>
                  </a:moveTo>
                  <a:cubicBezTo>
                    <a:pt x="6642" y="26"/>
                    <a:pt x="6517" y="51"/>
                    <a:pt x="6366" y="76"/>
                  </a:cubicBezTo>
                  <a:cubicBezTo>
                    <a:pt x="6166" y="126"/>
                    <a:pt x="5965" y="176"/>
                    <a:pt x="5765" y="251"/>
                  </a:cubicBezTo>
                  <a:cubicBezTo>
                    <a:pt x="5614" y="327"/>
                    <a:pt x="5439" y="402"/>
                    <a:pt x="5288" y="477"/>
                  </a:cubicBezTo>
                  <a:cubicBezTo>
                    <a:pt x="5138" y="552"/>
                    <a:pt x="4988" y="652"/>
                    <a:pt x="4862" y="753"/>
                  </a:cubicBezTo>
                  <a:cubicBezTo>
                    <a:pt x="4687" y="878"/>
                    <a:pt x="4537" y="1003"/>
                    <a:pt x="4386" y="1129"/>
                  </a:cubicBezTo>
                  <a:cubicBezTo>
                    <a:pt x="4261" y="1254"/>
                    <a:pt x="4136" y="1379"/>
                    <a:pt x="4010" y="1530"/>
                  </a:cubicBezTo>
                  <a:cubicBezTo>
                    <a:pt x="3910" y="1630"/>
                    <a:pt x="3835" y="1755"/>
                    <a:pt x="3760" y="1880"/>
                  </a:cubicBezTo>
                  <a:cubicBezTo>
                    <a:pt x="3684" y="1981"/>
                    <a:pt x="3634" y="2081"/>
                    <a:pt x="3584" y="2206"/>
                  </a:cubicBezTo>
                  <a:cubicBezTo>
                    <a:pt x="3534" y="2281"/>
                    <a:pt x="3509" y="2357"/>
                    <a:pt x="3484" y="2432"/>
                  </a:cubicBezTo>
                  <a:cubicBezTo>
                    <a:pt x="3484" y="2482"/>
                    <a:pt x="3459" y="2507"/>
                    <a:pt x="3459" y="2532"/>
                  </a:cubicBezTo>
                  <a:cubicBezTo>
                    <a:pt x="3484" y="2507"/>
                    <a:pt x="3484" y="2482"/>
                    <a:pt x="3509" y="2457"/>
                  </a:cubicBezTo>
                  <a:cubicBezTo>
                    <a:pt x="3534" y="2432"/>
                    <a:pt x="3559" y="2432"/>
                    <a:pt x="3584" y="2432"/>
                  </a:cubicBezTo>
                  <a:cubicBezTo>
                    <a:pt x="3609" y="2432"/>
                    <a:pt x="3634" y="2432"/>
                    <a:pt x="3634" y="2457"/>
                  </a:cubicBezTo>
                  <a:cubicBezTo>
                    <a:pt x="3659" y="2482"/>
                    <a:pt x="3684" y="2532"/>
                    <a:pt x="3659" y="2557"/>
                  </a:cubicBezTo>
                  <a:cubicBezTo>
                    <a:pt x="3659" y="2582"/>
                    <a:pt x="3684" y="2582"/>
                    <a:pt x="3684" y="2607"/>
                  </a:cubicBezTo>
                  <a:cubicBezTo>
                    <a:pt x="3710" y="2557"/>
                    <a:pt x="3760" y="2532"/>
                    <a:pt x="3810" y="2482"/>
                  </a:cubicBezTo>
                  <a:cubicBezTo>
                    <a:pt x="3835" y="2482"/>
                    <a:pt x="3860" y="2457"/>
                    <a:pt x="3885" y="2457"/>
                  </a:cubicBezTo>
                  <a:cubicBezTo>
                    <a:pt x="3910" y="2457"/>
                    <a:pt x="3910" y="2482"/>
                    <a:pt x="3935" y="2482"/>
                  </a:cubicBezTo>
                  <a:cubicBezTo>
                    <a:pt x="3960" y="2532"/>
                    <a:pt x="3960" y="2582"/>
                    <a:pt x="3935" y="2607"/>
                  </a:cubicBezTo>
                  <a:cubicBezTo>
                    <a:pt x="3885" y="2632"/>
                    <a:pt x="3860" y="2657"/>
                    <a:pt x="3810" y="2708"/>
                  </a:cubicBezTo>
                  <a:cubicBezTo>
                    <a:pt x="3785" y="2733"/>
                    <a:pt x="3760" y="2758"/>
                    <a:pt x="3735" y="2808"/>
                  </a:cubicBezTo>
                  <a:cubicBezTo>
                    <a:pt x="3684" y="2833"/>
                    <a:pt x="3659" y="2883"/>
                    <a:pt x="3634" y="2958"/>
                  </a:cubicBezTo>
                  <a:cubicBezTo>
                    <a:pt x="3609" y="2958"/>
                    <a:pt x="3609" y="2983"/>
                    <a:pt x="3609" y="3008"/>
                  </a:cubicBezTo>
                  <a:cubicBezTo>
                    <a:pt x="3634" y="3008"/>
                    <a:pt x="3634" y="3033"/>
                    <a:pt x="3659" y="3058"/>
                  </a:cubicBezTo>
                  <a:cubicBezTo>
                    <a:pt x="3684" y="3209"/>
                    <a:pt x="3710" y="3384"/>
                    <a:pt x="3760" y="3535"/>
                  </a:cubicBezTo>
                  <a:cubicBezTo>
                    <a:pt x="3785" y="3660"/>
                    <a:pt x="3835" y="3810"/>
                    <a:pt x="3885" y="3936"/>
                  </a:cubicBezTo>
                  <a:cubicBezTo>
                    <a:pt x="3910" y="4011"/>
                    <a:pt x="3935" y="4086"/>
                    <a:pt x="3985" y="4161"/>
                  </a:cubicBezTo>
                  <a:cubicBezTo>
                    <a:pt x="4010" y="4236"/>
                    <a:pt x="4035" y="4287"/>
                    <a:pt x="4085" y="4337"/>
                  </a:cubicBezTo>
                  <a:cubicBezTo>
                    <a:pt x="4186" y="4537"/>
                    <a:pt x="4286" y="4713"/>
                    <a:pt x="4411" y="4863"/>
                  </a:cubicBezTo>
                  <a:cubicBezTo>
                    <a:pt x="4512" y="4988"/>
                    <a:pt x="4612" y="5114"/>
                    <a:pt x="4712" y="5239"/>
                  </a:cubicBezTo>
                  <a:cubicBezTo>
                    <a:pt x="4762" y="5314"/>
                    <a:pt x="4812" y="5364"/>
                    <a:pt x="4862" y="5414"/>
                  </a:cubicBezTo>
                  <a:cubicBezTo>
                    <a:pt x="4938" y="5464"/>
                    <a:pt x="5013" y="5540"/>
                    <a:pt x="5063" y="5590"/>
                  </a:cubicBezTo>
                  <a:cubicBezTo>
                    <a:pt x="5263" y="5765"/>
                    <a:pt x="5464" y="5916"/>
                    <a:pt x="5639" y="6066"/>
                  </a:cubicBezTo>
                  <a:cubicBezTo>
                    <a:pt x="6216" y="6517"/>
                    <a:pt x="6817" y="6893"/>
                    <a:pt x="7444" y="7269"/>
                  </a:cubicBezTo>
                  <a:lnTo>
                    <a:pt x="7419" y="7269"/>
                  </a:lnTo>
                  <a:cubicBezTo>
                    <a:pt x="8070" y="7645"/>
                    <a:pt x="8722" y="8021"/>
                    <a:pt x="9399" y="8347"/>
                  </a:cubicBezTo>
                  <a:cubicBezTo>
                    <a:pt x="9449" y="8372"/>
                    <a:pt x="9474" y="8422"/>
                    <a:pt x="9449" y="8472"/>
                  </a:cubicBezTo>
                  <a:cubicBezTo>
                    <a:pt x="9449" y="8497"/>
                    <a:pt x="9374" y="8522"/>
                    <a:pt x="9349" y="8522"/>
                  </a:cubicBezTo>
                  <a:cubicBezTo>
                    <a:pt x="9349" y="8522"/>
                    <a:pt x="9349" y="8497"/>
                    <a:pt x="9324" y="8497"/>
                  </a:cubicBezTo>
                  <a:cubicBezTo>
                    <a:pt x="9324" y="8505"/>
                    <a:pt x="9321" y="8508"/>
                    <a:pt x="9316" y="8508"/>
                  </a:cubicBezTo>
                  <a:cubicBezTo>
                    <a:pt x="9307" y="8508"/>
                    <a:pt x="9290" y="8497"/>
                    <a:pt x="9273" y="8497"/>
                  </a:cubicBezTo>
                  <a:cubicBezTo>
                    <a:pt x="9073" y="8447"/>
                    <a:pt x="8872" y="8372"/>
                    <a:pt x="8672" y="8271"/>
                  </a:cubicBezTo>
                  <a:cubicBezTo>
                    <a:pt x="8497" y="8221"/>
                    <a:pt x="8346" y="8146"/>
                    <a:pt x="8196" y="8071"/>
                  </a:cubicBezTo>
                  <a:cubicBezTo>
                    <a:pt x="7870" y="7921"/>
                    <a:pt x="7544" y="7770"/>
                    <a:pt x="7243" y="7595"/>
                  </a:cubicBezTo>
                  <a:cubicBezTo>
                    <a:pt x="6642" y="7244"/>
                    <a:pt x="6040" y="6893"/>
                    <a:pt x="5489" y="6492"/>
                  </a:cubicBezTo>
                  <a:cubicBezTo>
                    <a:pt x="5439" y="6467"/>
                    <a:pt x="5414" y="6417"/>
                    <a:pt x="5364" y="6392"/>
                  </a:cubicBezTo>
                  <a:cubicBezTo>
                    <a:pt x="5364" y="6392"/>
                    <a:pt x="5339" y="6392"/>
                    <a:pt x="5314" y="6367"/>
                  </a:cubicBezTo>
                  <a:cubicBezTo>
                    <a:pt x="5314" y="6367"/>
                    <a:pt x="5314" y="6367"/>
                    <a:pt x="5288" y="6342"/>
                  </a:cubicBezTo>
                  <a:cubicBezTo>
                    <a:pt x="4286" y="5590"/>
                    <a:pt x="3359" y="4738"/>
                    <a:pt x="2557" y="3785"/>
                  </a:cubicBezTo>
                  <a:lnTo>
                    <a:pt x="2306" y="3785"/>
                  </a:lnTo>
                  <a:cubicBezTo>
                    <a:pt x="2231" y="3810"/>
                    <a:pt x="2156" y="3810"/>
                    <a:pt x="2080" y="3835"/>
                  </a:cubicBezTo>
                  <a:cubicBezTo>
                    <a:pt x="2005" y="3860"/>
                    <a:pt x="1930" y="3860"/>
                    <a:pt x="1855" y="3911"/>
                  </a:cubicBezTo>
                  <a:cubicBezTo>
                    <a:pt x="1755" y="3936"/>
                    <a:pt x="1679" y="3986"/>
                    <a:pt x="1579" y="4036"/>
                  </a:cubicBezTo>
                  <a:cubicBezTo>
                    <a:pt x="1487" y="4082"/>
                    <a:pt x="1416" y="4128"/>
                    <a:pt x="1328" y="4193"/>
                  </a:cubicBezTo>
                  <a:lnTo>
                    <a:pt x="1328" y="4193"/>
                  </a:lnTo>
                  <a:cubicBezTo>
                    <a:pt x="1328" y="4191"/>
                    <a:pt x="1329" y="4189"/>
                    <a:pt x="1329" y="4186"/>
                  </a:cubicBezTo>
                  <a:lnTo>
                    <a:pt x="1329" y="4186"/>
                  </a:lnTo>
                  <a:cubicBezTo>
                    <a:pt x="1178" y="4287"/>
                    <a:pt x="1053" y="4412"/>
                    <a:pt x="928" y="4537"/>
                  </a:cubicBezTo>
                  <a:cubicBezTo>
                    <a:pt x="827" y="4637"/>
                    <a:pt x="727" y="4738"/>
                    <a:pt x="627" y="4838"/>
                  </a:cubicBezTo>
                  <a:lnTo>
                    <a:pt x="652" y="4838"/>
                  </a:lnTo>
                  <a:cubicBezTo>
                    <a:pt x="552" y="4938"/>
                    <a:pt x="451" y="5063"/>
                    <a:pt x="376" y="5189"/>
                  </a:cubicBezTo>
                  <a:cubicBezTo>
                    <a:pt x="326" y="5289"/>
                    <a:pt x="276" y="5414"/>
                    <a:pt x="201" y="5515"/>
                  </a:cubicBezTo>
                  <a:cubicBezTo>
                    <a:pt x="201" y="5540"/>
                    <a:pt x="201" y="5540"/>
                    <a:pt x="201" y="5540"/>
                  </a:cubicBezTo>
                  <a:cubicBezTo>
                    <a:pt x="151" y="5640"/>
                    <a:pt x="100" y="5740"/>
                    <a:pt x="75" y="5865"/>
                  </a:cubicBezTo>
                  <a:cubicBezTo>
                    <a:pt x="50" y="5966"/>
                    <a:pt x="25" y="6091"/>
                    <a:pt x="0" y="6191"/>
                  </a:cubicBezTo>
                  <a:cubicBezTo>
                    <a:pt x="0" y="6216"/>
                    <a:pt x="0" y="6266"/>
                    <a:pt x="0" y="6317"/>
                  </a:cubicBezTo>
                  <a:cubicBezTo>
                    <a:pt x="75" y="6467"/>
                    <a:pt x="176" y="6642"/>
                    <a:pt x="276" y="6818"/>
                  </a:cubicBezTo>
                  <a:cubicBezTo>
                    <a:pt x="752" y="7595"/>
                    <a:pt x="1379" y="8372"/>
                    <a:pt x="2131" y="9124"/>
                  </a:cubicBezTo>
                  <a:cubicBezTo>
                    <a:pt x="2857" y="9825"/>
                    <a:pt x="3659" y="10452"/>
                    <a:pt x="4486" y="10953"/>
                  </a:cubicBezTo>
                  <a:cubicBezTo>
                    <a:pt x="5364" y="11454"/>
                    <a:pt x="6216" y="11755"/>
                    <a:pt x="7043" y="11881"/>
                  </a:cubicBezTo>
                  <a:cubicBezTo>
                    <a:pt x="7243" y="11906"/>
                    <a:pt x="7444" y="11906"/>
                    <a:pt x="7619" y="11906"/>
                  </a:cubicBezTo>
                  <a:cubicBezTo>
                    <a:pt x="8221" y="11906"/>
                    <a:pt x="8772" y="11780"/>
                    <a:pt x="9248" y="11555"/>
                  </a:cubicBezTo>
                  <a:cubicBezTo>
                    <a:pt x="9424" y="11454"/>
                    <a:pt x="9599" y="11354"/>
                    <a:pt x="9750" y="11254"/>
                  </a:cubicBezTo>
                  <a:cubicBezTo>
                    <a:pt x="9900" y="11129"/>
                    <a:pt x="10075" y="11003"/>
                    <a:pt x="10226" y="10828"/>
                  </a:cubicBezTo>
                  <a:cubicBezTo>
                    <a:pt x="10451" y="10602"/>
                    <a:pt x="10652" y="10327"/>
                    <a:pt x="10802" y="10026"/>
                  </a:cubicBezTo>
                  <a:cubicBezTo>
                    <a:pt x="10928" y="9825"/>
                    <a:pt x="11003" y="9625"/>
                    <a:pt x="11078" y="9399"/>
                  </a:cubicBezTo>
                  <a:lnTo>
                    <a:pt x="11103" y="9324"/>
                  </a:lnTo>
                  <a:lnTo>
                    <a:pt x="11153" y="9274"/>
                  </a:lnTo>
                  <a:lnTo>
                    <a:pt x="11253" y="9249"/>
                  </a:lnTo>
                  <a:cubicBezTo>
                    <a:pt x="11529" y="9149"/>
                    <a:pt x="11805" y="8998"/>
                    <a:pt x="12055" y="8848"/>
                  </a:cubicBezTo>
                  <a:cubicBezTo>
                    <a:pt x="12306" y="8673"/>
                    <a:pt x="12507" y="8447"/>
                    <a:pt x="12682" y="8221"/>
                  </a:cubicBezTo>
                  <a:cubicBezTo>
                    <a:pt x="12857" y="7971"/>
                    <a:pt x="12983" y="7670"/>
                    <a:pt x="13058" y="7344"/>
                  </a:cubicBezTo>
                  <a:cubicBezTo>
                    <a:pt x="13158" y="7043"/>
                    <a:pt x="13183" y="6718"/>
                    <a:pt x="13158" y="6342"/>
                  </a:cubicBezTo>
                  <a:cubicBezTo>
                    <a:pt x="13133" y="5991"/>
                    <a:pt x="13058" y="5640"/>
                    <a:pt x="12908" y="5314"/>
                  </a:cubicBezTo>
                  <a:cubicBezTo>
                    <a:pt x="12782" y="4988"/>
                    <a:pt x="12607" y="4688"/>
                    <a:pt x="12406" y="4437"/>
                  </a:cubicBezTo>
                  <a:cubicBezTo>
                    <a:pt x="12181" y="4161"/>
                    <a:pt x="11905" y="3936"/>
                    <a:pt x="11579" y="3785"/>
                  </a:cubicBezTo>
                  <a:cubicBezTo>
                    <a:pt x="11554" y="3785"/>
                    <a:pt x="11529" y="3760"/>
                    <a:pt x="11504" y="3760"/>
                  </a:cubicBezTo>
                  <a:lnTo>
                    <a:pt x="11479" y="3760"/>
                  </a:lnTo>
                  <a:cubicBezTo>
                    <a:pt x="11304" y="3610"/>
                    <a:pt x="11128" y="3434"/>
                    <a:pt x="10877" y="3234"/>
                  </a:cubicBezTo>
                  <a:cubicBezTo>
                    <a:pt x="10552" y="2958"/>
                    <a:pt x="10226" y="2708"/>
                    <a:pt x="9875" y="2432"/>
                  </a:cubicBezTo>
                  <a:cubicBezTo>
                    <a:pt x="9599" y="2231"/>
                    <a:pt x="9349" y="2031"/>
                    <a:pt x="9123" y="1830"/>
                  </a:cubicBezTo>
                  <a:cubicBezTo>
                    <a:pt x="8948" y="1705"/>
                    <a:pt x="8772" y="1555"/>
                    <a:pt x="8572" y="1404"/>
                  </a:cubicBezTo>
                  <a:cubicBezTo>
                    <a:pt x="7995" y="928"/>
                    <a:pt x="7419" y="427"/>
                    <a:pt x="6792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388;p55">
              <a:extLst>
                <a:ext uri="{FF2B5EF4-FFF2-40B4-BE49-F238E27FC236}">
                  <a16:creationId xmlns:a16="http://schemas.microsoft.com/office/drawing/2014/main" id="{3E6F4BAA-07DC-4FA7-8B6C-0E9554EAC4B2}"/>
                </a:ext>
              </a:extLst>
            </p:cNvPr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389;p55">
              <a:extLst>
                <a:ext uri="{FF2B5EF4-FFF2-40B4-BE49-F238E27FC236}">
                  <a16:creationId xmlns:a16="http://schemas.microsoft.com/office/drawing/2014/main" id="{B3F820A4-126C-44FD-994E-053A8E296063}"/>
                </a:ext>
              </a:extLst>
            </p:cNvPr>
            <p:cNvSpPr/>
            <p:nvPr/>
          </p:nvSpPr>
          <p:spPr>
            <a:xfrm>
              <a:off x="5565325" y="4056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390;p55">
              <a:extLst>
                <a:ext uri="{FF2B5EF4-FFF2-40B4-BE49-F238E27FC236}">
                  <a16:creationId xmlns:a16="http://schemas.microsoft.com/office/drawing/2014/main" id="{F9A45780-39F9-409B-AB5D-0B7BFE981822}"/>
                </a:ext>
              </a:extLst>
            </p:cNvPr>
            <p:cNvSpPr/>
            <p:nvPr/>
          </p:nvSpPr>
          <p:spPr>
            <a:xfrm>
              <a:off x="5544025" y="407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391;p55">
              <a:extLst>
                <a:ext uri="{FF2B5EF4-FFF2-40B4-BE49-F238E27FC236}">
                  <a16:creationId xmlns:a16="http://schemas.microsoft.com/office/drawing/2014/main" id="{256E0731-5912-4995-AECB-185E3DE0B967}"/>
                </a:ext>
              </a:extLst>
            </p:cNvPr>
            <p:cNvSpPr/>
            <p:nvPr/>
          </p:nvSpPr>
          <p:spPr>
            <a:xfrm>
              <a:off x="5533375" y="4092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392;p55">
              <a:extLst>
                <a:ext uri="{FF2B5EF4-FFF2-40B4-BE49-F238E27FC236}">
                  <a16:creationId xmlns:a16="http://schemas.microsoft.com/office/drawing/2014/main" id="{CF6180C4-D5AC-4709-9E26-893CFA0F391C}"/>
                </a:ext>
              </a:extLst>
            </p:cNvPr>
            <p:cNvSpPr/>
            <p:nvPr/>
          </p:nvSpPr>
          <p:spPr>
            <a:xfrm>
              <a:off x="5449400" y="4175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393;p55">
              <a:extLst>
                <a:ext uri="{FF2B5EF4-FFF2-40B4-BE49-F238E27FC236}">
                  <a16:creationId xmlns:a16="http://schemas.microsoft.com/office/drawing/2014/main" id="{4B8F30B8-61DF-457F-8794-32111F4F641C}"/>
                </a:ext>
              </a:extLst>
            </p:cNvPr>
            <p:cNvSpPr/>
            <p:nvPr/>
          </p:nvSpPr>
          <p:spPr>
            <a:xfrm>
              <a:off x="5448775" y="4175475"/>
              <a:ext cx="650" cy="25"/>
            </a:xfrm>
            <a:custGeom>
              <a:avLst/>
              <a:gdLst/>
              <a:ahLst/>
              <a:cxnLst/>
              <a:rect l="l" t="t" r="r" b="b"/>
              <a:pathLst>
                <a:path w="26" h="1" extrusionOk="0">
                  <a:moveTo>
                    <a:pt x="1" y="1"/>
                  </a:moveTo>
                  <a:lnTo>
                    <a:pt x="26" y="1"/>
                  </a:ln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394;p55">
              <a:extLst>
                <a:ext uri="{FF2B5EF4-FFF2-40B4-BE49-F238E27FC236}">
                  <a16:creationId xmlns:a16="http://schemas.microsoft.com/office/drawing/2014/main" id="{BE5A7DBB-2F47-4A2A-AC4D-3CF575496B26}"/>
                </a:ext>
              </a:extLst>
            </p:cNvPr>
            <p:cNvSpPr/>
            <p:nvPr/>
          </p:nvSpPr>
          <p:spPr>
            <a:xfrm>
              <a:off x="5448775" y="4175475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1" y="26"/>
                  </a:moveTo>
                  <a:cubicBezTo>
                    <a:pt x="1" y="26"/>
                    <a:pt x="1" y="26"/>
                    <a:pt x="1" y="1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395;p55">
              <a:extLst>
                <a:ext uri="{FF2B5EF4-FFF2-40B4-BE49-F238E27FC236}">
                  <a16:creationId xmlns:a16="http://schemas.microsoft.com/office/drawing/2014/main" id="{DA0A245A-2138-4F46-B96A-4E868D7D26E5}"/>
                </a:ext>
              </a:extLst>
            </p:cNvPr>
            <p:cNvSpPr/>
            <p:nvPr/>
          </p:nvSpPr>
          <p:spPr>
            <a:xfrm>
              <a:off x="5539625" y="3291375"/>
              <a:ext cx="782000" cy="914825"/>
            </a:xfrm>
            <a:custGeom>
              <a:avLst/>
              <a:gdLst/>
              <a:ahLst/>
              <a:cxnLst/>
              <a:rect l="l" t="t" r="r" b="b"/>
              <a:pathLst>
                <a:path w="31280" h="36593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101"/>
                  </a:cubicBezTo>
                  <a:cubicBezTo>
                    <a:pt x="26442" y="176"/>
                    <a:pt x="26041" y="427"/>
                    <a:pt x="25665" y="753"/>
                  </a:cubicBezTo>
                  <a:cubicBezTo>
                    <a:pt x="25465" y="953"/>
                    <a:pt x="25314" y="1179"/>
                    <a:pt x="25189" y="1430"/>
                  </a:cubicBezTo>
                  <a:cubicBezTo>
                    <a:pt x="25039" y="1680"/>
                    <a:pt x="24963" y="1956"/>
                    <a:pt x="24938" y="2232"/>
                  </a:cubicBezTo>
                  <a:cubicBezTo>
                    <a:pt x="24938" y="2357"/>
                    <a:pt x="24963" y="2507"/>
                    <a:pt x="24963" y="2608"/>
                  </a:cubicBezTo>
                  <a:cubicBezTo>
                    <a:pt x="24988" y="2758"/>
                    <a:pt x="25039" y="2883"/>
                    <a:pt x="25089" y="3009"/>
                  </a:cubicBezTo>
                  <a:cubicBezTo>
                    <a:pt x="25164" y="3209"/>
                    <a:pt x="25314" y="3410"/>
                    <a:pt x="25540" y="3585"/>
                  </a:cubicBezTo>
                  <a:cubicBezTo>
                    <a:pt x="25314" y="3811"/>
                    <a:pt x="25089" y="4011"/>
                    <a:pt x="24863" y="4212"/>
                  </a:cubicBezTo>
                  <a:cubicBezTo>
                    <a:pt x="24387" y="4562"/>
                    <a:pt x="23836" y="4863"/>
                    <a:pt x="23234" y="5139"/>
                  </a:cubicBezTo>
                  <a:cubicBezTo>
                    <a:pt x="22282" y="5515"/>
                    <a:pt x="21204" y="5790"/>
                    <a:pt x="19800" y="5991"/>
                  </a:cubicBezTo>
                  <a:cubicBezTo>
                    <a:pt x="18948" y="6091"/>
                    <a:pt x="18096" y="6166"/>
                    <a:pt x="17244" y="6242"/>
                  </a:cubicBezTo>
                  <a:cubicBezTo>
                    <a:pt x="16492" y="6292"/>
                    <a:pt x="15740" y="6367"/>
                    <a:pt x="14988" y="6467"/>
                  </a:cubicBezTo>
                  <a:cubicBezTo>
                    <a:pt x="14587" y="6517"/>
                    <a:pt x="14211" y="6567"/>
                    <a:pt x="13861" y="6618"/>
                  </a:cubicBezTo>
                  <a:cubicBezTo>
                    <a:pt x="13485" y="6693"/>
                    <a:pt x="13109" y="6768"/>
                    <a:pt x="12683" y="6893"/>
                  </a:cubicBezTo>
                  <a:cubicBezTo>
                    <a:pt x="11931" y="7094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89" y="11154"/>
                    <a:pt x="4387" y="12332"/>
                    <a:pt x="3585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29" y="19349"/>
                    <a:pt x="1104" y="20928"/>
                    <a:pt x="1104" y="22532"/>
                  </a:cubicBezTo>
                  <a:cubicBezTo>
                    <a:pt x="1104" y="23410"/>
                    <a:pt x="1154" y="24262"/>
                    <a:pt x="1304" y="25039"/>
                  </a:cubicBezTo>
                  <a:cubicBezTo>
                    <a:pt x="1429" y="25891"/>
                    <a:pt x="1630" y="26718"/>
                    <a:pt x="1830" y="27545"/>
                  </a:cubicBezTo>
                  <a:lnTo>
                    <a:pt x="1956" y="28021"/>
                  </a:lnTo>
                  <a:cubicBezTo>
                    <a:pt x="1805" y="28347"/>
                    <a:pt x="1605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402"/>
                    <a:pt x="101" y="30402"/>
                    <a:pt x="76" y="30427"/>
                  </a:cubicBezTo>
                  <a:cubicBezTo>
                    <a:pt x="26" y="30452"/>
                    <a:pt x="1" y="30502"/>
                    <a:pt x="26" y="30578"/>
                  </a:cubicBezTo>
                  <a:cubicBezTo>
                    <a:pt x="126" y="31154"/>
                    <a:pt x="352" y="31756"/>
                    <a:pt x="703" y="32407"/>
                  </a:cubicBezTo>
                  <a:cubicBezTo>
                    <a:pt x="1053" y="33009"/>
                    <a:pt x="1505" y="33585"/>
                    <a:pt x="2081" y="34187"/>
                  </a:cubicBezTo>
                  <a:cubicBezTo>
                    <a:pt x="2607" y="34738"/>
                    <a:pt x="3209" y="35214"/>
                    <a:pt x="3886" y="35640"/>
                  </a:cubicBezTo>
                  <a:cubicBezTo>
                    <a:pt x="4537" y="36041"/>
                    <a:pt x="5214" y="36342"/>
                    <a:pt x="5891" y="36492"/>
                  </a:cubicBezTo>
                  <a:cubicBezTo>
                    <a:pt x="6191" y="36543"/>
                    <a:pt x="6492" y="36593"/>
                    <a:pt x="6818" y="36593"/>
                  </a:cubicBezTo>
                  <a:cubicBezTo>
                    <a:pt x="7119" y="36593"/>
                    <a:pt x="7419" y="36543"/>
                    <a:pt x="7720" y="36467"/>
                  </a:cubicBezTo>
                  <a:cubicBezTo>
                    <a:pt x="7745" y="36467"/>
                    <a:pt x="7770" y="36442"/>
                    <a:pt x="7795" y="36417"/>
                  </a:cubicBezTo>
                  <a:cubicBezTo>
                    <a:pt x="7845" y="36392"/>
                    <a:pt x="7871" y="36367"/>
                    <a:pt x="7871" y="36317"/>
                  </a:cubicBezTo>
                  <a:cubicBezTo>
                    <a:pt x="7896" y="36217"/>
                    <a:pt x="7921" y="36142"/>
                    <a:pt x="7946" y="36041"/>
                  </a:cubicBezTo>
                  <a:cubicBezTo>
                    <a:pt x="8046" y="35816"/>
                    <a:pt x="8171" y="35590"/>
                    <a:pt x="8372" y="35314"/>
                  </a:cubicBezTo>
                  <a:lnTo>
                    <a:pt x="8372" y="35340"/>
                  </a:lnTo>
                  <a:cubicBezTo>
                    <a:pt x="8723" y="34888"/>
                    <a:pt x="9099" y="34512"/>
                    <a:pt x="9550" y="34162"/>
                  </a:cubicBezTo>
                  <a:cubicBezTo>
                    <a:pt x="9600" y="34111"/>
                    <a:pt x="9650" y="34086"/>
                    <a:pt x="9700" y="34036"/>
                  </a:cubicBezTo>
                  <a:lnTo>
                    <a:pt x="10151" y="34061"/>
                  </a:lnTo>
                  <a:lnTo>
                    <a:pt x="11229" y="34061"/>
                  </a:lnTo>
                  <a:cubicBezTo>
                    <a:pt x="11805" y="34061"/>
                    <a:pt x="12282" y="34061"/>
                    <a:pt x="12733" y="34011"/>
                  </a:cubicBezTo>
                  <a:cubicBezTo>
                    <a:pt x="13535" y="33961"/>
                    <a:pt x="14362" y="33836"/>
                    <a:pt x="15214" y="33635"/>
                  </a:cubicBezTo>
                  <a:cubicBezTo>
                    <a:pt x="16793" y="33259"/>
                    <a:pt x="18272" y="32708"/>
                    <a:pt x="19625" y="31956"/>
                  </a:cubicBezTo>
                  <a:cubicBezTo>
                    <a:pt x="21003" y="31179"/>
                    <a:pt x="22232" y="30277"/>
                    <a:pt x="23309" y="29199"/>
                  </a:cubicBezTo>
                  <a:cubicBezTo>
                    <a:pt x="24412" y="28121"/>
                    <a:pt x="25314" y="26893"/>
                    <a:pt x="26016" y="25565"/>
                  </a:cubicBezTo>
                  <a:cubicBezTo>
                    <a:pt x="26768" y="24187"/>
                    <a:pt x="27294" y="22708"/>
                    <a:pt x="27570" y="21204"/>
                  </a:cubicBezTo>
                  <a:cubicBezTo>
                    <a:pt x="27720" y="20377"/>
                    <a:pt x="27795" y="19575"/>
                    <a:pt x="27821" y="18798"/>
                  </a:cubicBezTo>
                  <a:cubicBezTo>
                    <a:pt x="27846" y="18372"/>
                    <a:pt x="27821" y="17971"/>
                    <a:pt x="27821" y="17595"/>
                  </a:cubicBezTo>
                  <a:cubicBezTo>
                    <a:pt x="27795" y="17244"/>
                    <a:pt x="27770" y="16893"/>
                    <a:pt x="27720" y="16467"/>
                  </a:cubicBezTo>
                  <a:cubicBezTo>
                    <a:pt x="27645" y="15715"/>
                    <a:pt x="27520" y="14963"/>
                    <a:pt x="27420" y="14237"/>
                  </a:cubicBezTo>
                  <a:cubicBezTo>
                    <a:pt x="27294" y="13385"/>
                    <a:pt x="27169" y="12507"/>
                    <a:pt x="27094" y="11655"/>
                  </a:cubicBezTo>
                  <a:lnTo>
                    <a:pt x="27094" y="11705"/>
                  </a:lnTo>
                  <a:cubicBezTo>
                    <a:pt x="26943" y="10277"/>
                    <a:pt x="26968" y="9149"/>
                    <a:pt x="27144" y="8146"/>
                  </a:cubicBezTo>
                  <a:cubicBezTo>
                    <a:pt x="27244" y="7470"/>
                    <a:pt x="27420" y="6868"/>
                    <a:pt x="27670" y="6342"/>
                  </a:cubicBezTo>
                  <a:cubicBezTo>
                    <a:pt x="27795" y="6066"/>
                    <a:pt x="27946" y="5790"/>
                    <a:pt x="28121" y="5540"/>
                  </a:cubicBezTo>
                  <a:cubicBezTo>
                    <a:pt x="28347" y="5715"/>
                    <a:pt x="28572" y="5816"/>
                    <a:pt x="28798" y="5841"/>
                  </a:cubicBezTo>
                  <a:cubicBezTo>
                    <a:pt x="28873" y="5866"/>
                    <a:pt x="28973" y="5866"/>
                    <a:pt x="29099" y="5866"/>
                  </a:cubicBezTo>
                  <a:lnTo>
                    <a:pt x="29199" y="5866"/>
                  </a:lnTo>
                  <a:cubicBezTo>
                    <a:pt x="29299" y="5866"/>
                    <a:pt x="29450" y="5841"/>
                    <a:pt x="29575" y="5790"/>
                  </a:cubicBezTo>
                  <a:cubicBezTo>
                    <a:pt x="29851" y="5715"/>
                    <a:pt x="30076" y="5565"/>
                    <a:pt x="30302" y="5389"/>
                  </a:cubicBezTo>
                  <a:cubicBezTo>
                    <a:pt x="30527" y="5214"/>
                    <a:pt x="30703" y="4988"/>
                    <a:pt x="30828" y="4763"/>
                  </a:cubicBezTo>
                  <a:cubicBezTo>
                    <a:pt x="31154" y="4237"/>
                    <a:pt x="31279" y="3635"/>
                    <a:pt x="31179" y="3109"/>
                  </a:cubicBezTo>
                  <a:lnTo>
                    <a:pt x="31179" y="3059"/>
                  </a:lnTo>
                  <a:cubicBezTo>
                    <a:pt x="31154" y="2883"/>
                    <a:pt x="31104" y="2708"/>
                    <a:pt x="31029" y="2532"/>
                  </a:cubicBezTo>
                  <a:cubicBezTo>
                    <a:pt x="30953" y="2282"/>
                    <a:pt x="30828" y="2056"/>
                    <a:pt x="30653" y="1780"/>
                  </a:cubicBezTo>
                  <a:cubicBezTo>
                    <a:pt x="30502" y="1580"/>
                    <a:pt x="30327" y="1354"/>
                    <a:pt x="30126" y="1179"/>
                  </a:cubicBezTo>
                  <a:cubicBezTo>
                    <a:pt x="29374" y="2106"/>
                    <a:pt x="28648" y="3034"/>
                    <a:pt x="27896" y="3961"/>
                  </a:cubicBezTo>
                  <a:cubicBezTo>
                    <a:pt x="25339" y="7169"/>
                    <a:pt x="22783" y="10402"/>
                    <a:pt x="20227" y="13610"/>
                  </a:cubicBezTo>
                  <a:cubicBezTo>
                    <a:pt x="18723" y="15490"/>
                    <a:pt x="17219" y="17370"/>
                    <a:pt x="15715" y="19274"/>
                  </a:cubicBezTo>
                  <a:cubicBezTo>
                    <a:pt x="15715" y="19274"/>
                    <a:pt x="15690" y="19299"/>
                    <a:pt x="15690" y="19324"/>
                  </a:cubicBezTo>
                  <a:cubicBezTo>
                    <a:pt x="15665" y="19324"/>
                    <a:pt x="15640" y="19349"/>
                    <a:pt x="15615" y="19349"/>
                  </a:cubicBezTo>
                  <a:cubicBezTo>
                    <a:pt x="15590" y="19324"/>
                    <a:pt x="15540" y="19324"/>
                    <a:pt x="15515" y="19324"/>
                  </a:cubicBezTo>
                  <a:cubicBezTo>
                    <a:pt x="15490" y="19324"/>
                    <a:pt x="15465" y="19299"/>
                    <a:pt x="15440" y="19299"/>
                  </a:cubicBezTo>
                  <a:cubicBezTo>
                    <a:pt x="15364" y="19274"/>
                    <a:pt x="15314" y="19224"/>
                    <a:pt x="15264" y="19174"/>
                  </a:cubicBezTo>
                  <a:cubicBezTo>
                    <a:pt x="15214" y="19149"/>
                    <a:pt x="15189" y="19099"/>
                    <a:pt x="15139" y="19074"/>
                  </a:cubicBezTo>
                  <a:cubicBezTo>
                    <a:pt x="15139" y="19049"/>
                    <a:pt x="15114" y="19024"/>
                    <a:pt x="15114" y="18999"/>
                  </a:cubicBezTo>
                  <a:cubicBezTo>
                    <a:pt x="15089" y="18974"/>
                    <a:pt x="15064" y="18923"/>
                    <a:pt x="15039" y="18873"/>
                  </a:cubicBezTo>
                  <a:cubicBezTo>
                    <a:pt x="15039" y="18848"/>
                    <a:pt x="15013" y="18823"/>
                    <a:pt x="15013" y="18798"/>
                  </a:cubicBezTo>
                  <a:cubicBezTo>
                    <a:pt x="15013" y="18798"/>
                    <a:pt x="15013" y="18773"/>
                    <a:pt x="15013" y="18748"/>
                  </a:cubicBezTo>
                  <a:cubicBezTo>
                    <a:pt x="15013" y="18723"/>
                    <a:pt x="15039" y="18723"/>
                    <a:pt x="15039" y="18698"/>
                  </a:cubicBezTo>
                  <a:cubicBezTo>
                    <a:pt x="15139" y="18573"/>
                    <a:pt x="15239" y="18472"/>
                    <a:pt x="15314" y="18347"/>
                  </a:cubicBezTo>
                  <a:cubicBezTo>
                    <a:pt x="17545" y="15565"/>
                    <a:pt x="19775" y="12758"/>
                    <a:pt x="22006" y="9951"/>
                  </a:cubicBezTo>
                  <a:cubicBezTo>
                    <a:pt x="24487" y="6868"/>
                    <a:pt x="26943" y="3760"/>
                    <a:pt x="29425" y="653"/>
                  </a:cubicBezTo>
                  <a:cubicBezTo>
                    <a:pt x="29299" y="577"/>
                    <a:pt x="29149" y="477"/>
                    <a:pt x="28998" y="402"/>
                  </a:cubicBezTo>
                  <a:cubicBezTo>
                    <a:pt x="28723" y="277"/>
                    <a:pt x="28447" y="151"/>
                    <a:pt x="28171" y="101"/>
                  </a:cubicBezTo>
                  <a:cubicBezTo>
                    <a:pt x="27921" y="26"/>
                    <a:pt x="27695" y="1"/>
                    <a:pt x="27495" y="1"/>
                  </a:cubicBezTo>
                  <a:close/>
                </a:path>
              </a:pathLst>
            </a:custGeom>
            <a:solidFill>
              <a:srgbClr val="847C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396;p55">
              <a:extLst>
                <a:ext uri="{FF2B5EF4-FFF2-40B4-BE49-F238E27FC236}">
                  <a16:creationId xmlns:a16="http://schemas.microsoft.com/office/drawing/2014/main" id="{06A2F2D6-F1A2-4513-802A-DD0F8FF5D84B}"/>
                </a:ext>
              </a:extLst>
            </p:cNvPr>
            <p:cNvSpPr/>
            <p:nvPr/>
          </p:nvSpPr>
          <p:spPr>
            <a:xfrm>
              <a:off x="5539625" y="3291375"/>
              <a:ext cx="695525" cy="813950"/>
            </a:xfrm>
            <a:custGeom>
              <a:avLst/>
              <a:gdLst/>
              <a:ahLst/>
              <a:cxnLst/>
              <a:rect l="l" t="t" r="r" b="b"/>
              <a:pathLst>
                <a:path w="27821" h="32558" extrusionOk="0">
                  <a:moveTo>
                    <a:pt x="27495" y="1"/>
                  </a:moveTo>
                  <a:cubicBezTo>
                    <a:pt x="27269" y="1"/>
                    <a:pt x="27069" y="26"/>
                    <a:pt x="26893" y="76"/>
                  </a:cubicBezTo>
                  <a:cubicBezTo>
                    <a:pt x="26442" y="176"/>
                    <a:pt x="26016" y="402"/>
                    <a:pt x="25665" y="753"/>
                  </a:cubicBezTo>
                  <a:cubicBezTo>
                    <a:pt x="25465" y="953"/>
                    <a:pt x="25289" y="1179"/>
                    <a:pt x="25164" y="1430"/>
                  </a:cubicBezTo>
                  <a:cubicBezTo>
                    <a:pt x="25039" y="1680"/>
                    <a:pt x="24963" y="1931"/>
                    <a:pt x="24938" y="2232"/>
                  </a:cubicBezTo>
                  <a:cubicBezTo>
                    <a:pt x="24938" y="2382"/>
                    <a:pt x="24938" y="2507"/>
                    <a:pt x="24963" y="2608"/>
                  </a:cubicBezTo>
                  <a:cubicBezTo>
                    <a:pt x="24988" y="2758"/>
                    <a:pt x="25039" y="2883"/>
                    <a:pt x="25064" y="3009"/>
                  </a:cubicBezTo>
                  <a:cubicBezTo>
                    <a:pt x="25164" y="3209"/>
                    <a:pt x="25314" y="3410"/>
                    <a:pt x="25515" y="3610"/>
                  </a:cubicBezTo>
                  <a:cubicBezTo>
                    <a:pt x="25314" y="3811"/>
                    <a:pt x="25089" y="4011"/>
                    <a:pt x="24838" y="4186"/>
                  </a:cubicBezTo>
                  <a:cubicBezTo>
                    <a:pt x="24387" y="4562"/>
                    <a:pt x="23836" y="4863"/>
                    <a:pt x="23209" y="5139"/>
                  </a:cubicBezTo>
                  <a:cubicBezTo>
                    <a:pt x="22282" y="5515"/>
                    <a:pt x="21179" y="5790"/>
                    <a:pt x="19800" y="5966"/>
                  </a:cubicBezTo>
                  <a:cubicBezTo>
                    <a:pt x="18998" y="6091"/>
                    <a:pt x="18171" y="6166"/>
                    <a:pt x="17344" y="6217"/>
                  </a:cubicBezTo>
                  <a:lnTo>
                    <a:pt x="17294" y="6217"/>
                  </a:lnTo>
                  <a:lnTo>
                    <a:pt x="17244" y="6242"/>
                  </a:lnTo>
                  <a:lnTo>
                    <a:pt x="17169" y="6242"/>
                  </a:lnTo>
                  <a:cubicBezTo>
                    <a:pt x="16467" y="6292"/>
                    <a:pt x="15715" y="6367"/>
                    <a:pt x="14988" y="6442"/>
                  </a:cubicBezTo>
                  <a:cubicBezTo>
                    <a:pt x="14562" y="6492"/>
                    <a:pt x="14186" y="6567"/>
                    <a:pt x="13861" y="6618"/>
                  </a:cubicBezTo>
                  <a:cubicBezTo>
                    <a:pt x="13510" y="6693"/>
                    <a:pt x="13109" y="6768"/>
                    <a:pt x="12683" y="6868"/>
                  </a:cubicBezTo>
                  <a:cubicBezTo>
                    <a:pt x="11931" y="7069"/>
                    <a:pt x="11154" y="7344"/>
                    <a:pt x="10402" y="7670"/>
                  </a:cubicBezTo>
                  <a:cubicBezTo>
                    <a:pt x="8998" y="8297"/>
                    <a:pt x="7695" y="9124"/>
                    <a:pt x="6492" y="10176"/>
                  </a:cubicBezTo>
                  <a:cubicBezTo>
                    <a:pt x="5364" y="11154"/>
                    <a:pt x="4387" y="12332"/>
                    <a:pt x="3560" y="13660"/>
                  </a:cubicBezTo>
                  <a:cubicBezTo>
                    <a:pt x="2783" y="14938"/>
                    <a:pt x="2156" y="16342"/>
                    <a:pt x="1730" y="17871"/>
                  </a:cubicBezTo>
                  <a:cubicBezTo>
                    <a:pt x="1304" y="19349"/>
                    <a:pt x="1104" y="20928"/>
                    <a:pt x="1104" y="22532"/>
                  </a:cubicBezTo>
                  <a:cubicBezTo>
                    <a:pt x="1104" y="23410"/>
                    <a:pt x="1154" y="24237"/>
                    <a:pt x="1279" y="25039"/>
                  </a:cubicBezTo>
                  <a:cubicBezTo>
                    <a:pt x="1429" y="25866"/>
                    <a:pt x="1630" y="26693"/>
                    <a:pt x="1830" y="27495"/>
                  </a:cubicBezTo>
                  <a:lnTo>
                    <a:pt x="1830" y="27545"/>
                  </a:lnTo>
                  <a:lnTo>
                    <a:pt x="1956" y="28021"/>
                  </a:lnTo>
                  <a:cubicBezTo>
                    <a:pt x="1780" y="28347"/>
                    <a:pt x="1580" y="28673"/>
                    <a:pt x="1354" y="28999"/>
                  </a:cubicBezTo>
                  <a:lnTo>
                    <a:pt x="1379" y="28974"/>
                  </a:lnTo>
                  <a:lnTo>
                    <a:pt x="1379" y="28974"/>
                  </a:lnTo>
                  <a:cubicBezTo>
                    <a:pt x="978" y="29475"/>
                    <a:pt x="527" y="29951"/>
                    <a:pt x="101" y="30377"/>
                  </a:cubicBezTo>
                  <a:cubicBezTo>
                    <a:pt x="101" y="30377"/>
                    <a:pt x="76" y="30402"/>
                    <a:pt x="76" y="30402"/>
                  </a:cubicBezTo>
                  <a:cubicBezTo>
                    <a:pt x="26" y="30452"/>
                    <a:pt x="1" y="30502"/>
                    <a:pt x="1" y="30578"/>
                  </a:cubicBezTo>
                  <a:cubicBezTo>
                    <a:pt x="101" y="31154"/>
                    <a:pt x="327" y="31756"/>
                    <a:pt x="703" y="32407"/>
                  </a:cubicBezTo>
                  <a:cubicBezTo>
                    <a:pt x="728" y="32457"/>
                    <a:pt x="778" y="32507"/>
                    <a:pt x="803" y="32558"/>
                  </a:cubicBezTo>
                  <a:cubicBezTo>
                    <a:pt x="1505" y="31856"/>
                    <a:pt x="2131" y="31104"/>
                    <a:pt x="2657" y="30252"/>
                  </a:cubicBezTo>
                  <a:cubicBezTo>
                    <a:pt x="2858" y="29901"/>
                    <a:pt x="3059" y="29550"/>
                    <a:pt x="3209" y="29174"/>
                  </a:cubicBezTo>
                  <a:cubicBezTo>
                    <a:pt x="3359" y="28848"/>
                    <a:pt x="3485" y="28522"/>
                    <a:pt x="3585" y="28172"/>
                  </a:cubicBezTo>
                  <a:cubicBezTo>
                    <a:pt x="3585" y="28172"/>
                    <a:pt x="3585" y="28172"/>
                    <a:pt x="3585" y="28197"/>
                  </a:cubicBezTo>
                  <a:cubicBezTo>
                    <a:pt x="3710" y="27771"/>
                    <a:pt x="3810" y="27319"/>
                    <a:pt x="3861" y="26893"/>
                  </a:cubicBezTo>
                  <a:cubicBezTo>
                    <a:pt x="3911" y="26467"/>
                    <a:pt x="3961" y="26016"/>
                    <a:pt x="3961" y="25590"/>
                  </a:cubicBezTo>
                  <a:cubicBezTo>
                    <a:pt x="3961" y="25224"/>
                    <a:pt x="3961" y="24881"/>
                    <a:pt x="3961" y="24537"/>
                  </a:cubicBezTo>
                  <a:cubicBezTo>
                    <a:pt x="3936" y="24337"/>
                    <a:pt x="3936" y="24136"/>
                    <a:pt x="3911" y="23936"/>
                  </a:cubicBezTo>
                  <a:cubicBezTo>
                    <a:pt x="3911" y="23735"/>
                    <a:pt x="3886" y="23560"/>
                    <a:pt x="3886" y="23360"/>
                  </a:cubicBezTo>
                  <a:cubicBezTo>
                    <a:pt x="3861" y="22558"/>
                    <a:pt x="3886" y="21755"/>
                    <a:pt x="4011" y="20979"/>
                  </a:cubicBezTo>
                  <a:cubicBezTo>
                    <a:pt x="4061" y="20552"/>
                    <a:pt x="4161" y="20151"/>
                    <a:pt x="4287" y="19750"/>
                  </a:cubicBezTo>
                  <a:cubicBezTo>
                    <a:pt x="4387" y="19375"/>
                    <a:pt x="4512" y="18999"/>
                    <a:pt x="4663" y="18648"/>
                  </a:cubicBezTo>
                  <a:cubicBezTo>
                    <a:pt x="4938" y="17996"/>
                    <a:pt x="5264" y="17395"/>
                    <a:pt x="5640" y="16793"/>
                  </a:cubicBezTo>
                  <a:cubicBezTo>
                    <a:pt x="6166" y="16016"/>
                    <a:pt x="6793" y="15264"/>
                    <a:pt x="7470" y="14588"/>
                  </a:cubicBezTo>
                  <a:cubicBezTo>
                    <a:pt x="8121" y="13936"/>
                    <a:pt x="8848" y="13309"/>
                    <a:pt x="9625" y="12783"/>
                  </a:cubicBezTo>
                  <a:cubicBezTo>
                    <a:pt x="10001" y="12507"/>
                    <a:pt x="10377" y="12257"/>
                    <a:pt x="10753" y="12031"/>
                  </a:cubicBezTo>
                  <a:cubicBezTo>
                    <a:pt x="11054" y="11856"/>
                    <a:pt x="11354" y="11680"/>
                    <a:pt x="11655" y="11530"/>
                  </a:cubicBezTo>
                  <a:cubicBezTo>
                    <a:pt x="12307" y="11204"/>
                    <a:pt x="12958" y="10928"/>
                    <a:pt x="13635" y="10678"/>
                  </a:cubicBezTo>
                  <a:cubicBezTo>
                    <a:pt x="15039" y="10126"/>
                    <a:pt x="16492" y="9700"/>
                    <a:pt x="17921" y="9224"/>
                  </a:cubicBezTo>
                  <a:cubicBezTo>
                    <a:pt x="19324" y="8748"/>
                    <a:pt x="20728" y="8247"/>
                    <a:pt x="22031" y="7570"/>
                  </a:cubicBezTo>
                  <a:cubicBezTo>
                    <a:pt x="22056" y="7545"/>
                    <a:pt x="22056" y="7545"/>
                    <a:pt x="22056" y="7545"/>
                  </a:cubicBezTo>
                  <a:cubicBezTo>
                    <a:pt x="22507" y="7319"/>
                    <a:pt x="22958" y="7044"/>
                    <a:pt x="23384" y="6743"/>
                  </a:cubicBezTo>
                  <a:cubicBezTo>
                    <a:pt x="23785" y="6467"/>
                    <a:pt x="24161" y="6166"/>
                    <a:pt x="24537" y="5841"/>
                  </a:cubicBezTo>
                  <a:lnTo>
                    <a:pt x="24512" y="5841"/>
                  </a:lnTo>
                  <a:cubicBezTo>
                    <a:pt x="24813" y="5565"/>
                    <a:pt x="25064" y="5289"/>
                    <a:pt x="25314" y="4988"/>
                  </a:cubicBezTo>
                  <a:cubicBezTo>
                    <a:pt x="25565" y="4713"/>
                    <a:pt x="25765" y="4412"/>
                    <a:pt x="25966" y="4086"/>
                  </a:cubicBezTo>
                  <a:cubicBezTo>
                    <a:pt x="26166" y="3760"/>
                    <a:pt x="26342" y="3410"/>
                    <a:pt x="26517" y="3059"/>
                  </a:cubicBezTo>
                  <a:cubicBezTo>
                    <a:pt x="26317" y="2908"/>
                    <a:pt x="26141" y="2733"/>
                    <a:pt x="26041" y="2532"/>
                  </a:cubicBezTo>
                  <a:cubicBezTo>
                    <a:pt x="25941" y="2332"/>
                    <a:pt x="25891" y="2131"/>
                    <a:pt x="25891" y="1931"/>
                  </a:cubicBezTo>
                  <a:cubicBezTo>
                    <a:pt x="25916" y="1505"/>
                    <a:pt x="26191" y="1104"/>
                    <a:pt x="26492" y="803"/>
                  </a:cubicBezTo>
                  <a:cubicBezTo>
                    <a:pt x="26693" y="628"/>
                    <a:pt x="26893" y="477"/>
                    <a:pt x="27119" y="352"/>
                  </a:cubicBezTo>
                  <a:cubicBezTo>
                    <a:pt x="27319" y="227"/>
                    <a:pt x="27570" y="101"/>
                    <a:pt x="27821" y="26"/>
                  </a:cubicBezTo>
                  <a:cubicBezTo>
                    <a:pt x="27695" y="1"/>
                    <a:pt x="27595" y="1"/>
                    <a:pt x="27495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397;p55">
              <a:extLst>
                <a:ext uri="{FF2B5EF4-FFF2-40B4-BE49-F238E27FC236}">
                  <a16:creationId xmlns:a16="http://schemas.microsoft.com/office/drawing/2014/main" id="{0DFD68B4-D0E1-44A1-906B-D3EC8F28E85E}"/>
                </a:ext>
              </a:extLst>
            </p:cNvPr>
            <p:cNvSpPr/>
            <p:nvPr/>
          </p:nvSpPr>
          <p:spPr>
            <a:xfrm>
              <a:off x="5606675" y="3684250"/>
              <a:ext cx="146025" cy="406900"/>
            </a:xfrm>
            <a:custGeom>
              <a:avLst/>
              <a:gdLst/>
              <a:ahLst/>
              <a:cxnLst/>
              <a:rect l="l" t="t" r="r" b="b"/>
              <a:pathLst>
                <a:path w="5841" h="16276" extrusionOk="0">
                  <a:moveTo>
                    <a:pt x="5740" y="0"/>
                  </a:moveTo>
                  <a:cubicBezTo>
                    <a:pt x="5715" y="0"/>
                    <a:pt x="5690" y="0"/>
                    <a:pt x="5665" y="25"/>
                  </a:cubicBezTo>
                  <a:cubicBezTo>
                    <a:pt x="5038" y="602"/>
                    <a:pt x="4487" y="1254"/>
                    <a:pt x="4086" y="2005"/>
                  </a:cubicBezTo>
                  <a:cubicBezTo>
                    <a:pt x="3685" y="2682"/>
                    <a:pt x="3409" y="3409"/>
                    <a:pt x="3234" y="4186"/>
                  </a:cubicBezTo>
                  <a:cubicBezTo>
                    <a:pt x="3033" y="4963"/>
                    <a:pt x="2908" y="5740"/>
                    <a:pt x="2833" y="6542"/>
                  </a:cubicBezTo>
                  <a:cubicBezTo>
                    <a:pt x="2783" y="6943"/>
                    <a:pt x="2732" y="7344"/>
                    <a:pt x="2707" y="7770"/>
                  </a:cubicBezTo>
                  <a:cubicBezTo>
                    <a:pt x="2657" y="8171"/>
                    <a:pt x="2632" y="8572"/>
                    <a:pt x="2582" y="8973"/>
                  </a:cubicBezTo>
                  <a:cubicBezTo>
                    <a:pt x="2507" y="9499"/>
                    <a:pt x="2457" y="10025"/>
                    <a:pt x="2356" y="10527"/>
                  </a:cubicBezTo>
                  <a:cubicBezTo>
                    <a:pt x="2181" y="11554"/>
                    <a:pt x="1880" y="12557"/>
                    <a:pt x="1454" y="13484"/>
                  </a:cubicBezTo>
                  <a:cubicBezTo>
                    <a:pt x="1454" y="13459"/>
                    <a:pt x="1479" y="13434"/>
                    <a:pt x="1479" y="13409"/>
                  </a:cubicBezTo>
                  <a:lnTo>
                    <a:pt x="1479" y="13409"/>
                  </a:lnTo>
                  <a:cubicBezTo>
                    <a:pt x="1103" y="14236"/>
                    <a:pt x="602" y="15013"/>
                    <a:pt x="76" y="15740"/>
                  </a:cubicBezTo>
                  <a:cubicBezTo>
                    <a:pt x="26" y="15815"/>
                    <a:pt x="1" y="15915"/>
                    <a:pt x="26" y="16015"/>
                  </a:cubicBezTo>
                  <a:cubicBezTo>
                    <a:pt x="26" y="16091"/>
                    <a:pt x="101" y="16166"/>
                    <a:pt x="176" y="16216"/>
                  </a:cubicBezTo>
                  <a:cubicBezTo>
                    <a:pt x="231" y="16253"/>
                    <a:pt x="300" y="16276"/>
                    <a:pt x="362" y="16276"/>
                  </a:cubicBezTo>
                  <a:cubicBezTo>
                    <a:pt x="385" y="16276"/>
                    <a:pt x="406" y="16273"/>
                    <a:pt x="427" y="16266"/>
                  </a:cubicBezTo>
                  <a:cubicBezTo>
                    <a:pt x="527" y="16241"/>
                    <a:pt x="602" y="16191"/>
                    <a:pt x="652" y="16116"/>
                  </a:cubicBezTo>
                  <a:cubicBezTo>
                    <a:pt x="953" y="15690"/>
                    <a:pt x="1254" y="15264"/>
                    <a:pt x="1529" y="14787"/>
                  </a:cubicBezTo>
                  <a:cubicBezTo>
                    <a:pt x="1780" y="14361"/>
                    <a:pt x="2006" y="13935"/>
                    <a:pt x="2206" y="13484"/>
                  </a:cubicBezTo>
                  <a:cubicBezTo>
                    <a:pt x="2382" y="13083"/>
                    <a:pt x="2507" y="12682"/>
                    <a:pt x="2632" y="12306"/>
                  </a:cubicBezTo>
                  <a:cubicBezTo>
                    <a:pt x="2732" y="11880"/>
                    <a:pt x="2808" y="11479"/>
                    <a:pt x="2883" y="11053"/>
                  </a:cubicBezTo>
                  <a:cubicBezTo>
                    <a:pt x="3008" y="10251"/>
                    <a:pt x="3083" y="9424"/>
                    <a:pt x="3108" y="8622"/>
                  </a:cubicBezTo>
                  <a:cubicBezTo>
                    <a:pt x="3158" y="7795"/>
                    <a:pt x="3184" y="6993"/>
                    <a:pt x="3259" y="6166"/>
                  </a:cubicBezTo>
                  <a:cubicBezTo>
                    <a:pt x="3284" y="5690"/>
                    <a:pt x="3359" y="5188"/>
                    <a:pt x="3434" y="4687"/>
                  </a:cubicBezTo>
                  <a:cubicBezTo>
                    <a:pt x="3585" y="3885"/>
                    <a:pt x="3810" y="3108"/>
                    <a:pt x="4136" y="2356"/>
                  </a:cubicBezTo>
                  <a:cubicBezTo>
                    <a:pt x="4412" y="1805"/>
                    <a:pt x="4762" y="1279"/>
                    <a:pt x="5163" y="802"/>
                  </a:cubicBezTo>
                  <a:cubicBezTo>
                    <a:pt x="5364" y="577"/>
                    <a:pt x="5565" y="351"/>
                    <a:pt x="5790" y="151"/>
                  </a:cubicBezTo>
                  <a:cubicBezTo>
                    <a:pt x="5840" y="101"/>
                    <a:pt x="5790" y="0"/>
                    <a:pt x="5740" y="0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398;p55">
              <a:extLst>
                <a:ext uri="{FF2B5EF4-FFF2-40B4-BE49-F238E27FC236}">
                  <a16:creationId xmlns:a16="http://schemas.microsoft.com/office/drawing/2014/main" id="{26C38AD7-5E10-48C6-9469-B01848F08682}"/>
                </a:ext>
              </a:extLst>
            </p:cNvPr>
            <p:cNvSpPr/>
            <p:nvPr/>
          </p:nvSpPr>
          <p:spPr>
            <a:xfrm>
              <a:off x="5760825" y="3667325"/>
              <a:ext cx="10025" cy="9425"/>
            </a:xfrm>
            <a:custGeom>
              <a:avLst/>
              <a:gdLst/>
              <a:ahLst/>
              <a:cxnLst/>
              <a:rect l="l" t="t" r="r" b="b"/>
              <a:pathLst>
                <a:path w="401" h="377" extrusionOk="0">
                  <a:moveTo>
                    <a:pt x="201" y="1"/>
                  </a:moveTo>
                  <a:cubicBezTo>
                    <a:pt x="100" y="1"/>
                    <a:pt x="25" y="76"/>
                    <a:pt x="25" y="176"/>
                  </a:cubicBezTo>
                  <a:cubicBezTo>
                    <a:pt x="0" y="276"/>
                    <a:pt x="100" y="377"/>
                    <a:pt x="201" y="377"/>
                  </a:cubicBezTo>
                  <a:cubicBezTo>
                    <a:pt x="301" y="377"/>
                    <a:pt x="376" y="301"/>
                    <a:pt x="376" y="201"/>
                  </a:cubicBezTo>
                  <a:cubicBezTo>
                    <a:pt x="401" y="10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B2A7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399;p55">
              <a:extLst>
                <a:ext uri="{FF2B5EF4-FFF2-40B4-BE49-F238E27FC236}">
                  <a16:creationId xmlns:a16="http://schemas.microsoft.com/office/drawing/2014/main" id="{53DE243B-A7E8-49BA-B788-80B3D42B7BC5}"/>
                </a:ext>
              </a:extLst>
            </p:cNvPr>
            <p:cNvSpPr/>
            <p:nvPr/>
          </p:nvSpPr>
          <p:spPr>
            <a:xfrm>
              <a:off x="5522725" y="4032625"/>
              <a:ext cx="226200" cy="194875"/>
            </a:xfrm>
            <a:custGeom>
              <a:avLst/>
              <a:gdLst/>
              <a:ahLst/>
              <a:cxnLst/>
              <a:rect l="l" t="t" r="r" b="b"/>
              <a:pathLst>
                <a:path w="9048" h="7795" extrusionOk="0">
                  <a:moveTo>
                    <a:pt x="927" y="0"/>
                  </a:moveTo>
                  <a:cubicBezTo>
                    <a:pt x="827" y="25"/>
                    <a:pt x="752" y="50"/>
                    <a:pt x="702" y="75"/>
                  </a:cubicBezTo>
                  <a:cubicBezTo>
                    <a:pt x="627" y="101"/>
                    <a:pt x="552" y="151"/>
                    <a:pt x="501" y="176"/>
                  </a:cubicBezTo>
                  <a:cubicBezTo>
                    <a:pt x="351" y="301"/>
                    <a:pt x="251" y="451"/>
                    <a:pt x="176" y="552"/>
                  </a:cubicBezTo>
                  <a:cubicBezTo>
                    <a:pt x="100" y="702"/>
                    <a:pt x="75" y="852"/>
                    <a:pt x="50" y="1003"/>
                  </a:cubicBezTo>
                  <a:cubicBezTo>
                    <a:pt x="0" y="1178"/>
                    <a:pt x="0" y="1354"/>
                    <a:pt x="0" y="1529"/>
                  </a:cubicBezTo>
                  <a:cubicBezTo>
                    <a:pt x="0" y="1830"/>
                    <a:pt x="50" y="2156"/>
                    <a:pt x="176" y="2582"/>
                  </a:cubicBezTo>
                  <a:cubicBezTo>
                    <a:pt x="276" y="2983"/>
                    <a:pt x="451" y="3384"/>
                    <a:pt x="677" y="3810"/>
                  </a:cubicBezTo>
                  <a:cubicBezTo>
                    <a:pt x="1103" y="4537"/>
                    <a:pt x="1679" y="5213"/>
                    <a:pt x="2406" y="5840"/>
                  </a:cubicBezTo>
                  <a:cubicBezTo>
                    <a:pt x="2958" y="6291"/>
                    <a:pt x="3584" y="6692"/>
                    <a:pt x="4261" y="7018"/>
                  </a:cubicBezTo>
                  <a:cubicBezTo>
                    <a:pt x="4662" y="7218"/>
                    <a:pt x="5113" y="7369"/>
                    <a:pt x="5564" y="7519"/>
                  </a:cubicBezTo>
                  <a:cubicBezTo>
                    <a:pt x="6141" y="7695"/>
                    <a:pt x="6642" y="7795"/>
                    <a:pt x="7093" y="7795"/>
                  </a:cubicBezTo>
                  <a:lnTo>
                    <a:pt x="7218" y="7795"/>
                  </a:lnTo>
                  <a:cubicBezTo>
                    <a:pt x="7419" y="7795"/>
                    <a:pt x="7619" y="7770"/>
                    <a:pt x="7795" y="7745"/>
                  </a:cubicBezTo>
                  <a:cubicBezTo>
                    <a:pt x="8020" y="7695"/>
                    <a:pt x="8246" y="7619"/>
                    <a:pt x="8446" y="7494"/>
                  </a:cubicBezTo>
                  <a:cubicBezTo>
                    <a:pt x="8597" y="7394"/>
                    <a:pt x="8772" y="7218"/>
                    <a:pt x="8872" y="7043"/>
                  </a:cubicBezTo>
                  <a:cubicBezTo>
                    <a:pt x="8923" y="6968"/>
                    <a:pt x="8948" y="6918"/>
                    <a:pt x="8973" y="6842"/>
                  </a:cubicBezTo>
                  <a:cubicBezTo>
                    <a:pt x="9023" y="6767"/>
                    <a:pt x="9023" y="6692"/>
                    <a:pt x="9048" y="6617"/>
                  </a:cubicBezTo>
                  <a:cubicBezTo>
                    <a:pt x="9048" y="6517"/>
                    <a:pt x="9048" y="6416"/>
                    <a:pt x="9048" y="6366"/>
                  </a:cubicBezTo>
                  <a:cubicBezTo>
                    <a:pt x="9048" y="6291"/>
                    <a:pt x="9048" y="6241"/>
                    <a:pt x="9048" y="6191"/>
                  </a:cubicBezTo>
                  <a:cubicBezTo>
                    <a:pt x="9048" y="6166"/>
                    <a:pt x="9048" y="6116"/>
                    <a:pt x="9048" y="6091"/>
                  </a:cubicBezTo>
                  <a:cubicBezTo>
                    <a:pt x="9048" y="6015"/>
                    <a:pt x="8973" y="5940"/>
                    <a:pt x="8872" y="5940"/>
                  </a:cubicBezTo>
                  <a:lnTo>
                    <a:pt x="8722" y="5940"/>
                  </a:lnTo>
                  <a:cubicBezTo>
                    <a:pt x="8547" y="5940"/>
                    <a:pt x="8371" y="5915"/>
                    <a:pt x="8246" y="5865"/>
                  </a:cubicBezTo>
                  <a:cubicBezTo>
                    <a:pt x="8045" y="5815"/>
                    <a:pt x="7845" y="5765"/>
                    <a:pt x="7644" y="5690"/>
                  </a:cubicBezTo>
                  <a:lnTo>
                    <a:pt x="7544" y="5664"/>
                  </a:lnTo>
                  <a:cubicBezTo>
                    <a:pt x="7293" y="5589"/>
                    <a:pt x="7068" y="5489"/>
                    <a:pt x="6817" y="5389"/>
                  </a:cubicBezTo>
                  <a:cubicBezTo>
                    <a:pt x="6341" y="5213"/>
                    <a:pt x="5890" y="4988"/>
                    <a:pt x="5439" y="4737"/>
                  </a:cubicBezTo>
                  <a:cubicBezTo>
                    <a:pt x="4562" y="4236"/>
                    <a:pt x="3785" y="3634"/>
                    <a:pt x="3108" y="2958"/>
                  </a:cubicBezTo>
                  <a:cubicBezTo>
                    <a:pt x="2506" y="2381"/>
                    <a:pt x="2030" y="1730"/>
                    <a:pt x="1629" y="1053"/>
                  </a:cubicBezTo>
                  <a:cubicBezTo>
                    <a:pt x="1479" y="752"/>
                    <a:pt x="1328" y="451"/>
                    <a:pt x="1178" y="151"/>
                  </a:cubicBezTo>
                  <a:cubicBezTo>
                    <a:pt x="1178" y="75"/>
                    <a:pt x="1128" y="50"/>
                    <a:pt x="1078" y="25"/>
                  </a:cubicBezTo>
                  <a:cubicBezTo>
                    <a:pt x="1053" y="25"/>
                    <a:pt x="1003" y="0"/>
                    <a:pt x="953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9400;p55">
              <a:extLst>
                <a:ext uri="{FF2B5EF4-FFF2-40B4-BE49-F238E27FC236}">
                  <a16:creationId xmlns:a16="http://schemas.microsoft.com/office/drawing/2014/main" id="{6443BC53-04D9-4D0A-9817-6F9CDFA2BEEC}"/>
                </a:ext>
              </a:extLst>
            </p:cNvPr>
            <p:cNvSpPr/>
            <p:nvPr/>
          </p:nvSpPr>
          <p:spPr>
            <a:xfrm>
              <a:off x="1354150" y="267550"/>
              <a:ext cx="1778225" cy="2920475"/>
            </a:xfrm>
            <a:custGeom>
              <a:avLst/>
              <a:gdLst/>
              <a:ahLst/>
              <a:cxnLst/>
              <a:rect l="l" t="t" r="r" b="b"/>
              <a:pathLst>
                <a:path w="71129" h="116819" extrusionOk="0">
                  <a:moveTo>
                    <a:pt x="47369" y="1"/>
                  </a:moveTo>
                  <a:cubicBezTo>
                    <a:pt x="47344" y="1"/>
                    <a:pt x="47344" y="1"/>
                    <a:pt x="47344" y="26"/>
                  </a:cubicBezTo>
                  <a:lnTo>
                    <a:pt x="35991" y="25465"/>
                  </a:lnTo>
                  <a:lnTo>
                    <a:pt x="0" y="106192"/>
                  </a:lnTo>
                  <a:lnTo>
                    <a:pt x="1404" y="106844"/>
                  </a:lnTo>
                  <a:lnTo>
                    <a:pt x="1404" y="106844"/>
                  </a:lnTo>
                  <a:lnTo>
                    <a:pt x="953" y="106618"/>
                  </a:lnTo>
                  <a:lnTo>
                    <a:pt x="953" y="106618"/>
                  </a:lnTo>
                  <a:cubicBezTo>
                    <a:pt x="7494" y="109575"/>
                    <a:pt x="14061" y="112483"/>
                    <a:pt x="20627" y="115415"/>
                  </a:cubicBezTo>
                  <a:lnTo>
                    <a:pt x="23610" y="116743"/>
                  </a:lnTo>
                  <a:lnTo>
                    <a:pt x="23760" y="116819"/>
                  </a:lnTo>
                  <a:lnTo>
                    <a:pt x="24637" y="114839"/>
                  </a:lnTo>
                  <a:lnTo>
                    <a:pt x="34612" y="92508"/>
                  </a:lnTo>
                  <a:lnTo>
                    <a:pt x="71129" y="10628"/>
                  </a:lnTo>
                  <a:lnTo>
                    <a:pt x="70652" y="10402"/>
                  </a:lnTo>
                  <a:cubicBezTo>
                    <a:pt x="63058" y="6993"/>
                    <a:pt x="55464" y="3610"/>
                    <a:pt x="47870" y="227"/>
                  </a:cubicBezTo>
                  <a:lnTo>
                    <a:pt x="47494" y="51"/>
                  </a:ln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9401;p55">
              <a:extLst>
                <a:ext uri="{FF2B5EF4-FFF2-40B4-BE49-F238E27FC236}">
                  <a16:creationId xmlns:a16="http://schemas.microsoft.com/office/drawing/2014/main" id="{6706BBD1-0477-4F60-BE7A-C3FC894A454A}"/>
                </a:ext>
              </a:extLst>
            </p:cNvPr>
            <p:cNvSpPr/>
            <p:nvPr/>
          </p:nvSpPr>
          <p:spPr>
            <a:xfrm>
              <a:off x="1354150" y="267550"/>
              <a:ext cx="1733750" cy="2905450"/>
            </a:xfrm>
            <a:custGeom>
              <a:avLst/>
              <a:gdLst/>
              <a:ahLst/>
              <a:cxnLst/>
              <a:rect l="l" t="t" r="r" b="b"/>
              <a:pathLst>
                <a:path w="69350" h="116218" extrusionOk="0">
                  <a:moveTo>
                    <a:pt x="47369" y="1"/>
                  </a:moveTo>
                  <a:cubicBezTo>
                    <a:pt x="47369" y="1"/>
                    <a:pt x="47344" y="1"/>
                    <a:pt x="47344" y="26"/>
                  </a:cubicBezTo>
                  <a:lnTo>
                    <a:pt x="36016" y="25465"/>
                  </a:lnTo>
                  <a:lnTo>
                    <a:pt x="0" y="106192"/>
                  </a:lnTo>
                  <a:cubicBezTo>
                    <a:pt x="6868" y="109275"/>
                    <a:pt x="13760" y="112357"/>
                    <a:pt x="20627" y="115415"/>
                  </a:cubicBezTo>
                  <a:lnTo>
                    <a:pt x="22407" y="116217"/>
                  </a:lnTo>
                  <a:cubicBezTo>
                    <a:pt x="26868" y="106117"/>
                    <a:pt x="31329" y="96042"/>
                    <a:pt x="35765" y="85941"/>
                  </a:cubicBezTo>
                  <a:cubicBezTo>
                    <a:pt x="41479" y="72984"/>
                    <a:pt x="47219" y="60026"/>
                    <a:pt x="52933" y="47069"/>
                  </a:cubicBezTo>
                  <a:cubicBezTo>
                    <a:pt x="58397" y="34663"/>
                    <a:pt x="63885" y="22232"/>
                    <a:pt x="69349" y="9826"/>
                  </a:cubicBezTo>
                  <a:cubicBezTo>
                    <a:pt x="62056" y="6567"/>
                    <a:pt x="54763" y="3309"/>
                    <a:pt x="47469" y="51"/>
                  </a:cubicBezTo>
                  <a:lnTo>
                    <a:pt x="47369" y="1"/>
                  </a:ln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9402;p55">
              <a:extLst>
                <a:ext uri="{FF2B5EF4-FFF2-40B4-BE49-F238E27FC236}">
                  <a16:creationId xmlns:a16="http://schemas.microsoft.com/office/drawing/2014/main" id="{09DE90D2-0594-4234-9E23-96D42F1746DB}"/>
                </a:ext>
              </a:extLst>
            </p:cNvPr>
            <p:cNvSpPr/>
            <p:nvPr/>
          </p:nvSpPr>
          <p:spPr>
            <a:xfrm>
              <a:off x="1354150" y="268200"/>
              <a:ext cx="1733750" cy="2904800"/>
            </a:xfrm>
            <a:custGeom>
              <a:avLst/>
              <a:gdLst/>
              <a:ahLst/>
              <a:cxnLst/>
              <a:rect l="l" t="t" r="r" b="b"/>
              <a:pathLst>
                <a:path w="69350" h="116192" extrusionOk="0">
                  <a:moveTo>
                    <a:pt x="47369" y="0"/>
                  </a:moveTo>
                  <a:cubicBezTo>
                    <a:pt x="46517" y="1880"/>
                    <a:pt x="45690" y="3759"/>
                    <a:pt x="44838" y="5639"/>
                  </a:cubicBezTo>
                  <a:cubicBezTo>
                    <a:pt x="45138" y="5790"/>
                    <a:pt x="45439" y="5915"/>
                    <a:pt x="45740" y="6065"/>
                  </a:cubicBezTo>
                  <a:cubicBezTo>
                    <a:pt x="49399" y="7769"/>
                    <a:pt x="53058" y="9474"/>
                    <a:pt x="56717" y="11203"/>
                  </a:cubicBezTo>
                  <a:cubicBezTo>
                    <a:pt x="56793" y="11228"/>
                    <a:pt x="56843" y="11328"/>
                    <a:pt x="56868" y="11404"/>
                  </a:cubicBezTo>
                  <a:cubicBezTo>
                    <a:pt x="56893" y="11504"/>
                    <a:pt x="56868" y="11604"/>
                    <a:pt x="56818" y="11679"/>
                  </a:cubicBezTo>
                  <a:cubicBezTo>
                    <a:pt x="56768" y="11754"/>
                    <a:pt x="56692" y="11805"/>
                    <a:pt x="56617" y="11830"/>
                  </a:cubicBezTo>
                  <a:cubicBezTo>
                    <a:pt x="56590" y="11836"/>
                    <a:pt x="56565" y="11839"/>
                    <a:pt x="56541" y="11839"/>
                  </a:cubicBezTo>
                  <a:cubicBezTo>
                    <a:pt x="56475" y="11839"/>
                    <a:pt x="56415" y="11816"/>
                    <a:pt x="56342" y="11780"/>
                  </a:cubicBezTo>
                  <a:cubicBezTo>
                    <a:pt x="55464" y="11379"/>
                    <a:pt x="54562" y="10952"/>
                    <a:pt x="53685" y="10526"/>
                  </a:cubicBezTo>
                  <a:cubicBezTo>
                    <a:pt x="50652" y="9123"/>
                    <a:pt x="47595" y="7694"/>
                    <a:pt x="44562" y="6266"/>
                  </a:cubicBezTo>
                  <a:cubicBezTo>
                    <a:pt x="44311" y="6817"/>
                    <a:pt x="44061" y="7394"/>
                    <a:pt x="43810" y="7945"/>
                  </a:cubicBezTo>
                  <a:lnTo>
                    <a:pt x="51003" y="11328"/>
                  </a:lnTo>
                  <a:cubicBezTo>
                    <a:pt x="51078" y="11353"/>
                    <a:pt x="51128" y="11454"/>
                    <a:pt x="51154" y="11529"/>
                  </a:cubicBezTo>
                  <a:cubicBezTo>
                    <a:pt x="51179" y="11629"/>
                    <a:pt x="51179" y="11729"/>
                    <a:pt x="51128" y="11805"/>
                  </a:cubicBezTo>
                  <a:cubicBezTo>
                    <a:pt x="51078" y="11880"/>
                    <a:pt x="51003" y="11930"/>
                    <a:pt x="50903" y="11955"/>
                  </a:cubicBezTo>
                  <a:cubicBezTo>
                    <a:pt x="50876" y="11962"/>
                    <a:pt x="50851" y="11965"/>
                    <a:pt x="50827" y="11965"/>
                  </a:cubicBezTo>
                  <a:cubicBezTo>
                    <a:pt x="50762" y="11965"/>
                    <a:pt x="50707" y="11942"/>
                    <a:pt x="50652" y="11905"/>
                  </a:cubicBezTo>
                  <a:cubicBezTo>
                    <a:pt x="48271" y="10802"/>
                    <a:pt x="45890" y="9699"/>
                    <a:pt x="43534" y="8571"/>
                  </a:cubicBezTo>
                  <a:cubicBezTo>
                    <a:pt x="43309" y="9098"/>
                    <a:pt x="43083" y="9599"/>
                    <a:pt x="42858" y="10100"/>
                  </a:cubicBezTo>
                  <a:lnTo>
                    <a:pt x="42883" y="10100"/>
                  </a:lnTo>
                  <a:cubicBezTo>
                    <a:pt x="42933" y="10100"/>
                    <a:pt x="42983" y="10125"/>
                    <a:pt x="43058" y="10150"/>
                  </a:cubicBezTo>
                  <a:cubicBezTo>
                    <a:pt x="45414" y="11253"/>
                    <a:pt x="47770" y="12356"/>
                    <a:pt x="50126" y="13459"/>
                  </a:cubicBezTo>
                  <a:cubicBezTo>
                    <a:pt x="50201" y="13484"/>
                    <a:pt x="50251" y="13584"/>
                    <a:pt x="50276" y="13659"/>
                  </a:cubicBezTo>
                  <a:cubicBezTo>
                    <a:pt x="50301" y="13759"/>
                    <a:pt x="50301" y="13860"/>
                    <a:pt x="50251" y="13935"/>
                  </a:cubicBezTo>
                  <a:cubicBezTo>
                    <a:pt x="50201" y="14010"/>
                    <a:pt x="50126" y="14060"/>
                    <a:pt x="50026" y="14085"/>
                  </a:cubicBezTo>
                  <a:cubicBezTo>
                    <a:pt x="49999" y="14092"/>
                    <a:pt x="49974" y="14095"/>
                    <a:pt x="49950" y="14095"/>
                  </a:cubicBezTo>
                  <a:cubicBezTo>
                    <a:pt x="49885" y="14095"/>
                    <a:pt x="49830" y="14072"/>
                    <a:pt x="49775" y="14035"/>
                  </a:cubicBezTo>
                  <a:cubicBezTo>
                    <a:pt x="47419" y="12932"/>
                    <a:pt x="45063" y="11830"/>
                    <a:pt x="42707" y="10727"/>
                  </a:cubicBezTo>
                  <a:cubicBezTo>
                    <a:pt x="42657" y="10727"/>
                    <a:pt x="42632" y="10677"/>
                    <a:pt x="42607" y="10652"/>
                  </a:cubicBezTo>
                  <a:cubicBezTo>
                    <a:pt x="42382" y="11153"/>
                    <a:pt x="42156" y="11629"/>
                    <a:pt x="41956" y="12130"/>
                  </a:cubicBezTo>
                  <a:cubicBezTo>
                    <a:pt x="44311" y="13233"/>
                    <a:pt x="46667" y="14336"/>
                    <a:pt x="49023" y="15439"/>
                  </a:cubicBezTo>
                  <a:cubicBezTo>
                    <a:pt x="49098" y="15464"/>
                    <a:pt x="49149" y="15564"/>
                    <a:pt x="49174" y="15639"/>
                  </a:cubicBezTo>
                  <a:cubicBezTo>
                    <a:pt x="49199" y="15739"/>
                    <a:pt x="49174" y="15815"/>
                    <a:pt x="49123" y="15915"/>
                  </a:cubicBezTo>
                  <a:cubicBezTo>
                    <a:pt x="49073" y="15990"/>
                    <a:pt x="48998" y="16040"/>
                    <a:pt x="48923" y="16065"/>
                  </a:cubicBezTo>
                  <a:cubicBezTo>
                    <a:pt x="48896" y="16072"/>
                    <a:pt x="48871" y="16075"/>
                    <a:pt x="48847" y="16075"/>
                  </a:cubicBezTo>
                  <a:cubicBezTo>
                    <a:pt x="48781" y="16075"/>
                    <a:pt x="48721" y="16052"/>
                    <a:pt x="48647" y="16015"/>
                  </a:cubicBezTo>
                  <a:cubicBezTo>
                    <a:pt x="46316" y="14937"/>
                    <a:pt x="43986" y="13835"/>
                    <a:pt x="41680" y="12757"/>
                  </a:cubicBezTo>
                  <a:cubicBezTo>
                    <a:pt x="41404" y="13308"/>
                    <a:pt x="41153" y="13885"/>
                    <a:pt x="40903" y="14436"/>
                  </a:cubicBezTo>
                  <a:cubicBezTo>
                    <a:pt x="43209" y="15514"/>
                    <a:pt x="45514" y="16592"/>
                    <a:pt x="47820" y="17669"/>
                  </a:cubicBezTo>
                  <a:cubicBezTo>
                    <a:pt x="47895" y="17719"/>
                    <a:pt x="47946" y="17820"/>
                    <a:pt x="47971" y="17895"/>
                  </a:cubicBezTo>
                  <a:cubicBezTo>
                    <a:pt x="47996" y="17970"/>
                    <a:pt x="47971" y="18070"/>
                    <a:pt x="47946" y="18145"/>
                  </a:cubicBezTo>
                  <a:cubicBezTo>
                    <a:pt x="47895" y="18221"/>
                    <a:pt x="47820" y="18296"/>
                    <a:pt x="47720" y="18296"/>
                  </a:cubicBezTo>
                  <a:cubicBezTo>
                    <a:pt x="47691" y="18303"/>
                    <a:pt x="47663" y="18306"/>
                    <a:pt x="47638" y="18306"/>
                  </a:cubicBezTo>
                  <a:cubicBezTo>
                    <a:pt x="47576" y="18306"/>
                    <a:pt x="47522" y="18289"/>
                    <a:pt x="47469" y="18271"/>
                  </a:cubicBezTo>
                  <a:cubicBezTo>
                    <a:pt x="45189" y="17193"/>
                    <a:pt x="42908" y="16140"/>
                    <a:pt x="40627" y="15063"/>
                  </a:cubicBezTo>
                  <a:cubicBezTo>
                    <a:pt x="40427" y="15539"/>
                    <a:pt x="40201" y="16015"/>
                    <a:pt x="40001" y="16491"/>
                  </a:cubicBezTo>
                  <a:cubicBezTo>
                    <a:pt x="40276" y="16642"/>
                    <a:pt x="40552" y="16767"/>
                    <a:pt x="40828" y="16892"/>
                  </a:cubicBezTo>
                  <a:cubicBezTo>
                    <a:pt x="44437" y="18572"/>
                    <a:pt x="48046" y="20276"/>
                    <a:pt x="51655" y="21955"/>
                  </a:cubicBezTo>
                  <a:cubicBezTo>
                    <a:pt x="51730" y="22005"/>
                    <a:pt x="51780" y="22105"/>
                    <a:pt x="51805" y="22181"/>
                  </a:cubicBezTo>
                  <a:cubicBezTo>
                    <a:pt x="51830" y="22256"/>
                    <a:pt x="51805" y="22356"/>
                    <a:pt x="51755" y="22431"/>
                  </a:cubicBezTo>
                  <a:cubicBezTo>
                    <a:pt x="51730" y="22506"/>
                    <a:pt x="51630" y="22557"/>
                    <a:pt x="51555" y="22582"/>
                  </a:cubicBezTo>
                  <a:cubicBezTo>
                    <a:pt x="51525" y="22589"/>
                    <a:pt x="51498" y="22592"/>
                    <a:pt x="51472" y="22592"/>
                  </a:cubicBezTo>
                  <a:cubicBezTo>
                    <a:pt x="51408" y="22592"/>
                    <a:pt x="51350" y="22574"/>
                    <a:pt x="51279" y="22557"/>
                  </a:cubicBezTo>
                  <a:cubicBezTo>
                    <a:pt x="50301" y="22080"/>
                    <a:pt x="49324" y="21629"/>
                    <a:pt x="48347" y="21178"/>
                  </a:cubicBezTo>
                  <a:cubicBezTo>
                    <a:pt x="45464" y="19825"/>
                    <a:pt x="42582" y="18471"/>
                    <a:pt x="39725" y="17118"/>
                  </a:cubicBezTo>
                  <a:cubicBezTo>
                    <a:pt x="39524" y="17569"/>
                    <a:pt x="39324" y="17995"/>
                    <a:pt x="39123" y="18421"/>
                  </a:cubicBezTo>
                  <a:cubicBezTo>
                    <a:pt x="41555" y="19549"/>
                    <a:pt x="43986" y="20702"/>
                    <a:pt x="46417" y="21830"/>
                  </a:cubicBezTo>
                  <a:cubicBezTo>
                    <a:pt x="46492" y="21880"/>
                    <a:pt x="46542" y="21955"/>
                    <a:pt x="46567" y="22055"/>
                  </a:cubicBezTo>
                  <a:cubicBezTo>
                    <a:pt x="46592" y="22130"/>
                    <a:pt x="46567" y="22231"/>
                    <a:pt x="46517" y="22306"/>
                  </a:cubicBezTo>
                  <a:cubicBezTo>
                    <a:pt x="46492" y="22381"/>
                    <a:pt x="46392" y="22431"/>
                    <a:pt x="46316" y="22456"/>
                  </a:cubicBezTo>
                  <a:cubicBezTo>
                    <a:pt x="46287" y="22464"/>
                    <a:pt x="46260" y="22467"/>
                    <a:pt x="46234" y="22467"/>
                  </a:cubicBezTo>
                  <a:cubicBezTo>
                    <a:pt x="46170" y="22467"/>
                    <a:pt x="46112" y="22449"/>
                    <a:pt x="46041" y="22431"/>
                  </a:cubicBezTo>
                  <a:cubicBezTo>
                    <a:pt x="43660" y="21303"/>
                    <a:pt x="41254" y="20176"/>
                    <a:pt x="38848" y="19048"/>
                  </a:cubicBezTo>
                  <a:cubicBezTo>
                    <a:pt x="38647" y="19524"/>
                    <a:pt x="38447" y="20000"/>
                    <a:pt x="38221" y="20476"/>
                  </a:cubicBezTo>
                  <a:cubicBezTo>
                    <a:pt x="40577" y="21554"/>
                    <a:pt x="42908" y="22657"/>
                    <a:pt x="45264" y="23760"/>
                  </a:cubicBezTo>
                  <a:cubicBezTo>
                    <a:pt x="45339" y="23785"/>
                    <a:pt x="45389" y="23885"/>
                    <a:pt x="45414" y="23960"/>
                  </a:cubicBezTo>
                  <a:cubicBezTo>
                    <a:pt x="45439" y="24060"/>
                    <a:pt x="45414" y="24161"/>
                    <a:pt x="45364" y="24236"/>
                  </a:cubicBezTo>
                  <a:cubicBezTo>
                    <a:pt x="45339" y="24311"/>
                    <a:pt x="45239" y="24361"/>
                    <a:pt x="45164" y="24386"/>
                  </a:cubicBezTo>
                  <a:cubicBezTo>
                    <a:pt x="45137" y="24393"/>
                    <a:pt x="45112" y="24396"/>
                    <a:pt x="45088" y="24396"/>
                  </a:cubicBezTo>
                  <a:cubicBezTo>
                    <a:pt x="45023" y="24396"/>
                    <a:pt x="44968" y="24373"/>
                    <a:pt x="44913" y="24336"/>
                  </a:cubicBezTo>
                  <a:cubicBezTo>
                    <a:pt x="42582" y="23258"/>
                    <a:pt x="40276" y="22181"/>
                    <a:pt x="37945" y="21103"/>
                  </a:cubicBezTo>
                  <a:lnTo>
                    <a:pt x="37344" y="22456"/>
                  </a:lnTo>
                  <a:cubicBezTo>
                    <a:pt x="39725" y="23559"/>
                    <a:pt x="42106" y="24687"/>
                    <a:pt x="44512" y="25790"/>
                  </a:cubicBezTo>
                  <a:cubicBezTo>
                    <a:pt x="44587" y="25840"/>
                    <a:pt x="44637" y="25940"/>
                    <a:pt x="44662" y="26015"/>
                  </a:cubicBezTo>
                  <a:cubicBezTo>
                    <a:pt x="44687" y="26090"/>
                    <a:pt x="44662" y="26191"/>
                    <a:pt x="44612" y="26266"/>
                  </a:cubicBezTo>
                  <a:cubicBezTo>
                    <a:pt x="44562" y="26341"/>
                    <a:pt x="44487" y="26416"/>
                    <a:pt x="44412" y="26416"/>
                  </a:cubicBezTo>
                  <a:cubicBezTo>
                    <a:pt x="44382" y="26424"/>
                    <a:pt x="44355" y="26427"/>
                    <a:pt x="44329" y="26427"/>
                  </a:cubicBezTo>
                  <a:cubicBezTo>
                    <a:pt x="44265" y="26427"/>
                    <a:pt x="44207" y="26409"/>
                    <a:pt x="44136" y="26391"/>
                  </a:cubicBezTo>
                  <a:cubicBezTo>
                    <a:pt x="41780" y="25288"/>
                    <a:pt x="39424" y="24186"/>
                    <a:pt x="37068" y="23083"/>
                  </a:cubicBezTo>
                  <a:cubicBezTo>
                    <a:pt x="36868" y="23534"/>
                    <a:pt x="36667" y="23960"/>
                    <a:pt x="36467" y="24411"/>
                  </a:cubicBezTo>
                  <a:cubicBezTo>
                    <a:pt x="38798" y="25514"/>
                    <a:pt x="41128" y="26592"/>
                    <a:pt x="43459" y="27694"/>
                  </a:cubicBezTo>
                  <a:cubicBezTo>
                    <a:pt x="43534" y="27719"/>
                    <a:pt x="43585" y="27820"/>
                    <a:pt x="43610" y="27895"/>
                  </a:cubicBezTo>
                  <a:cubicBezTo>
                    <a:pt x="43635" y="27995"/>
                    <a:pt x="43610" y="28095"/>
                    <a:pt x="43560" y="28171"/>
                  </a:cubicBezTo>
                  <a:cubicBezTo>
                    <a:pt x="43509" y="28246"/>
                    <a:pt x="43434" y="28296"/>
                    <a:pt x="43359" y="28321"/>
                  </a:cubicBezTo>
                  <a:cubicBezTo>
                    <a:pt x="43332" y="28328"/>
                    <a:pt x="43307" y="28331"/>
                    <a:pt x="43283" y="28331"/>
                  </a:cubicBezTo>
                  <a:cubicBezTo>
                    <a:pt x="43217" y="28331"/>
                    <a:pt x="43157" y="28308"/>
                    <a:pt x="43083" y="28271"/>
                  </a:cubicBezTo>
                  <a:cubicBezTo>
                    <a:pt x="40778" y="27193"/>
                    <a:pt x="38472" y="26115"/>
                    <a:pt x="36191" y="25038"/>
                  </a:cubicBezTo>
                  <a:cubicBezTo>
                    <a:pt x="35965" y="25564"/>
                    <a:pt x="35715" y="26065"/>
                    <a:pt x="35489" y="26592"/>
                  </a:cubicBezTo>
                  <a:cubicBezTo>
                    <a:pt x="35640" y="26642"/>
                    <a:pt x="35765" y="26717"/>
                    <a:pt x="35915" y="26767"/>
                  </a:cubicBezTo>
                  <a:cubicBezTo>
                    <a:pt x="39575" y="28496"/>
                    <a:pt x="43234" y="30201"/>
                    <a:pt x="46918" y="31930"/>
                  </a:cubicBezTo>
                  <a:cubicBezTo>
                    <a:pt x="46993" y="31955"/>
                    <a:pt x="47043" y="32055"/>
                    <a:pt x="47068" y="32131"/>
                  </a:cubicBezTo>
                  <a:cubicBezTo>
                    <a:pt x="47093" y="32231"/>
                    <a:pt x="47068" y="32331"/>
                    <a:pt x="47018" y="32406"/>
                  </a:cubicBezTo>
                  <a:cubicBezTo>
                    <a:pt x="46968" y="32481"/>
                    <a:pt x="46893" y="32532"/>
                    <a:pt x="46818" y="32557"/>
                  </a:cubicBezTo>
                  <a:cubicBezTo>
                    <a:pt x="46791" y="32563"/>
                    <a:pt x="46766" y="32566"/>
                    <a:pt x="46742" y="32566"/>
                  </a:cubicBezTo>
                  <a:cubicBezTo>
                    <a:pt x="46675" y="32566"/>
                    <a:pt x="46615" y="32543"/>
                    <a:pt x="46542" y="32506"/>
                  </a:cubicBezTo>
                  <a:cubicBezTo>
                    <a:pt x="45840" y="32181"/>
                    <a:pt x="45113" y="31855"/>
                    <a:pt x="44412" y="31504"/>
                  </a:cubicBezTo>
                  <a:cubicBezTo>
                    <a:pt x="41354" y="30075"/>
                    <a:pt x="38271" y="28647"/>
                    <a:pt x="35214" y="27218"/>
                  </a:cubicBezTo>
                  <a:cubicBezTo>
                    <a:pt x="34963" y="27770"/>
                    <a:pt x="34712" y="28346"/>
                    <a:pt x="34462" y="28897"/>
                  </a:cubicBezTo>
                  <a:cubicBezTo>
                    <a:pt x="36793" y="30000"/>
                    <a:pt x="39123" y="31078"/>
                    <a:pt x="41429" y="32181"/>
                  </a:cubicBezTo>
                  <a:cubicBezTo>
                    <a:pt x="41504" y="32206"/>
                    <a:pt x="41580" y="32306"/>
                    <a:pt x="41605" y="32381"/>
                  </a:cubicBezTo>
                  <a:cubicBezTo>
                    <a:pt x="41605" y="32481"/>
                    <a:pt x="41605" y="32557"/>
                    <a:pt x="41555" y="32657"/>
                  </a:cubicBezTo>
                  <a:cubicBezTo>
                    <a:pt x="41504" y="32732"/>
                    <a:pt x="41429" y="32782"/>
                    <a:pt x="41329" y="32807"/>
                  </a:cubicBezTo>
                  <a:cubicBezTo>
                    <a:pt x="41302" y="32814"/>
                    <a:pt x="41277" y="32817"/>
                    <a:pt x="41253" y="32817"/>
                  </a:cubicBezTo>
                  <a:cubicBezTo>
                    <a:pt x="41188" y="32817"/>
                    <a:pt x="41133" y="32794"/>
                    <a:pt x="41078" y="32757"/>
                  </a:cubicBezTo>
                  <a:cubicBezTo>
                    <a:pt x="38773" y="31679"/>
                    <a:pt x="36492" y="30602"/>
                    <a:pt x="34186" y="29524"/>
                  </a:cubicBezTo>
                  <a:cubicBezTo>
                    <a:pt x="33986" y="29975"/>
                    <a:pt x="33785" y="30401"/>
                    <a:pt x="33610" y="30827"/>
                  </a:cubicBezTo>
                  <a:cubicBezTo>
                    <a:pt x="35840" y="31880"/>
                    <a:pt x="38096" y="32933"/>
                    <a:pt x="40351" y="33985"/>
                  </a:cubicBezTo>
                  <a:cubicBezTo>
                    <a:pt x="40427" y="34035"/>
                    <a:pt x="40477" y="34136"/>
                    <a:pt x="40502" y="34211"/>
                  </a:cubicBezTo>
                  <a:cubicBezTo>
                    <a:pt x="40527" y="34286"/>
                    <a:pt x="40502" y="34386"/>
                    <a:pt x="40452" y="34461"/>
                  </a:cubicBezTo>
                  <a:cubicBezTo>
                    <a:pt x="40402" y="34537"/>
                    <a:pt x="40326" y="34612"/>
                    <a:pt x="40251" y="34637"/>
                  </a:cubicBezTo>
                  <a:cubicBezTo>
                    <a:pt x="40151" y="34637"/>
                    <a:pt x="40076" y="34637"/>
                    <a:pt x="39976" y="34587"/>
                  </a:cubicBezTo>
                  <a:cubicBezTo>
                    <a:pt x="37770" y="33534"/>
                    <a:pt x="35539" y="32506"/>
                    <a:pt x="33309" y="31454"/>
                  </a:cubicBezTo>
                  <a:cubicBezTo>
                    <a:pt x="33108" y="31955"/>
                    <a:pt x="32883" y="32456"/>
                    <a:pt x="32657" y="32933"/>
                  </a:cubicBezTo>
                  <a:cubicBezTo>
                    <a:pt x="34888" y="33985"/>
                    <a:pt x="37093" y="35013"/>
                    <a:pt x="39299" y="36065"/>
                  </a:cubicBezTo>
                  <a:cubicBezTo>
                    <a:pt x="39399" y="36090"/>
                    <a:pt x="39449" y="36191"/>
                    <a:pt x="39474" y="36266"/>
                  </a:cubicBezTo>
                  <a:cubicBezTo>
                    <a:pt x="39499" y="36366"/>
                    <a:pt x="39474" y="36466"/>
                    <a:pt x="39424" y="36542"/>
                  </a:cubicBezTo>
                  <a:cubicBezTo>
                    <a:pt x="39374" y="36617"/>
                    <a:pt x="39299" y="36667"/>
                    <a:pt x="39199" y="36692"/>
                  </a:cubicBezTo>
                  <a:cubicBezTo>
                    <a:pt x="39178" y="36699"/>
                    <a:pt x="39157" y="36702"/>
                    <a:pt x="39134" y="36702"/>
                  </a:cubicBezTo>
                  <a:cubicBezTo>
                    <a:pt x="39071" y="36702"/>
                    <a:pt x="39003" y="36679"/>
                    <a:pt x="38948" y="36642"/>
                  </a:cubicBezTo>
                  <a:cubicBezTo>
                    <a:pt x="36768" y="35614"/>
                    <a:pt x="34562" y="34587"/>
                    <a:pt x="32382" y="33584"/>
                  </a:cubicBezTo>
                  <a:cubicBezTo>
                    <a:pt x="32156" y="34060"/>
                    <a:pt x="31955" y="34537"/>
                    <a:pt x="31730" y="35013"/>
                  </a:cubicBezTo>
                  <a:cubicBezTo>
                    <a:pt x="33935" y="36040"/>
                    <a:pt x="36141" y="37093"/>
                    <a:pt x="38346" y="38121"/>
                  </a:cubicBezTo>
                  <a:cubicBezTo>
                    <a:pt x="38422" y="38146"/>
                    <a:pt x="38472" y="38246"/>
                    <a:pt x="38497" y="38321"/>
                  </a:cubicBezTo>
                  <a:cubicBezTo>
                    <a:pt x="38522" y="38421"/>
                    <a:pt x="38497" y="38522"/>
                    <a:pt x="38447" y="38597"/>
                  </a:cubicBezTo>
                  <a:cubicBezTo>
                    <a:pt x="38397" y="38672"/>
                    <a:pt x="38321" y="38722"/>
                    <a:pt x="38246" y="38747"/>
                  </a:cubicBezTo>
                  <a:cubicBezTo>
                    <a:pt x="38219" y="38754"/>
                    <a:pt x="38194" y="38757"/>
                    <a:pt x="38170" y="38757"/>
                  </a:cubicBezTo>
                  <a:cubicBezTo>
                    <a:pt x="38104" y="38757"/>
                    <a:pt x="38044" y="38734"/>
                    <a:pt x="37971" y="38697"/>
                  </a:cubicBezTo>
                  <a:cubicBezTo>
                    <a:pt x="35815" y="37694"/>
                    <a:pt x="33635" y="36667"/>
                    <a:pt x="31454" y="35639"/>
                  </a:cubicBezTo>
                  <a:cubicBezTo>
                    <a:pt x="31229" y="36141"/>
                    <a:pt x="31028" y="36617"/>
                    <a:pt x="30803" y="37093"/>
                  </a:cubicBezTo>
                  <a:cubicBezTo>
                    <a:pt x="34437" y="38772"/>
                    <a:pt x="38046" y="40476"/>
                    <a:pt x="41655" y="42181"/>
                  </a:cubicBezTo>
                  <a:cubicBezTo>
                    <a:pt x="41730" y="42206"/>
                    <a:pt x="41780" y="42306"/>
                    <a:pt x="41805" y="42381"/>
                  </a:cubicBezTo>
                  <a:cubicBezTo>
                    <a:pt x="41830" y="42481"/>
                    <a:pt x="41805" y="42557"/>
                    <a:pt x="41780" y="42657"/>
                  </a:cubicBezTo>
                  <a:cubicBezTo>
                    <a:pt x="41730" y="42732"/>
                    <a:pt x="41655" y="42782"/>
                    <a:pt x="41555" y="42807"/>
                  </a:cubicBezTo>
                  <a:cubicBezTo>
                    <a:pt x="41528" y="42814"/>
                    <a:pt x="41503" y="42817"/>
                    <a:pt x="41479" y="42817"/>
                  </a:cubicBezTo>
                  <a:cubicBezTo>
                    <a:pt x="41414" y="42817"/>
                    <a:pt x="41359" y="42794"/>
                    <a:pt x="41304" y="42757"/>
                  </a:cubicBezTo>
                  <a:cubicBezTo>
                    <a:pt x="40978" y="42607"/>
                    <a:pt x="40677" y="42456"/>
                    <a:pt x="40351" y="42331"/>
                  </a:cubicBezTo>
                  <a:cubicBezTo>
                    <a:pt x="37093" y="40777"/>
                    <a:pt x="33810" y="39248"/>
                    <a:pt x="30527" y="37720"/>
                  </a:cubicBezTo>
                  <a:cubicBezTo>
                    <a:pt x="30326" y="38196"/>
                    <a:pt x="30101" y="38672"/>
                    <a:pt x="29900" y="39148"/>
                  </a:cubicBezTo>
                  <a:cubicBezTo>
                    <a:pt x="32056" y="40151"/>
                    <a:pt x="34211" y="41153"/>
                    <a:pt x="36367" y="42156"/>
                  </a:cubicBezTo>
                  <a:cubicBezTo>
                    <a:pt x="36442" y="42206"/>
                    <a:pt x="36492" y="42306"/>
                    <a:pt x="36517" y="42381"/>
                  </a:cubicBezTo>
                  <a:cubicBezTo>
                    <a:pt x="36542" y="42481"/>
                    <a:pt x="36517" y="42557"/>
                    <a:pt x="36467" y="42632"/>
                  </a:cubicBezTo>
                  <a:cubicBezTo>
                    <a:pt x="36417" y="42732"/>
                    <a:pt x="36341" y="42782"/>
                    <a:pt x="36266" y="42807"/>
                  </a:cubicBezTo>
                  <a:cubicBezTo>
                    <a:pt x="36239" y="42814"/>
                    <a:pt x="36214" y="42817"/>
                    <a:pt x="36190" y="42817"/>
                  </a:cubicBezTo>
                  <a:cubicBezTo>
                    <a:pt x="36124" y="42817"/>
                    <a:pt x="36064" y="42794"/>
                    <a:pt x="35991" y="42757"/>
                  </a:cubicBezTo>
                  <a:cubicBezTo>
                    <a:pt x="33860" y="41755"/>
                    <a:pt x="31730" y="40777"/>
                    <a:pt x="29625" y="39775"/>
                  </a:cubicBezTo>
                  <a:cubicBezTo>
                    <a:pt x="29424" y="40226"/>
                    <a:pt x="29199" y="40677"/>
                    <a:pt x="28998" y="41128"/>
                  </a:cubicBezTo>
                  <a:cubicBezTo>
                    <a:pt x="31103" y="42106"/>
                    <a:pt x="33209" y="43108"/>
                    <a:pt x="35314" y="44085"/>
                  </a:cubicBezTo>
                  <a:cubicBezTo>
                    <a:pt x="35389" y="44111"/>
                    <a:pt x="35464" y="44211"/>
                    <a:pt x="35464" y="44311"/>
                  </a:cubicBezTo>
                  <a:cubicBezTo>
                    <a:pt x="35489" y="44386"/>
                    <a:pt x="35489" y="44486"/>
                    <a:pt x="35439" y="44562"/>
                  </a:cubicBezTo>
                  <a:cubicBezTo>
                    <a:pt x="35389" y="44637"/>
                    <a:pt x="35314" y="44687"/>
                    <a:pt x="35214" y="44712"/>
                  </a:cubicBezTo>
                  <a:cubicBezTo>
                    <a:pt x="35184" y="44719"/>
                    <a:pt x="35157" y="44722"/>
                    <a:pt x="35131" y="44722"/>
                  </a:cubicBezTo>
                  <a:cubicBezTo>
                    <a:pt x="35069" y="44722"/>
                    <a:pt x="35016" y="44705"/>
                    <a:pt x="34963" y="44687"/>
                  </a:cubicBezTo>
                  <a:cubicBezTo>
                    <a:pt x="32883" y="43710"/>
                    <a:pt x="30803" y="42732"/>
                    <a:pt x="28722" y="41755"/>
                  </a:cubicBezTo>
                  <a:cubicBezTo>
                    <a:pt x="28547" y="42181"/>
                    <a:pt x="28346" y="42632"/>
                    <a:pt x="28146" y="43058"/>
                  </a:cubicBezTo>
                  <a:cubicBezTo>
                    <a:pt x="30251" y="44035"/>
                    <a:pt x="32382" y="45013"/>
                    <a:pt x="34487" y="46015"/>
                  </a:cubicBezTo>
                  <a:cubicBezTo>
                    <a:pt x="34562" y="46040"/>
                    <a:pt x="34612" y="46141"/>
                    <a:pt x="34637" y="46216"/>
                  </a:cubicBezTo>
                  <a:cubicBezTo>
                    <a:pt x="34662" y="46316"/>
                    <a:pt x="34637" y="46416"/>
                    <a:pt x="34587" y="46491"/>
                  </a:cubicBezTo>
                  <a:cubicBezTo>
                    <a:pt x="34537" y="46567"/>
                    <a:pt x="34462" y="46617"/>
                    <a:pt x="34387" y="46642"/>
                  </a:cubicBezTo>
                  <a:cubicBezTo>
                    <a:pt x="34360" y="46649"/>
                    <a:pt x="34335" y="46652"/>
                    <a:pt x="34310" y="46652"/>
                  </a:cubicBezTo>
                  <a:cubicBezTo>
                    <a:pt x="34244" y="46652"/>
                    <a:pt x="34184" y="46628"/>
                    <a:pt x="34111" y="46592"/>
                  </a:cubicBezTo>
                  <a:cubicBezTo>
                    <a:pt x="32031" y="45639"/>
                    <a:pt x="29950" y="44662"/>
                    <a:pt x="27870" y="43684"/>
                  </a:cubicBezTo>
                  <a:cubicBezTo>
                    <a:pt x="27670" y="44111"/>
                    <a:pt x="27494" y="44562"/>
                    <a:pt x="27294" y="44988"/>
                  </a:cubicBezTo>
                  <a:cubicBezTo>
                    <a:pt x="29424" y="45990"/>
                    <a:pt x="31580" y="46993"/>
                    <a:pt x="33735" y="47995"/>
                  </a:cubicBezTo>
                  <a:cubicBezTo>
                    <a:pt x="33810" y="48045"/>
                    <a:pt x="33860" y="48146"/>
                    <a:pt x="33885" y="48221"/>
                  </a:cubicBezTo>
                  <a:cubicBezTo>
                    <a:pt x="33910" y="48296"/>
                    <a:pt x="33885" y="48396"/>
                    <a:pt x="33835" y="48471"/>
                  </a:cubicBezTo>
                  <a:cubicBezTo>
                    <a:pt x="33785" y="48547"/>
                    <a:pt x="33710" y="48597"/>
                    <a:pt x="33635" y="48622"/>
                  </a:cubicBezTo>
                  <a:cubicBezTo>
                    <a:pt x="33605" y="48629"/>
                    <a:pt x="33578" y="48632"/>
                    <a:pt x="33552" y="48632"/>
                  </a:cubicBezTo>
                  <a:cubicBezTo>
                    <a:pt x="33488" y="48632"/>
                    <a:pt x="33430" y="48614"/>
                    <a:pt x="33359" y="48597"/>
                  </a:cubicBezTo>
                  <a:cubicBezTo>
                    <a:pt x="31254" y="47594"/>
                    <a:pt x="29123" y="46617"/>
                    <a:pt x="27018" y="45614"/>
                  </a:cubicBezTo>
                  <a:cubicBezTo>
                    <a:pt x="26793" y="46116"/>
                    <a:pt x="26567" y="46592"/>
                    <a:pt x="26341" y="47093"/>
                  </a:cubicBezTo>
                  <a:cubicBezTo>
                    <a:pt x="26542" y="47193"/>
                    <a:pt x="26742" y="47294"/>
                    <a:pt x="26943" y="47369"/>
                  </a:cubicBezTo>
                  <a:cubicBezTo>
                    <a:pt x="26943" y="47394"/>
                    <a:pt x="26943" y="47394"/>
                    <a:pt x="26968" y="47394"/>
                  </a:cubicBezTo>
                  <a:cubicBezTo>
                    <a:pt x="29048" y="48371"/>
                    <a:pt x="31128" y="49349"/>
                    <a:pt x="33209" y="50326"/>
                  </a:cubicBezTo>
                  <a:cubicBezTo>
                    <a:pt x="33509" y="50451"/>
                    <a:pt x="33785" y="50577"/>
                    <a:pt x="34086" y="50727"/>
                  </a:cubicBezTo>
                  <a:cubicBezTo>
                    <a:pt x="34988" y="51153"/>
                    <a:pt x="35890" y="51579"/>
                    <a:pt x="36793" y="51980"/>
                  </a:cubicBezTo>
                  <a:cubicBezTo>
                    <a:pt x="36868" y="52030"/>
                    <a:pt x="36943" y="52131"/>
                    <a:pt x="36943" y="52206"/>
                  </a:cubicBezTo>
                  <a:cubicBezTo>
                    <a:pt x="36968" y="52306"/>
                    <a:pt x="36968" y="52381"/>
                    <a:pt x="36918" y="52456"/>
                  </a:cubicBezTo>
                  <a:cubicBezTo>
                    <a:pt x="36868" y="52557"/>
                    <a:pt x="36793" y="52607"/>
                    <a:pt x="36692" y="52632"/>
                  </a:cubicBezTo>
                  <a:cubicBezTo>
                    <a:pt x="36665" y="52639"/>
                    <a:pt x="36640" y="52642"/>
                    <a:pt x="36617" y="52642"/>
                  </a:cubicBezTo>
                  <a:cubicBezTo>
                    <a:pt x="36552" y="52642"/>
                    <a:pt x="36497" y="52618"/>
                    <a:pt x="36442" y="52582"/>
                  </a:cubicBezTo>
                  <a:cubicBezTo>
                    <a:pt x="36191" y="52456"/>
                    <a:pt x="35940" y="52356"/>
                    <a:pt x="35715" y="52231"/>
                  </a:cubicBezTo>
                  <a:lnTo>
                    <a:pt x="33735" y="51304"/>
                  </a:lnTo>
                  <a:lnTo>
                    <a:pt x="33710" y="51304"/>
                  </a:lnTo>
                  <a:cubicBezTo>
                    <a:pt x="31580" y="50301"/>
                    <a:pt x="29449" y="49299"/>
                    <a:pt x="27294" y="48296"/>
                  </a:cubicBezTo>
                  <a:cubicBezTo>
                    <a:pt x="27068" y="48196"/>
                    <a:pt x="26843" y="48096"/>
                    <a:pt x="26592" y="47970"/>
                  </a:cubicBezTo>
                  <a:cubicBezTo>
                    <a:pt x="26417" y="47895"/>
                    <a:pt x="26241" y="47820"/>
                    <a:pt x="26066" y="47720"/>
                  </a:cubicBezTo>
                  <a:cubicBezTo>
                    <a:pt x="25840" y="48221"/>
                    <a:pt x="25615" y="48747"/>
                    <a:pt x="25389" y="49248"/>
                  </a:cubicBezTo>
                  <a:cubicBezTo>
                    <a:pt x="27494" y="50226"/>
                    <a:pt x="29574" y="51203"/>
                    <a:pt x="31680" y="52181"/>
                  </a:cubicBezTo>
                  <a:cubicBezTo>
                    <a:pt x="31755" y="52231"/>
                    <a:pt x="31805" y="52331"/>
                    <a:pt x="31830" y="52406"/>
                  </a:cubicBezTo>
                  <a:cubicBezTo>
                    <a:pt x="31855" y="52482"/>
                    <a:pt x="31830" y="52582"/>
                    <a:pt x="31780" y="52657"/>
                  </a:cubicBezTo>
                  <a:cubicBezTo>
                    <a:pt x="31730" y="52732"/>
                    <a:pt x="31655" y="52807"/>
                    <a:pt x="31580" y="52807"/>
                  </a:cubicBezTo>
                  <a:cubicBezTo>
                    <a:pt x="31550" y="52815"/>
                    <a:pt x="31523" y="52818"/>
                    <a:pt x="31497" y="52818"/>
                  </a:cubicBezTo>
                  <a:cubicBezTo>
                    <a:pt x="31433" y="52818"/>
                    <a:pt x="31375" y="52800"/>
                    <a:pt x="31304" y="52782"/>
                  </a:cubicBezTo>
                  <a:cubicBezTo>
                    <a:pt x="29249" y="51805"/>
                    <a:pt x="27168" y="50827"/>
                    <a:pt x="25113" y="49875"/>
                  </a:cubicBezTo>
                  <a:cubicBezTo>
                    <a:pt x="24888" y="50351"/>
                    <a:pt x="24687" y="50827"/>
                    <a:pt x="24462" y="51329"/>
                  </a:cubicBezTo>
                  <a:cubicBezTo>
                    <a:pt x="26442" y="52256"/>
                    <a:pt x="28447" y="53183"/>
                    <a:pt x="30427" y="54111"/>
                  </a:cubicBezTo>
                  <a:cubicBezTo>
                    <a:pt x="30502" y="54161"/>
                    <a:pt x="30552" y="54236"/>
                    <a:pt x="30577" y="54336"/>
                  </a:cubicBezTo>
                  <a:cubicBezTo>
                    <a:pt x="30602" y="54411"/>
                    <a:pt x="30577" y="54512"/>
                    <a:pt x="30527" y="54587"/>
                  </a:cubicBezTo>
                  <a:cubicBezTo>
                    <a:pt x="30477" y="54662"/>
                    <a:pt x="30402" y="54712"/>
                    <a:pt x="30326" y="54737"/>
                  </a:cubicBezTo>
                  <a:cubicBezTo>
                    <a:pt x="30297" y="54744"/>
                    <a:pt x="30270" y="54748"/>
                    <a:pt x="30243" y="54748"/>
                  </a:cubicBezTo>
                  <a:cubicBezTo>
                    <a:pt x="30180" y="54748"/>
                    <a:pt x="30122" y="54730"/>
                    <a:pt x="30051" y="54712"/>
                  </a:cubicBezTo>
                  <a:cubicBezTo>
                    <a:pt x="28096" y="53785"/>
                    <a:pt x="26141" y="52857"/>
                    <a:pt x="24186" y="51955"/>
                  </a:cubicBezTo>
                  <a:cubicBezTo>
                    <a:pt x="23935" y="52482"/>
                    <a:pt x="23710" y="53008"/>
                    <a:pt x="23484" y="53534"/>
                  </a:cubicBezTo>
                  <a:cubicBezTo>
                    <a:pt x="25539" y="54512"/>
                    <a:pt x="27620" y="55464"/>
                    <a:pt x="29675" y="56441"/>
                  </a:cubicBezTo>
                  <a:cubicBezTo>
                    <a:pt x="29750" y="56466"/>
                    <a:pt x="29800" y="56567"/>
                    <a:pt x="29825" y="56667"/>
                  </a:cubicBezTo>
                  <a:cubicBezTo>
                    <a:pt x="29850" y="56742"/>
                    <a:pt x="29825" y="56842"/>
                    <a:pt x="29775" y="56918"/>
                  </a:cubicBezTo>
                  <a:cubicBezTo>
                    <a:pt x="29750" y="56993"/>
                    <a:pt x="29650" y="57043"/>
                    <a:pt x="29574" y="57068"/>
                  </a:cubicBezTo>
                  <a:cubicBezTo>
                    <a:pt x="29545" y="57075"/>
                    <a:pt x="29518" y="57078"/>
                    <a:pt x="29492" y="57078"/>
                  </a:cubicBezTo>
                  <a:cubicBezTo>
                    <a:pt x="29428" y="57078"/>
                    <a:pt x="29370" y="57061"/>
                    <a:pt x="29299" y="57043"/>
                  </a:cubicBezTo>
                  <a:cubicBezTo>
                    <a:pt x="27269" y="56065"/>
                    <a:pt x="25239" y="55113"/>
                    <a:pt x="23183" y="54161"/>
                  </a:cubicBezTo>
                  <a:cubicBezTo>
                    <a:pt x="22958" y="54687"/>
                    <a:pt x="22732" y="55213"/>
                    <a:pt x="22482" y="55740"/>
                  </a:cubicBezTo>
                  <a:cubicBezTo>
                    <a:pt x="24537" y="56692"/>
                    <a:pt x="26567" y="57670"/>
                    <a:pt x="28622" y="58622"/>
                  </a:cubicBezTo>
                  <a:cubicBezTo>
                    <a:pt x="28697" y="58647"/>
                    <a:pt x="28747" y="58747"/>
                    <a:pt x="28772" y="58822"/>
                  </a:cubicBezTo>
                  <a:cubicBezTo>
                    <a:pt x="28798" y="58923"/>
                    <a:pt x="28772" y="59023"/>
                    <a:pt x="28722" y="59098"/>
                  </a:cubicBezTo>
                  <a:cubicBezTo>
                    <a:pt x="28697" y="59173"/>
                    <a:pt x="28597" y="59223"/>
                    <a:pt x="28522" y="59248"/>
                  </a:cubicBezTo>
                  <a:cubicBezTo>
                    <a:pt x="28495" y="59255"/>
                    <a:pt x="28470" y="59258"/>
                    <a:pt x="28446" y="59258"/>
                  </a:cubicBezTo>
                  <a:cubicBezTo>
                    <a:pt x="28380" y="59258"/>
                    <a:pt x="28320" y="59235"/>
                    <a:pt x="28246" y="59198"/>
                  </a:cubicBezTo>
                  <a:cubicBezTo>
                    <a:pt x="26241" y="58271"/>
                    <a:pt x="24236" y="57319"/>
                    <a:pt x="22206" y="56366"/>
                  </a:cubicBezTo>
                  <a:cubicBezTo>
                    <a:pt x="22031" y="56792"/>
                    <a:pt x="21830" y="57218"/>
                    <a:pt x="21655" y="57619"/>
                  </a:cubicBezTo>
                  <a:cubicBezTo>
                    <a:pt x="25264" y="59324"/>
                    <a:pt x="28873" y="61003"/>
                    <a:pt x="32482" y="62707"/>
                  </a:cubicBezTo>
                  <a:cubicBezTo>
                    <a:pt x="32557" y="62732"/>
                    <a:pt x="32632" y="62832"/>
                    <a:pt x="32657" y="62908"/>
                  </a:cubicBezTo>
                  <a:cubicBezTo>
                    <a:pt x="32657" y="63008"/>
                    <a:pt x="32657" y="63083"/>
                    <a:pt x="32607" y="63183"/>
                  </a:cubicBezTo>
                  <a:cubicBezTo>
                    <a:pt x="32557" y="63259"/>
                    <a:pt x="32482" y="63309"/>
                    <a:pt x="32382" y="63334"/>
                  </a:cubicBezTo>
                  <a:cubicBezTo>
                    <a:pt x="32355" y="63340"/>
                    <a:pt x="32330" y="63344"/>
                    <a:pt x="32306" y="63344"/>
                  </a:cubicBezTo>
                  <a:cubicBezTo>
                    <a:pt x="32241" y="63344"/>
                    <a:pt x="32186" y="63320"/>
                    <a:pt x="32131" y="63284"/>
                  </a:cubicBezTo>
                  <a:cubicBezTo>
                    <a:pt x="31805" y="63133"/>
                    <a:pt x="31479" y="62983"/>
                    <a:pt x="31179" y="62832"/>
                  </a:cubicBezTo>
                  <a:cubicBezTo>
                    <a:pt x="27895" y="61304"/>
                    <a:pt x="24637" y="59775"/>
                    <a:pt x="21379" y="58246"/>
                  </a:cubicBezTo>
                  <a:cubicBezTo>
                    <a:pt x="21153" y="58722"/>
                    <a:pt x="20953" y="59198"/>
                    <a:pt x="20727" y="59675"/>
                  </a:cubicBezTo>
                  <a:cubicBezTo>
                    <a:pt x="22883" y="60677"/>
                    <a:pt x="25013" y="61680"/>
                    <a:pt x="27143" y="62682"/>
                  </a:cubicBezTo>
                  <a:cubicBezTo>
                    <a:pt x="27219" y="62732"/>
                    <a:pt x="27294" y="62832"/>
                    <a:pt x="27294" y="62908"/>
                  </a:cubicBezTo>
                  <a:cubicBezTo>
                    <a:pt x="27319" y="62983"/>
                    <a:pt x="27319" y="63083"/>
                    <a:pt x="27269" y="63158"/>
                  </a:cubicBezTo>
                  <a:cubicBezTo>
                    <a:pt x="27219" y="63233"/>
                    <a:pt x="27143" y="63309"/>
                    <a:pt x="27043" y="63309"/>
                  </a:cubicBezTo>
                  <a:cubicBezTo>
                    <a:pt x="27014" y="63316"/>
                    <a:pt x="26987" y="63319"/>
                    <a:pt x="26961" y="63319"/>
                  </a:cubicBezTo>
                  <a:cubicBezTo>
                    <a:pt x="26899" y="63319"/>
                    <a:pt x="26846" y="63301"/>
                    <a:pt x="26793" y="63284"/>
                  </a:cubicBezTo>
                  <a:lnTo>
                    <a:pt x="20452" y="60301"/>
                  </a:lnTo>
                  <a:cubicBezTo>
                    <a:pt x="20201" y="60878"/>
                    <a:pt x="19950" y="61429"/>
                    <a:pt x="19700" y="61980"/>
                  </a:cubicBezTo>
                  <a:cubicBezTo>
                    <a:pt x="21905" y="63008"/>
                    <a:pt x="24086" y="64035"/>
                    <a:pt x="26291" y="65063"/>
                  </a:cubicBezTo>
                  <a:cubicBezTo>
                    <a:pt x="26366" y="65088"/>
                    <a:pt x="26417" y="65188"/>
                    <a:pt x="26442" y="65264"/>
                  </a:cubicBezTo>
                  <a:cubicBezTo>
                    <a:pt x="26467" y="65364"/>
                    <a:pt x="26442" y="65464"/>
                    <a:pt x="26392" y="65539"/>
                  </a:cubicBezTo>
                  <a:cubicBezTo>
                    <a:pt x="26341" y="65614"/>
                    <a:pt x="26266" y="65665"/>
                    <a:pt x="26191" y="65690"/>
                  </a:cubicBezTo>
                  <a:cubicBezTo>
                    <a:pt x="26164" y="65696"/>
                    <a:pt x="26139" y="65699"/>
                    <a:pt x="26115" y="65699"/>
                  </a:cubicBezTo>
                  <a:cubicBezTo>
                    <a:pt x="26049" y="65699"/>
                    <a:pt x="25989" y="65676"/>
                    <a:pt x="25915" y="65639"/>
                  </a:cubicBezTo>
                  <a:cubicBezTo>
                    <a:pt x="23760" y="64637"/>
                    <a:pt x="21605" y="63609"/>
                    <a:pt x="19424" y="62607"/>
                  </a:cubicBezTo>
                  <a:cubicBezTo>
                    <a:pt x="19224" y="63083"/>
                    <a:pt x="19023" y="63534"/>
                    <a:pt x="18797" y="64010"/>
                  </a:cubicBezTo>
                  <a:cubicBezTo>
                    <a:pt x="20903" y="64988"/>
                    <a:pt x="23033" y="65990"/>
                    <a:pt x="25138" y="66968"/>
                  </a:cubicBezTo>
                  <a:cubicBezTo>
                    <a:pt x="25214" y="67018"/>
                    <a:pt x="25264" y="67118"/>
                    <a:pt x="25289" y="67193"/>
                  </a:cubicBezTo>
                  <a:cubicBezTo>
                    <a:pt x="25314" y="67269"/>
                    <a:pt x="25289" y="67369"/>
                    <a:pt x="25239" y="67444"/>
                  </a:cubicBezTo>
                  <a:cubicBezTo>
                    <a:pt x="25188" y="67519"/>
                    <a:pt x="25113" y="67594"/>
                    <a:pt x="25038" y="67594"/>
                  </a:cubicBezTo>
                  <a:cubicBezTo>
                    <a:pt x="25009" y="67602"/>
                    <a:pt x="24982" y="67605"/>
                    <a:pt x="24955" y="67605"/>
                  </a:cubicBezTo>
                  <a:cubicBezTo>
                    <a:pt x="24892" y="67605"/>
                    <a:pt x="24833" y="67587"/>
                    <a:pt x="24762" y="67569"/>
                  </a:cubicBezTo>
                  <a:cubicBezTo>
                    <a:pt x="22682" y="66592"/>
                    <a:pt x="20602" y="65614"/>
                    <a:pt x="18522" y="64637"/>
                  </a:cubicBezTo>
                  <a:cubicBezTo>
                    <a:pt x="18246" y="65238"/>
                    <a:pt x="17995" y="65840"/>
                    <a:pt x="17720" y="66441"/>
                  </a:cubicBezTo>
                  <a:cubicBezTo>
                    <a:pt x="19850" y="67419"/>
                    <a:pt x="21955" y="68421"/>
                    <a:pt x="24086" y="69399"/>
                  </a:cubicBezTo>
                  <a:cubicBezTo>
                    <a:pt x="24161" y="69449"/>
                    <a:pt x="24211" y="69549"/>
                    <a:pt x="24236" y="69624"/>
                  </a:cubicBezTo>
                  <a:cubicBezTo>
                    <a:pt x="24261" y="69700"/>
                    <a:pt x="24236" y="69800"/>
                    <a:pt x="24186" y="69875"/>
                  </a:cubicBezTo>
                  <a:cubicBezTo>
                    <a:pt x="24161" y="69950"/>
                    <a:pt x="24061" y="70025"/>
                    <a:pt x="23985" y="70025"/>
                  </a:cubicBezTo>
                  <a:cubicBezTo>
                    <a:pt x="23956" y="70033"/>
                    <a:pt x="23929" y="70036"/>
                    <a:pt x="23903" y="70036"/>
                  </a:cubicBezTo>
                  <a:cubicBezTo>
                    <a:pt x="23839" y="70036"/>
                    <a:pt x="23781" y="70018"/>
                    <a:pt x="23710" y="70000"/>
                  </a:cubicBezTo>
                  <a:cubicBezTo>
                    <a:pt x="21630" y="69023"/>
                    <a:pt x="19549" y="68045"/>
                    <a:pt x="17444" y="67068"/>
                  </a:cubicBezTo>
                  <a:lnTo>
                    <a:pt x="16692" y="68747"/>
                  </a:lnTo>
                  <a:cubicBezTo>
                    <a:pt x="20276" y="70426"/>
                    <a:pt x="23860" y="72106"/>
                    <a:pt x="27419" y="73785"/>
                  </a:cubicBezTo>
                  <a:cubicBezTo>
                    <a:pt x="27519" y="73810"/>
                    <a:pt x="27569" y="73910"/>
                    <a:pt x="27595" y="73985"/>
                  </a:cubicBezTo>
                  <a:cubicBezTo>
                    <a:pt x="27595" y="74086"/>
                    <a:pt x="27595" y="74186"/>
                    <a:pt x="27544" y="74261"/>
                  </a:cubicBezTo>
                  <a:cubicBezTo>
                    <a:pt x="27494" y="74336"/>
                    <a:pt x="27419" y="74386"/>
                    <a:pt x="27319" y="74411"/>
                  </a:cubicBezTo>
                  <a:cubicBezTo>
                    <a:pt x="27299" y="74418"/>
                    <a:pt x="27277" y="74421"/>
                    <a:pt x="27254" y="74421"/>
                  </a:cubicBezTo>
                  <a:cubicBezTo>
                    <a:pt x="27192" y="74421"/>
                    <a:pt x="27123" y="74398"/>
                    <a:pt x="27068" y="74361"/>
                  </a:cubicBezTo>
                  <a:cubicBezTo>
                    <a:pt x="26667" y="74186"/>
                    <a:pt x="26291" y="74010"/>
                    <a:pt x="25890" y="73810"/>
                  </a:cubicBezTo>
                  <a:cubicBezTo>
                    <a:pt x="22732" y="72331"/>
                    <a:pt x="19574" y="70853"/>
                    <a:pt x="16417" y="69374"/>
                  </a:cubicBezTo>
                  <a:cubicBezTo>
                    <a:pt x="10953" y="81655"/>
                    <a:pt x="5464" y="93910"/>
                    <a:pt x="0" y="106191"/>
                  </a:cubicBezTo>
                  <a:cubicBezTo>
                    <a:pt x="7469" y="109524"/>
                    <a:pt x="14938" y="112858"/>
                    <a:pt x="22407" y="116191"/>
                  </a:cubicBezTo>
                  <a:cubicBezTo>
                    <a:pt x="26868" y="106091"/>
                    <a:pt x="31329" y="96016"/>
                    <a:pt x="35765" y="85915"/>
                  </a:cubicBezTo>
                  <a:cubicBezTo>
                    <a:pt x="41479" y="72958"/>
                    <a:pt x="47219" y="60000"/>
                    <a:pt x="52933" y="47043"/>
                  </a:cubicBezTo>
                  <a:cubicBezTo>
                    <a:pt x="58397" y="34637"/>
                    <a:pt x="63885" y="22206"/>
                    <a:pt x="69349" y="9800"/>
                  </a:cubicBezTo>
                  <a:cubicBezTo>
                    <a:pt x="62031" y="6541"/>
                    <a:pt x="54687" y="3258"/>
                    <a:pt x="47369" y="0"/>
                  </a:cubicBezTo>
                  <a:close/>
                </a:path>
              </a:pathLst>
            </a:custGeom>
            <a:solidFill>
              <a:srgbClr val="D99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9403;p55">
              <a:extLst>
                <a:ext uri="{FF2B5EF4-FFF2-40B4-BE49-F238E27FC236}">
                  <a16:creationId xmlns:a16="http://schemas.microsoft.com/office/drawing/2014/main" id="{2AC379BF-C833-4B10-8D3B-1889F9F56879}"/>
                </a:ext>
              </a:extLst>
            </p:cNvPr>
            <p:cNvSpPr/>
            <p:nvPr/>
          </p:nvSpPr>
          <p:spPr>
            <a:xfrm>
              <a:off x="2404900" y="1789500"/>
              <a:ext cx="391625" cy="386625"/>
            </a:xfrm>
            <a:custGeom>
              <a:avLst/>
              <a:gdLst/>
              <a:ahLst/>
              <a:cxnLst/>
              <a:rect l="l" t="t" r="r" b="b"/>
              <a:pathLst>
                <a:path w="15665" h="15465" extrusionOk="0">
                  <a:moveTo>
                    <a:pt x="15489" y="0"/>
                  </a:moveTo>
                  <a:cubicBezTo>
                    <a:pt x="15439" y="0"/>
                    <a:pt x="15389" y="26"/>
                    <a:pt x="15364" y="51"/>
                  </a:cubicBezTo>
                  <a:cubicBezTo>
                    <a:pt x="15088" y="301"/>
                    <a:pt x="14813" y="527"/>
                    <a:pt x="14512" y="727"/>
                  </a:cubicBezTo>
                  <a:cubicBezTo>
                    <a:pt x="13961" y="1078"/>
                    <a:pt x="13384" y="1354"/>
                    <a:pt x="12682" y="1579"/>
                  </a:cubicBezTo>
                  <a:cubicBezTo>
                    <a:pt x="11580" y="1955"/>
                    <a:pt x="10427" y="2131"/>
                    <a:pt x="9299" y="2281"/>
                  </a:cubicBezTo>
                  <a:cubicBezTo>
                    <a:pt x="8923" y="2356"/>
                    <a:pt x="8547" y="2407"/>
                    <a:pt x="8146" y="2457"/>
                  </a:cubicBezTo>
                  <a:cubicBezTo>
                    <a:pt x="7244" y="2632"/>
                    <a:pt x="6517" y="2782"/>
                    <a:pt x="5865" y="3008"/>
                  </a:cubicBezTo>
                  <a:cubicBezTo>
                    <a:pt x="5464" y="3133"/>
                    <a:pt x="5114" y="3259"/>
                    <a:pt x="4788" y="3409"/>
                  </a:cubicBezTo>
                  <a:cubicBezTo>
                    <a:pt x="4462" y="3584"/>
                    <a:pt x="4111" y="3760"/>
                    <a:pt x="3760" y="4011"/>
                  </a:cubicBezTo>
                  <a:cubicBezTo>
                    <a:pt x="3083" y="4437"/>
                    <a:pt x="2507" y="4988"/>
                    <a:pt x="2031" y="5640"/>
                  </a:cubicBezTo>
                  <a:cubicBezTo>
                    <a:pt x="1605" y="6216"/>
                    <a:pt x="1229" y="6893"/>
                    <a:pt x="928" y="7720"/>
                  </a:cubicBezTo>
                  <a:cubicBezTo>
                    <a:pt x="627" y="8447"/>
                    <a:pt x="427" y="9224"/>
                    <a:pt x="276" y="10101"/>
                  </a:cubicBezTo>
                  <a:cubicBezTo>
                    <a:pt x="126" y="10928"/>
                    <a:pt x="76" y="11755"/>
                    <a:pt x="76" y="12582"/>
                  </a:cubicBezTo>
                  <a:cubicBezTo>
                    <a:pt x="101" y="13155"/>
                    <a:pt x="150" y="13702"/>
                    <a:pt x="249" y="14225"/>
                  </a:cubicBezTo>
                  <a:lnTo>
                    <a:pt x="249" y="14225"/>
                  </a:lnTo>
                  <a:cubicBezTo>
                    <a:pt x="243" y="14211"/>
                    <a:pt x="222" y="14211"/>
                    <a:pt x="201" y="14211"/>
                  </a:cubicBezTo>
                  <a:cubicBezTo>
                    <a:pt x="126" y="14211"/>
                    <a:pt x="76" y="14261"/>
                    <a:pt x="51" y="14311"/>
                  </a:cubicBezTo>
                  <a:cubicBezTo>
                    <a:pt x="1" y="14336"/>
                    <a:pt x="1" y="14387"/>
                    <a:pt x="26" y="14437"/>
                  </a:cubicBezTo>
                  <a:cubicBezTo>
                    <a:pt x="26" y="14437"/>
                    <a:pt x="26" y="14462"/>
                    <a:pt x="26" y="14462"/>
                  </a:cubicBezTo>
                  <a:cubicBezTo>
                    <a:pt x="26" y="14512"/>
                    <a:pt x="51" y="14537"/>
                    <a:pt x="76" y="14562"/>
                  </a:cubicBezTo>
                  <a:lnTo>
                    <a:pt x="126" y="14662"/>
                  </a:lnTo>
                  <a:cubicBezTo>
                    <a:pt x="176" y="14712"/>
                    <a:pt x="226" y="14762"/>
                    <a:pt x="301" y="14838"/>
                  </a:cubicBezTo>
                  <a:cubicBezTo>
                    <a:pt x="327" y="14863"/>
                    <a:pt x="352" y="14888"/>
                    <a:pt x="402" y="14913"/>
                  </a:cubicBezTo>
                  <a:lnTo>
                    <a:pt x="427" y="15013"/>
                  </a:lnTo>
                  <a:lnTo>
                    <a:pt x="427" y="15088"/>
                  </a:lnTo>
                  <a:cubicBezTo>
                    <a:pt x="452" y="15138"/>
                    <a:pt x="477" y="15163"/>
                    <a:pt x="527" y="15189"/>
                  </a:cubicBezTo>
                  <a:cubicBezTo>
                    <a:pt x="552" y="15214"/>
                    <a:pt x="577" y="15239"/>
                    <a:pt x="627" y="15239"/>
                  </a:cubicBezTo>
                  <a:cubicBezTo>
                    <a:pt x="677" y="15214"/>
                    <a:pt x="728" y="15189"/>
                    <a:pt x="753" y="15163"/>
                  </a:cubicBezTo>
                  <a:cubicBezTo>
                    <a:pt x="978" y="15289"/>
                    <a:pt x="1254" y="15364"/>
                    <a:pt x="1580" y="15414"/>
                  </a:cubicBezTo>
                  <a:cubicBezTo>
                    <a:pt x="1730" y="15439"/>
                    <a:pt x="1905" y="15464"/>
                    <a:pt x="2081" y="15464"/>
                  </a:cubicBezTo>
                  <a:cubicBezTo>
                    <a:pt x="2231" y="15464"/>
                    <a:pt x="2382" y="15464"/>
                    <a:pt x="2582" y="15439"/>
                  </a:cubicBezTo>
                  <a:cubicBezTo>
                    <a:pt x="2908" y="15389"/>
                    <a:pt x="3259" y="15339"/>
                    <a:pt x="3660" y="15239"/>
                  </a:cubicBezTo>
                  <a:cubicBezTo>
                    <a:pt x="4261" y="15088"/>
                    <a:pt x="4888" y="14863"/>
                    <a:pt x="5640" y="14512"/>
                  </a:cubicBezTo>
                  <a:cubicBezTo>
                    <a:pt x="5916" y="14387"/>
                    <a:pt x="6191" y="14261"/>
                    <a:pt x="6467" y="14136"/>
                  </a:cubicBezTo>
                  <a:cubicBezTo>
                    <a:pt x="6868" y="13935"/>
                    <a:pt x="7294" y="13710"/>
                    <a:pt x="7720" y="13434"/>
                  </a:cubicBezTo>
                  <a:cubicBezTo>
                    <a:pt x="8547" y="12933"/>
                    <a:pt x="9374" y="12331"/>
                    <a:pt x="10126" y="11655"/>
                  </a:cubicBezTo>
                  <a:cubicBezTo>
                    <a:pt x="10878" y="11003"/>
                    <a:pt x="11580" y="10276"/>
                    <a:pt x="12181" y="9524"/>
                  </a:cubicBezTo>
                  <a:cubicBezTo>
                    <a:pt x="12432" y="9199"/>
                    <a:pt x="12682" y="8823"/>
                    <a:pt x="12933" y="8447"/>
                  </a:cubicBezTo>
                  <a:cubicBezTo>
                    <a:pt x="13109" y="8171"/>
                    <a:pt x="13309" y="7845"/>
                    <a:pt x="13510" y="7444"/>
                  </a:cubicBezTo>
                  <a:cubicBezTo>
                    <a:pt x="13885" y="6717"/>
                    <a:pt x="14236" y="5915"/>
                    <a:pt x="14562" y="5038"/>
                  </a:cubicBezTo>
                  <a:cubicBezTo>
                    <a:pt x="14888" y="4186"/>
                    <a:pt x="15139" y="3334"/>
                    <a:pt x="15339" y="2507"/>
                  </a:cubicBezTo>
                  <a:cubicBezTo>
                    <a:pt x="15540" y="1630"/>
                    <a:pt x="15640" y="903"/>
                    <a:pt x="15665" y="201"/>
                  </a:cubicBezTo>
                  <a:cubicBezTo>
                    <a:pt x="15665" y="151"/>
                    <a:pt x="15640" y="76"/>
                    <a:pt x="15590" y="51"/>
                  </a:cubicBezTo>
                  <a:cubicBezTo>
                    <a:pt x="15565" y="26"/>
                    <a:pt x="15515" y="0"/>
                    <a:pt x="15489" y="0"/>
                  </a:cubicBezTo>
                  <a:close/>
                </a:path>
              </a:pathLst>
            </a:custGeom>
            <a:solidFill>
              <a:srgbClr val="87C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9404;p55">
              <a:extLst>
                <a:ext uri="{FF2B5EF4-FFF2-40B4-BE49-F238E27FC236}">
                  <a16:creationId xmlns:a16="http://schemas.microsoft.com/office/drawing/2014/main" id="{A48C6C69-455B-4257-807E-6EEEEB3E1082}"/>
                </a:ext>
              </a:extLst>
            </p:cNvPr>
            <p:cNvSpPr/>
            <p:nvPr/>
          </p:nvSpPr>
          <p:spPr>
            <a:xfrm>
              <a:off x="2404900" y="1790125"/>
              <a:ext cx="386625" cy="369700"/>
            </a:xfrm>
            <a:custGeom>
              <a:avLst/>
              <a:gdLst/>
              <a:ahLst/>
              <a:cxnLst/>
              <a:rect l="l" t="t" r="r" b="b"/>
              <a:pathLst>
                <a:path w="15465" h="14788" extrusionOk="0">
                  <a:moveTo>
                    <a:pt x="15464" y="1"/>
                  </a:moveTo>
                  <a:cubicBezTo>
                    <a:pt x="15414" y="1"/>
                    <a:pt x="15389" y="26"/>
                    <a:pt x="15364" y="26"/>
                  </a:cubicBezTo>
                  <a:cubicBezTo>
                    <a:pt x="15114" y="276"/>
                    <a:pt x="14813" y="502"/>
                    <a:pt x="14512" y="702"/>
                  </a:cubicBezTo>
                  <a:cubicBezTo>
                    <a:pt x="13986" y="1053"/>
                    <a:pt x="13384" y="1329"/>
                    <a:pt x="12682" y="1579"/>
                  </a:cubicBezTo>
                  <a:lnTo>
                    <a:pt x="12682" y="1554"/>
                  </a:lnTo>
                  <a:cubicBezTo>
                    <a:pt x="11580" y="1930"/>
                    <a:pt x="10427" y="2106"/>
                    <a:pt x="9299" y="2281"/>
                  </a:cubicBezTo>
                  <a:cubicBezTo>
                    <a:pt x="8923" y="2331"/>
                    <a:pt x="8547" y="2382"/>
                    <a:pt x="8146" y="2457"/>
                  </a:cubicBezTo>
                  <a:cubicBezTo>
                    <a:pt x="7244" y="2607"/>
                    <a:pt x="6517" y="2783"/>
                    <a:pt x="5890" y="2983"/>
                  </a:cubicBezTo>
                  <a:cubicBezTo>
                    <a:pt x="5489" y="3108"/>
                    <a:pt x="5114" y="3259"/>
                    <a:pt x="4788" y="3409"/>
                  </a:cubicBezTo>
                  <a:cubicBezTo>
                    <a:pt x="4462" y="3559"/>
                    <a:pt x="4111" y="3760"/>
                    <a:pt x="3760" y="3986"/>
                  </a:cubicBezTo>
                  <a:cubicBezTo>
                    <a:pt x="3108" y="4412"/>
                    <a:pt x="2507" y="4988"/>
                    <a:pt x="2031" y="5640"/>
                  </a:cubicBezTo>
                  <a:cubicBezTo>
                    <a:pt x="1605" y="6216"/>
                    <a:pt x="1229" y="6868"/>
                    <a:pt x="928" y="7695"/>
                  </a:cubicBezTo>
                  <a:cubicBezTo>
                    <a:pt x="652" y="8422"/>
                    <a:pt x="427" y="9199"/>
                    <a:pt x="276" y="10076"/>
                  </a:cubicBezTo>
                  <a:cubicBezTo>
                    <a:pt x="126" y="10878"/>
                    <a:pt x="76" y="11730"/>
                    <a:pt x="101" y="12557"/>
                  </a:cubicBezTo>
                  <a:cubicBezTo>
                    <a:pt x="101" y="13133"/>
                    <a:pt x="151" y="13685"/>
                    <a:pt x="251" y="14211"/>
                  </a:cubicBezTo>
                  <a:cubicBezTo>
                    <a:pt x="226" y="14186"/>
                    <a:pt x="226" y="14186"/>
                    <a:pt x="201" y="14186"/>
                  </a:cubicBezTo>
                  <a:cubicBezTo>
                    <a:pt x="126" y="14211"/>
                    <a:pt x="76" y="14236"/>
                    <a:pt x="51" y="14286"/>
                  </a:cubicBezTo>
                  <a:cubicBezTo>
                    <a:pt x="26" y="14311"/>
                    <a:pt x="1" y="14362"/>
                    <a:pt x="26" y="14412"/>
                  </a:cubicBezTo>
                  <a:cubicBezTo>
                    <a:pt x="26" y="14412"/>
                    <a:pt x="26" y="14437"/>
                    <a:pt x="26" y="14462"/>
                  </a:cubicBezTo>
                  <a:cubicBezTo>
                    <a:pt x="26" y="14487"/>
                    <a:pt x="51" y="14512"/>
                    <a:pt x="76" y="14537"/>
                  </a:cubicBezTo>
                  <a:cubicBezTo>
                    <a:pt x="101" y="14562"/>
                    <a:pt x="126" y="14587"/>
                    <a:pt x="151" y="14637"/>
                  </a:cubicBezTo>
                  <a:cubicBezTo>
                    <a:pt x="176" y="14687"/>
                    <a:pt x="226" y="14737"/>
                    <a:pt x="276" y="14788"/>
                  </a:cubicBezTo>
                  <a:cubicBezTo>
                    <a:pt x="477" y="14311"/>
                    <a:pt x="702" y="13835"/>
                    <a:pt x="953" y="13384"/>
                  </a:cubicBezTo>
                  <a:cubicBezTo>
                    <a:pt x="1279" y="12808"/>
                    <a:pt x="1630" y="12256"/>
                    <a:pt x="2031" y="11755"/>
                  </a:cubicBezTo>
                  <a:cubicBezTo>
                    <a:pt x="2031" y="11730"/>
                    <a:pt x="2031" y="11730"/>
                    <a:pt x="2031" y="11730"/>
                  </a:cubicBezTo>
                  <a:cubicBezTo>
                    <a:pt x="1905" y="11529"/>
                    <a:pt x="1830" y="11304"/>
                    <a:pt x="1780" y="11103"/>
                  </a:cubicBezTo>
                  <a:cubicBezTo>
                    <a:pt x="1705" y="10903"/>
                    <a:pt x="1680" y="10702"/>
                    <a:pt x="1655" y="10502"/>
                  </a:cubicBezTo>
                  <a:cubicBezTo>
                    <a:pt x="1580" y="10051"/>
                    <a:pt x="1555" y="9625"/>
                    <a:pt x="1479" y="9174"/>
                  </a:cubicBezTo>
                  <a:cubicBezTo>
                    <a:pt x="1479" y="9123"/>
                    <a:pt x="1504" y="9098"/>
                    <a:pt x="1555" y="9073"/>
                  </a:cubicBezTo>
                  <a:cubicBezTo>
                    <a:pt x="1605" y="9073"/>
                    <a:pt x="1630" y="9123"/>
                    <a:pt x="1655" y="9148"/>
                  </a:cubicBezTo>
                  <a:cubicBezTo>
                    <a:pt x="1705" y="9474"/>
                    <a:pt x="1730" y="9800"/>
                    <a:pt x="1780" y="10126"/>
                  </a:cubicBezTo>
                  <a:cubicBezTo>
                    <a:pt x="1780" y="10276"/>
                    <a:pt x="1805" y="10427"/>
                    <a:pt x="1830" y="10602"/>
                  </a:cubicBezTo>
                  <a:cubicBezTo>
                    <a:pt x="1855" y="10727"/>
                    <a:pt x="1880" y="10853"/>
                    <a:pt x="1931" y="11003"/>
                  </a:cubicBezTo>
                  <a:cubicBezTo>
                    <a:pt x="1906" y="10978"/>
                    <a:pt x="1905" y="10978"/>
                    <a:pt x="1905" y="10978"/>
                  </a:cubicBezTo>
                  <a:lnTo>
                    <a:pt x="1905" y="10978"/>
                  </a:lnTo>
                  <a:cubicBezTo>
                    <a:pt x="1956" y="11078"/>
                    <a:pt x="1981" y="11204"/>
                    <a:pt x="2031" y="11329"/>
                  </a:cubicBezTo>
                  <a:cubicBezTo>
                    <a:pt x="2056" y="11404"/>
                    <a:pt x="2106" y="11504"/>
                    <a:pt x="2156" y="11605"/>
                  </a:cubicBezTo>
                  <a:cubicBezTo>
                    <a:pt x="2156" y="11580"/>
                    <a:pt x="2181" y="11580"/>
                    <a:pt x="2181" y="11554"/>
                  </a:cubicBezTo>
                  <a:cubicBezTo>
                    <a:pt x="2607" y="11003"/>
                    <a:pt x="3083" y="10502"/>
                    <a:pt x="3610" y="10001"/>
                  </a:cubicBezTo>
                  <a:cubicBezTo>
                    <a:pt x="3585" y="10001"/>
                    <a:pt x="3585" y="9976"/>
                    <a:pt x="3560" y="9950"/>
                  </a:cubicBezTo>
                  <a:cubicBezTo>
                    <a:pt x="3409" y="9650"/>
                    <a:pt x="3284" y="9299"/>
                    <a:pt x="3209" y="8948"/>
                  </a:cubicBezTo>
                  <a:cubicBezTo>
                    <a:pt x="3134" y="8597"/>
                    <a:pt x="3108" y="8246"/>
                    <a:pt x="3083" y="7895"/>
                  </a:cubicBezTo>
                  <a:cubicBezTo>
                    <a:pt x="3058" y="7219"/>
                    <a:pt x="3108" y="6517"/>
                    <a:pt x="3184" y="5840"/>
                  </a:cubicBezTo>
                  <a:cubicBezTo>
                    <a:pt x="3184" y="5790"/>
                    <a:pt x="3209" y="5765"/>
                    <a:pt x="3259" y="5765"/>
                  </a:cubicBezTo>
                  <a:cubicBezTo>
                    <a:pt x="3309" y="5765"/>
                    <a:pt x="3359" y="5815"/>
                    <a:pt x="3334" y="5865"/>
                  </a:cubicBezTo>
                  <a:cubicBezTo>
                    <a:pt x="3284" y="6392"/>
                    <a:pt x="3259" y="6918"/>
                    <a:pt x="3234" y="7419"/>
                  </a:cubicBezTo>
                  <a:cubicBezTo>
                    <a:pt x="3234" y="7720"/>
                    <a:pt x="3259" y="7996"/>
                    <a:pt x="3284" y="8296"/>
                  </a:cubicBezTo>
                  <a:cubicBezTo>
                    <a:pt x="3309" y="8547"/>
                    <a:pt x="3359" y="8823"/>
                    <a:pt x="3434" y="9073"/>
                  </a:cubicBezTo>
                  <a:cubicBezTo>
                    <a:pt x="3434" y="9073"/>
                    <a:pt x="3434" y="9098"/>
                    <a:pt x="3434" y="9098"/>
                  </a:cubicBezTo>
                  <a:cubicBezTo>
                    <a:pt x="3459" y="9249"/>
                    <a:pt x="3509" y="9374"/>
                    <a:pt x="3560" y="9524"/>
                  </a:cubicBezTo>
                  <a:cubicBezTo>
                    <a:pt x="3610" y="9650"/>
                    <a:pt x="3660" y="9775"/>
                    <a:pt x="3710" y="9875"/>
                  </a:cubicBezTo>
                  <a:cubicBezTo>
                    <a:pt x="4211" y="9399"/>
                    <a:pt x="4738" y="8973"/>
                    <a:pt x="5264" y="8522"/>
                  </a:cubicBezTo>
                  <a:cubicBezTo>
                    <a:pt x="5540" y="8296"/>
                    <a:pt x="5840" y="8071"/>
                    <a:pt x="6141" y="7845"/>
                  </a:cubicBezTo>
                  <a:cubicBezTo>
                    <a:pt x="6141" y="7845"/>
                    <a:pt x="6141" y="7820"/>
                    <a:pt x="6141" y="7820"/>
                  </a:cubicBezTo>
                  <a:cubicBezTo>
                    <a:pt x="5991" y="7519"/>
                    <a:pt x="5916" y="7219"/>
                    <a:pt x="5840" y="6918"/>
                  </a:cubicBezTo>
                  <a:cubicBezTo>
                    <a:pt x="5790" y="6592"/>
                    <a:pt x="5740" y="6266"/>
                    <a:pt x="5740" y="5915"/>
                  </a:cubicBezTo>
                  <a:cubicBezTo>
                    <a:pt x="5715" y="5615"/>
                    <a:pt x="5740" y="5289"/>
                    <a:pt x="5765" y="4963"/>
                  </a:cubicBezTo>
                  <a:cubicBezTo>
                    <a:pt x="5790" y="4813"/>
                    <a:pt x="5790" y="4662"/>
                    <a:pt x="5840" y="4512"/>
                  </a:cubicBezTo>
                  <a:cubicBezTo>
                    <a:pt x="5865" y="4361"/>
                    <a:pt x="5890" y="4236"/>
                    <a:pt x="5916" y="4111"/>
                  </a:cubicBezTo>
                  <a:cubicBezTo>
                    <a:pt x="5941" y="4086"/>
                    <a:pt x="5941" y="4061"/>
                    <a:pt x="5966" y="4061"/>
                  </a:cubicBezTo>
                  <a:cubicBezTo>
                    <a:pt x="5991" y="4061"/>
                    <a:pt x="5991" y="4036"/>
                    <a:pt x="5991" y="4036"/>
                  </a:cubicBezTo>
                  <a:cubicBezTo>
                    <a:pt x="6016" y="4036"/>
                    <a:pt x="6016" y="4061"/>
                    <a:pt x="6041" y="4061"/>
                  </a:cubicBezTo>
                  <a:cubicBezTo>
                    <a:pt x="6066" y="4061"/>
                    <a:pt x="6066" y="4086"/>
                    <a:pt x="6091" y="4111"/>
                  </a:cubicBezTo>
                  <a:cubicBezTo>
                    <a:pt x="6091" y="4136"/>
                    <a:pt x="6091" y="4136"/>
                    <a:pt x="6091" y="4161"/>
                  </a:cubicBezTo>
                  <a:cubicBezTo>
                    <a:pt x="6091" y="4186"/>
                    <a:pt x="6066" y="4211"/>
                    <a:pt x="6066" y="4211"/>
                  </a:cubicBezTo>
                  <a:cubicBezTo>
                    <a:pt x="6066" y="4211"/>
                    <a:pt x="6066" y="4211"/>
                    <a:pt x="6066" y="4186"/>
                  </a:cubicBezTo>
                  <a:cubicBezTo>
                    <a:pt x="5966" y="4662"/>
                    <a:pt x="5916" y="5163"/>
                    <a:pt x="5890" y="5640"/>
                  </a:cubicBezTo>
                  <a:cubicBezTo>
                    <a:pt x="5890" y="6141"/>
                    <a:pt x="5941" y="6667"/>
                    <a:pt x="6066" y="7143"/>
                  </a:cubicBezTo>
                  <a:cubicBezTo>
                    <a:pt x="6066" y="7143"/>
                    <a:pt x="6066" y="7143"/>
                    <a:pt x="6066" y="7118"/>
                  </a:cubicBezTo>
                  <a:cubicBezTo>
                    <a:pt x="6116" y="7344"/>
                    <a:pt x="6191" y="7544"/>
                    <a:pt x="6291" y="7745"/>
                  </a:cubicBezTo>
                  <a:cubicBezTo>
                    <a:pt x="7093" y="7118"/>
                    <a:pt x="7946" y="6517"/>
                    <a:pt x="8798" y="5940"/>
                  </a:cubicBezTo>
                  <a:cubicBezTo>
                    <a:pt x="8622" y="5489"/>
                    <a:pt x="8547" y="4988"/>
                    <a:pt x="8572" y="4512"/>
                  </a:cubicBezTo>
                  <a:cubicBezTo>
                    <a:pt x="8597" y="4261"/>
                    <a:pt x="8622" y="3986"/>
                    <a:pt x="8647" y="3710"/>
                  </a:cubicBezTo>
                  <a:cubicBezTo>
                    <a:pt x="8697" y="3509"/>
                    <a:pt x="8748" y="3284"/>
                    <a:pt x="8823" y="3058"/>
                  </a:cubicBezTo>
                  <a:cubicBezTo>
                    <a:pt x="8823" y="3033"/>
                    <a:pt x="8848" y="3033"/>
                    <a:pt x="8848" y="3008"/>
                  </a:cubicBezTo>
                  <a:lnTo>
                    <a:pt x="8923" y="3008"/>
                  </a:lnTo>
                  <a:cubicBezTo>
                    <a:pt x="8948" y="3033"/>
                    <a:pt x="8973" y="3033"/>
                    <a:pt x="8973" y="3058"/>
                  </a:cubicBezTo>
                  <a:cubicBezTo>
                    <a:pt x="8973" y="3083"/>
                    <a:pt x="8973" y="3108"/>
                    <a:pt x="8973" y="3133"/>
                  </a:cubicBezTo>
                  <a:cubicBezTo>
                    <a:pt x="8973" y="3158"/>
                    <a:pt x="8948" y="3184"/>
                    <a:pt x="8948" y="3209"/>
                  </a:cubicBezTo>
                  <a:lnTo>
                    <a:pt x="8948" y="3234"/>
                  </a:lnTo>
                  <a:cubicBezTo>
                    <a:pt x="8823" y="3683"/>
                    <a:pt x="8748" y="4158"/>
                    <a:pt x="8748" y="4657"/>
                  </a:cubicBezTo>
                  <a:lnTo>
                    <a:pt x="8748" y="4657"/>
                  </a:lnTo>
                  <a:cubicBezTo>
                    <a:pt x="8748" y="4651"/>
                    <a:pt x="8748" y="4644"/>
                    <a:pt x="8748" y="4637"/>
                  </a:cubicBezTo>
                  <a:cubicBezTo>
                    <a:pt x="8748" y="4637"/>
                    <a:pt x="8748" y="4662"/>
                    <a:pt x="8748" y="4662"/>
                  </a:cubicBezTo>
                  <a:cubicBezTo>
                    <a:pt x="8748" y="4661"/>
                    <a:pt x="8748" y="4659"/>
                    <a:pt x="8748" y="4657"/>
                  </a:cubicBezTo>
                  <a:lnTo>
                    <a:pt x="8748" y="4657"/>
                  </a:lnTo>
                  <a:cubicBezTo>
                    <a:pt x="8748" y="4801"/>
                    <a:pt x="8749" y="4945"/>
                    <a:pt x="8773" y="5088"/>
                  </a:cubicBezTo>
                  <a:cubicBezTo>
                    <a:pt x="8773" y="5239"/>
                    <a:pt x="8798" y="5389"/>
                    <a:pt x="8848" y="5514"/>
                  </a:cubicBezTo>
                  <a:cubicBezTo>
                    <a:pt x="8873" y="5615"/>
                    <a:pt x="8898" y="5740"/>
                    <a:pt x="8948" y="5840"/>
                  </a:cubicBezTo>
                  <a:cubicBezTo>
                    <a:pt x="9725" y="5264"/>
                    <a:pt x="10527" y="4712"/>
                    <a:pt x="11304" y="4111"/>
                  </a:cubicBezTo>
                  <a:cubicBezTo>
                    <a:pt x="11254" y="3986"/>
                    <a:pt x="11229" y="3835"/>
                    <a:pt x="11229" y="3710"/>
                  </a:cubicBezTo>
                  <a:cubicBezTo>
                    <a:pt x="11229" y="3534"/>
                    <a:pt x="11204" y="3384"/>
                    <a:pt x="11229" y="3234"/>
                  </a:cubicBezTo>
                  <a:cubicBezTo>
                    <a:pt x="11229" y="2908"/>
                    <a:pt x="11304" y="2582"/>
                    <a:pt x="11429" y="2281"/>
                  </a:cubicBezTo>
                  <a:cubicBezTo>
                    <a:pt x="11429" y="2256"/>
                    <a:pt x="11479" y="2231"/>
                    <a:pt x="11505" y="2231"/>
                  </a:cubicBezTo>
                  <a:lnTo>
                    <a:pt x="11530" y="2231"/>
                  </a:lnTo>
                  <a:cubicBezTo>
                    <a:pt x="11580" y="2256"/>
                    <a:pt x="11605" y="2306"/>
                    <a:pt x="11580" y="2356"/>
                  </a:cubicBezTo>
                  <a:cubicBezTo>
                    <a:pt x="11555" y="2432"/>
                    <a:pt x="11505" y="2532"/>
                    <a:pt x="11479" y="2632"/>
                  </a:cubicBezTo>
                  <a:cubicBezTo>
                    <a:pt x="11479" y="2632"/>
                    <a:pt x="11479" y="2607"/>
                    <a:pt x="11479" y="2607"/>
                  </a:cubicBezTo>
                  <a:cubicBezTo>
                    <a:pt x="11454" y="2732"/>
                    <a:pt x="11429" y="2858"/>
                    <a:pt x="11404" y="2983"/>
                  </a:cubicBezTo>
                  <a:cubicBezTo>
                    <a:pt x="11404" y="3108"/>
                    <a:pt x="11404" y="3234"/>
                    <a:pt x="11379" y="3359"/>
                  </a:cubicBezTo>
                  <a:cubicBezTo>
                    <a:pt x="11379" y="3484"/>
                    <a:pt x="11404" y="3610"/>
                    <a:pt x="11404" y="3735"/>
                  </a:cubicBezTo>
                  <a:cubicBezTo>
                    <a:pt x="11429" y="3810"/>
                    <a:pt x="11429" y="3910"/>
                    <a:pt x="11454" y="3986"/>
                  </a:cubicBezTo>
                  <a:cubicBezTo>
                    <a:pt x="11730" y="3760"/>
                    <a:pt x="12031" y="3534"/>
                    <a:pt x="12307" y="3309"/>
                  </a:cubicBezTo>
                  <a:cubicBezTo>
                    <a:pt x="12332" y="3284"/>
                    <a:pt x="12332" y="3284"/>
                    <a:pt x="12332" y="3284"/>
                  </a:cubicBezTo>
                  <a:cubicBezTo>
                    <a:pt x="12657" y="3008"/>
                    <a:pt x="12958" y="2757"/>
                    <a:pt x="13259" y="2457"/>
                  </a:cubicBezTo>
                  <a:cubicBezTo>
                    <a:pt x="13234" y="2281"/>
                    <a:pt x="13259" y="2106"/>
                    <a:pt x="13309" y="1930"/>
                  </a:cubicBezTo>
                  <a:cubicBezTo>
                    <a:pt x="13334" y="1855"/>
                    <a:pt x="13359" y="1755"/>
                    <a:pt x="13384" y="1680"/>
                  </a:cubicBezTo>
                  <a:cubicBezTo>
                    <a:pt x="13434" y="1605"/>
                    <a:pt x="13459" y="1554"/>
                    <a:pt x="13484" y="1504"/>
                  </a:cubicBezTo>
                  <a:cubicBezTo>
                    <a:pt x="13510" y="1479"/>
                    <a:pt x="13535" y="1454"/>
                    <a:pt x="13560" y="1454"/>
                  </a:cubicBezTo>
                  <a:cubicBezTo>
                    <a:pt x="13585" y="1454"/>
                    <a:pt x="13610" y="1479"/>
                    <a:pt x="13610" y="1479"/>
                  </a:cubicBezTo>
                  <a:cubicBezTo>
                    <a:pt x="13635" y="1504"/>
                    <a:pt x="13635" y="1504"/>
                    <a:pt x="13635" y="1529"/>
                  </a:cubicBezTo>
                  <a:cubicBezTo>
                    <a:pt x="13660" y="1554"/>
                    <a:pt x="13635" y="1579"/>
                    <a:pt x="13635" y="1605"/>
                  </a:cubicBezTo>
                  <a:cubicBezTo>
                    <a:pt x="13635" y="1605"/>
                    <a:pt x="13610" y="1630"/>
                    <a:pt x="13610" y="1630"/>
                  </a:cubicBezTo>
                  <a:cubicBezTo>
                    <a:pt x="13585" y="1705"/>
                    <a:pt x="13535" y="1780"/>
                    <a:pt x="13510" y="1830"/>
                  </a:cubicBezTo>
                  <a:cubicBezTo>
                    <a:pt x="13484" y="1880"/>
                    <a:pt x="13484" y="1955"/>
                    <a:pt x="13459" y="2006"/>
                  </a:cubicBezTo>
                  <a:cubicBezTo>
                    <a:pt x="13459" y="2056"/>
                    <a:pt x="13434" y="2106"/>
                    <a:pt x="13434" y="2156"/>
                  </a:cubicBezTo>
                  <a:cubicBezTo>
                    <a:pt x="13434" y="2206"/>
                    <a:pt x="13409" y="2256"/>
                    <a:pt x="13409" y="2306"/>
                  </a:cubicBezTo>
                  <a:cubicBezTo>
                    <a:pt x="13635" y="2106"/>
                    <a:pt x="13860" y="1880"/>
                    <a:pt x="14086" y="1655"/>
                  </a:cubicBezTo>
                  <a:cubicBezTo>
                    <a:pt x="14562" y="1128"/>
                    <a:pt x="15038" y="577"/>
                    <a:pt x="1546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9405;p55">
              <a:extLst>
                <a:ext uri="{FF2B5EF4-FFF2-40B4-BE49-F238E27FC236}">
                  <a16:creationId xmlns:a16="http://schemas.microsoft.com/office/drawing/2014/main" id="{C16C6A4B-6DD7-4F5A-BBCE-E0C28C9BCAF1}"/>
                </a:ext>
              </a:extLst>
            </p:cNvPr>
            <p:cNvSpPr/>
            <p:nvPr/>
          </p:nvSpPr>
          <p:spPr>
            <a:xfrm>
              <a:off x="2490750" y="20169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lnTo>
                    <a:pt x="0" y="25"/>
                  </a:lnTo>
                  <a:cubicBezTo>
                    <a:pt x="0" y="25"/>
                    <a:pt x="0" y="25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9406;p55">
              <a:extLst>
                <a:ext uri="{FF2B5EF4-FFF2-40B4-BE49-F238E27FC236}">
                  <a16:creationId xmlns:a16="http://schemas.microsoft.com/office/drawing/2014/main" id="{54C49099-EE5C-491A-BDCB-0BD934BA3B06}"/>
                </a:ext>
              </a:extLst>
            </p:cNvPr>
            <p:cNvSpPr/>
            <p:nvPr/>
          </p:nvSpPr>
          <p:spPr>
            <a:xfrm>
              <a:off x="2713175" y="1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9407;p55">
              <a:extLst>
                <a:ext uri="{FF2B5EF4-FFF2-40B4-BE49-F238E27FC236}">
                  <a16:creationId xmlns:a16="http://schemas.microsoft.com/office/drawing/2014/main" id="{03097535-D8D9-4A1A-AC92-98B451845552}"/>
                </a:ext>
              </a:extLst>
            </p:cNvPr>
            <p:cNvSpPr/>
            <p:nvPr/>
          </p:nvSpPr>
          <p:spPr>
            <a:xfrm>
              <a:off x="2414925" y="1791375"/>
              <a:ext cx="381600" cy="384750"/>
            </a:xfrm>
            <a:custGeom>
              <a:avLst/>
              <a:gdLst/>
              <a:ahLst/>
              <a:cxnLst/>
              <a:rect l="l" t="t" r="r" b="b"/>
              <a:pathLst>
                <a:path w="15264" h="15390" extrusionOk="0">
                  <a:moveTo>
                    <a:pt x="15214" y="1"/>
                  </a:moveTo>
                  <a:cubicBezTo>
                    <a:pt x="14838" y="552"/>
                    <a:pt x="14412" y="1078"/>
                    <a:pt x="13936" y="1555"/>
                  </a:cubicBezTo>
                  <a:cubicBezTo>
                    <a:pt x="14036" y="1580"/>
                    <a:pt x="14111" y="1580"/>
                    <a:pt x="14186" y="1580"/>
                  </a:cubicBezTo>
                  <a:cubicBezTo>
                    <a:pt x="14236" y="1580"/>
                    <a:pt x="14312" y="1580"/>
                    <a:pt x="14362" y="1555"/>
                  </a:cubicBezTo>
                  <a:lnTo>
                    <a:pt x="14337" y="1555"/>
                  </a:lnTo>
                  <a:cubicBezTo>
                    <a:pt x="14437" y="1555"/>
                    <a:pt x="14537" y="1529"/>
                    <a:pt x="14637" y="1504"/>
                  </a:cubicBezTo>
                  <a:lnTo>
                    <a:pt x="14662" y="1504"/>
                  </a:lnTo>
                  <a:cubicBezTo>
                    <a:pt x="14713" y="1504"/>
                    <a:pt x="14738" y="1529"/>
                    <a:pt x="14763" y="1580"/>
                  </a:cubicBezTo>
                  <a:cubicBezTo>
                    <a:pt x="14763" y="1630"/>
                    <a:pt x="14738" y="1680"/>
                    <a:pt x="14687" y="1680"/>
                  </a:cubicBezTo>
                  <a:cubicBezTo>
                    <a:pt x="14612" y="1705"/>
                    <a:pt x="14537" y="1705"/>
                    <a:pt x="14437" y="1730"/>
                  </a:cubicBezTo>
                  <a:cubicBezTo>
                    <a:pt x="14387" y="1730"/>
                    <a:pt x="14312" y="1755"/>
                    <a:pt x="14236" y="1755"/>
                  </a:cubicBezTo>
                  <a:lnTo>
                    <a:pt x="13986" y="1755"/>
                  </a:lnTo>
                  <a:cubicBezTo>
                    <a:pt x="13936" y="1730"/>
                    <a:pt x="13885" y="1730"/>
                    <a:pt x="13835" y="1730"/>
                  </a:cubicBezTo>
                  <a:cubicBezTo>
                    <a:pt x="13835" y="1705"/>
                    <a:pt x="13835" y="1705"/>
                    <a:pt x="13810" y="1705"/>
                  </a:cubicBezTo>
                  <a:cubicBezTo>
                    <a:pt x="13760" y="1755"/>
                    <a:pt x="13735" y="1805"/>
                    <a:pt x="13685" y="1855"/>
                  </a:cubicBezTo>
                  <a:cubicBezTo>
                    <a:pt x="13184" y="2357"/>
                    <a:pt x="12657" y="2833"/>
                    <a:pt x="12131" y="3284"/>
                  </a:cubicBezTo>
                  <a:cubicBezTo>
                    <a:pt x="12181" y="3309"/>
                    <a:pt x="12231" y="3309"/>
                    <a:pt x="12281" y="3334"/>
                  </a:cubicBezTo>
                  <a:cubicBezTo>
                    <a:pt x="12382" y="3359"/>
                    <a:pt x="12457" y="3359"/>
                    <a:pt x="12532" y="3384"/>
                  </a:cubicBezTo>
                  <a:cubicBezTo>
                    <a:pt x="12657" y="3409"/>
                    <a:pt x="12808" y="3409"/>
                    <a:pt x="12933" y="3409"/>
                  </a:cubicBezTo>
                  <a:cubicBezTo>
                    <a:pt x="13058" y="3409"/>
                    <a:pt x="13159" y="3409"/>
                    <a:pt x="13284" y="3384"/>
                  </a:cubicBezTo>
                  <a:lnTo>
                    <a:pt x="13309" y="3384"/>
                  </a:lnTo>
                  <a:cubicBezTo>
                    <a:pt x="13434" y="3384"/>
                    <a:pt x="13560" y="3359"/>
                    <a:pt x="13710" y="3309"/>
                  </a:cubicBezTo>
                  <a:cubicBezTo>
                    <a:pt x="13735" y="3309"/>
                    <a:pt x="13785" y="3334"/>
                    <a:pt x="13810" y="3384"/>
                  </a:cubicBezTo>
                  <a:cubicBezTo>
                    <a:pt x="13810" y="3434"/>
                    <a:pt x="13785" y="3459"/>
                    <a:pt x="13735" y="3484"/>
                  </a:cubicBezTo>
                  <a:cubicBezTo>
                    <a:pt x="13459" y="3560"/>
                    <a:pt x="13159" y="3585"/>
                    <a:pt x="12858" y="3585"/>
                  </a:cubicBezTo>
                  <a:cubicBezTo>
                    <a:pt x="12708" y="3585"/>
                    <a:pt x="12557" y="3560"/>
                    <a:pt x="12432" y="3535"/>
                  </a:cubicBezTo>
                  <a:cubicBezTo>
                    <a:pt x="12281" y="3509"/>
                    <a:pt x="12156" y="3484"/>
                    <a:pt x="12006" y="3434"/>
                  </a:cubicBezTo>
                  <a:cubicBezTo>
                    <a:pt x="12006" y="3434"/>
                    <a:pt x="11981" y="3409"/>
                    <a:pt x="11981" y="3409"/>
                  </a:cubicBezTo>
                  <a:cubicBezTo>
                    <a:pt x="11855" y="3509"/>
                    <a:pt x="11730" y="3610"/>
                    <a:pt x="11605" y="3710"/>
                  </a:cubicBezTo>
                  <a:cubicBezTo>
                    <a:pt x="11429" y="3860"/>
                    <a:pt x="11254" y="4011"/>
                    <a:pt x="11078" y="4136"/>
                  </a:cubicBezTo>
                  <a:cubicBezTo>
                    <a:pt x="11053" y="4161"/>
                    <a:pt x="11053" y="4186"/>
                    <a:pt x="11028" y="4186"/>
                  </a:cubicBezTo>
                  <a:cubicBezTo>
                    <a:pt x="10577" y="4537"/>
                    <a:pt x="10126" y="4863"/>
                    <a:pt x="9675" y="5189"/>
                  </a:cubicBezTo>
                  <a:cubicBezTo>
                    <a:pt x="9750" y="5239"/>
                    <a:pt x="9825" y="5289"/>
                    <a:pt x="9901" y="5339"/>
                  </a:cubicBezTo>
                  <a:cubicBezTo>
                    <a:pt x="9976" y="5389"/>
                    <a:pt x="10026" y="5414"/>
                    <a:pt x="10101" y="5439"/>
                  </a:cubicBezTo>
                  <a:cubicBezTo>
                    <a:pt x="10276" y="5514"/>
                    <a:pt x="10427" y="5590"/>
                    <a:pt x="10602" y="5640"/>
                  </a:cubicBezTo>
                  <a:cubicBezTo>
                    <a:pt x="10753" y="5665"/>
                    <a:pt x="10903" y="5690"/>
                    <a:pt x="11053" y="5715"/>
                  </a:cubicBezTo>
                  <a:cubicBezTo>
                    <a:pt x="11053" y="5715"/>
                    <a:pt x="11078" y="5740"/>
                    <a:pt x="11078" y="5740"/>
                  </a:cubicBezTo>
                  <a:cubicBezTo>
                    <a:pt x="11404" y="5765"/>
                    <a:pt x="11730" y="5790"/>
                    <a:pt x="12056" y="5790"/>
                  </a:cubicBezTo>
                  <a:cubicBezTo>
                    <a:pt x="12106" y="5790"/>
                    <a:pt x="12131" y="5840"/>
                    <a:pt x="12131" y="5890"/>
                  </a:cubicBezTo>
                  <a:cubicBezTo>
                    <a:pt x="12131" y="5941"/>
                    <a:pt x="12106" y="5966"/>
                    <a:pt x="12056" y="5966"/>
                  </a:cubicBezTo>
                  <a:cubicBezTo>
                    <a:pt x="11830" y="5966"/>
                    <a:pt x="11605" y="5966"/>
                    <a:pt x="11379" y="5941"/>
                  </a:cubicBezTo>
                  <a:cubicBezTo>
                    <a:pt x="11154" y="5915"/>
                    <a:pt x="10928" y="5890"/>
                    <a:pt x="10703" y="5840"/>
                  </a:cubicBezTo>
                  <a:cubicBezTo>
                    <a:pt x="10602" y="5815"/>
                    <a:pt x="10477" y="5765"/>
                    <a:pt x="10352" y="5740"/>
                  </a:cubicBezTo>
                  <a:cubicBezTo>
                    <a:pt x="10251" y="5690"/>
                    <a:pt x="10151" y="5665"/>
                    <a:pt x="10051" y="5615"/>
                  </a:cubicBezTo>
                  <a:cubicBezTo>
                    <a:pt x="9875" y="5540"/>
                    <a:pt x="9700" y="5439"/>
                    <a:pt x="9550" y="5314"/>
                  </a:cubicBezTo>
                  <a:cubicBezTo>
                    <a:pt x="9550" y="5314"/>
                    <a:pt x="9525" y="5289"/>
                    <a:pt x="9525" y="5289"/>
                  </a:cubicBezTo>
                  <a:cubicBezTo>
                    <a:pt x="8748" y="5865"/>
                    <a:pt x="7946" y="6392"/>
                    <a:pt x="7169" y="6968"/>
                  </a:cubicBezTo>
                  <a:cubicBezTo>
                    <a:pt x="7194" y="6993"/>
                    <a:pt x="7219" y="7018"/>
                    <a:pt x="7244" y="7043"/>
                  </a:cubicBezTo>
                  <a:cubicBezTo>
                    <a:pt x="7369" y="7144"/>
                    <a:pt x="7520" y="7244"/>
                    <a:pt x="7670" y="7319"/>
                  </a:cubicBezTo>
                  <a:cubicBezTo>
                    <a:pt x="7795" y="7394"/>
                    <a:pt x="7921" y="7469"/>
                    <a:pt x="8046" y="7520"/>
                  </a:cubicBezTo>
                  <a:cubicBezTo>
                    <a:pt x="8497" y="7720"/>
                    <a:pt x="8998" y="7870"/>
                    <a:pt x="9474" y="7946"/>
                  </a:cubicBezTo>
                  <a:lnTo>
                    <a:pt x="9449" y="7946"/>
                  </a:lnTo>
                  <a:cubicBezTo>
                    <a:pt x="9670" y="7982"/>
                    <a:pt x="9890" y="8006"/>
                    <a:pt x="10110" y="8006"/>
                  </a:cubicBezTo>
                  <a:cubicBezTo>
                    <a:pt x="10190" y="8006"/>
                    <a:pt x="10271" y="8002"/>
                    <a:pt x="10352" y="7996"/>
                  </a:cubicBezTo>
                  <a:cubicBezTo>
                    <a:pt x="10402" y="7996"/>
                    <a:pt x="10427" y="8046"/>
                    <a:pt x="10427" y="8096"/>
                  </a:cubicBezTo>
                  <a:cubicBezTo>
                    <a:pt x="10427" y="8146"/>
                    <a:pt x="10402" y="8171"/>
                    <a:pt x="10352" y="8171"/>
                  </a:cubicBezTo>
                  <a:cubicBezTo>
                    <a:pt x="10271" y="8178"/>
                    <a:pt x="10190" y="8181"/>
                    <a:pt x="10110" y="8181"/>
                  </a:cubicBezTo>
                  <a:cubicBezTo>
                    <a:pt x="9890" y="8181"/>
                    <a:pt x="9670" y="8158"/>
                    <a:pt x="9449" y="8121"/>
                  </a:cubicBezTo>
                  <a:cubicBezTo>
                    <a:pt x="9149" y="8071"/>
                    <a:pt x="8848" y="7996"/>
                    <a:pt x="8547" y="7895"/>
                  </a:cubicBezTo>
                  <a:cubicBezTo>
                    <a:pt x="8246" y="7795"/>
                    <a:pt x="7971" y="7695"/>
                    <a:pt x="7695" y="7545"/>
                  </a:cubicBezTo>
                  <a:cubicBezTo>
                    <a:pt x="7570" y="7469"/>
                    <a:pt x="7444" y="7394"/>
                    <a:pt x="7319" y="7294"/>
                  </a:cubicBezTo>
                  <a:cubicBezTo>
                    <a:pt x="7219" y="7219"/>
                    <a:pt x="7119" y="7144"/>
                    <a:pt x="7018" y="7068"/>
                  </a:cubicBezTo>
                  <a:cubicBezTo>
                    <a:pt x="6266" y="7595"/>
                    <a:pt x="5515" y="8146"/>
                    <a:pt x="4813" y="8748"/>
                  </a:cubicBezTo>
                  <a:cubicBezTo>
                    <a:pt x="4863" y="8798"/>
                    <a:pt x="4938" y="8873"/>
                    <a:pt x="5013" y="8923"/>
                  </a:cubicBezTo>
                  <a:cubicBezTo>
                    <a:pt x="5164" y="9048"/>
                    <a:pt x="5314" y="9174"/>
                    <a:pt x="5489" y="9249"/>
                  </a:cubicBezTo>
                  <a:cubicBezTo>
                    <a:pt x="5640" y="9374"/>
                    <a:pt x="5815" y="9449"/>
                    <a:pt x="6016" y="9525"/>
                  </a:cubicBezTo>
                  <a:cubicBezTo>
                    <a:pt x="6617" y="9800"/>
                    <a:pt x="7244" y="9976"/>
                    <a:pt x="7870" y="10076"/>
                  </a:cubicBezTo>
                  <a:cubicBezTo>
                    <a:pt x="8121" y="10101"/>
                    <a:pt x="8372" y="10151"/>
                    <a:pt x="8647" y="10151"/>
                  </a:cubicBezTo>
                  <a:cubicBezTo>
                    <a:pt x="8697" y="10151"/>
                    <a:pt x="8723" y="10201"/>
                    <a:pt x="8723" y="10251"/>
                  </a:cubicBezTo>
                  <a:cubicBezTo>
                    <a:pt x="8723" y="10301"/>
                    <a:pt x="8672" y="10327"/>
                    <a:pt x="8647" y="10327"/>
                  </a:cubicBezTo>
                  <a:cubicBezTo>
                    <a:pt x="8296" y="10301"/>
                    <a:pt x="7946" y="10251"/>
                    <a:pt x="7595" y="10201"/>
                  </a:cubicBezTo>
                  <a:cubicBezTo>
                    <a:pt x="7219" y="10126"/>
                    <a:pt x="6868" y="10026"/>
                    <a:pt x="6517" y="9926"/>
                  </a:cubicBezTo>
                  <a:cubicBezTo>
                    <a:pt x="5840" y="9675"/>
                    <a:pt x="5189" y="9349"/>
                    <a:pt x="4662" y="8848"/>
                  </a:cubicBezTo>
                  <a:lnTo>
                    <a:pt x="4562" y="8948"/>
                  </a:lnTo>
                  <a:cubicBezTo>
                    <a:pt x="3961" y="9449"/>
                    <a:pt x="3384" y="9976"/>
                    <a:pt x="2858" y="10552"/>
                  </a:cubicBezTo>
                  <a:cubicBezTo>
                    <a:pt x="2783" y="10602"/>
                    <a:pt x="2733" y="10652"/>
                    <a:pt x="2682" y="10728"/>
                  </a:cubicBezTo>
                  <a:lnTo>
                    <a:pt x="2707" y="10728"/>
                  </a:lnTo>
                  <a:cubicBezTo>
                    <a:pt x="2783" y="10828"/>
                    <a:pt x="2883" y="10928"/>
                    <a:pt x="3008" y="11028"/>
                  </a:cubicBezTo>
                  <a:cubicBezTo>
                    <a:pt x="3008" y="11028"/>
                    <a:pt x="3008" y="11003"/>
                    <a:pt x="3008" y="11003"/>
                  </a:cubicBezTo>
                  <a:cubicBezTo>
                    <a:pt x="3159" y="11129"/>
                    <a:pt x="3309" y="11254"/>
                    <a:pt x="3484" y="11354"/>
                  </a:cubicBezTo>
                  <a:cubicBezTo>
                    <a:pt x="3660" y="11454"/>
                    <a:pt x="3835" y="11530"/>
                    <a:pt x="4011" y="11630"/>
                  </a:cubicBezTo>
                  <a:lnTo>
                    <a:pt x="3986" y="11630"/>
                  </a:lnTo>
                  <a:cubicBezTo>
                    <a:pt x="4562" y="11880"/>
                    <a:pt x="5189" y="12056"/>
                    <a:pt x="5790" y="12156"/>
                  </a:cubicBezTo>
                  <a:lnTo>
                    <a:pt x="5765" y="12156"/>
                  </a:lnTo>
                  <a:cubicBezTo>
                    <a:pt x="5991" y="12181"/>
                    <a:pt x="6216" y="12206"/>
                    <a:pt x="6417" y="12206"/>
                  </a:cubicBezTo>
                  <a:cubicBezTo>
                    <a:pt x="6467" y="12206"/>
                    <a:pt x="6517" y="12256"/>
                    <a:pt x="6517" y="12306"/>
                  </a:cubicBezTo>
                  <a:cubicBezTo>
                    <a:pt x="6517" y="12357"/>
                    <a:pt x="6467" y="12382"/>
                    <a:pt x="6417" y="12382"/>
                  </a:cubicBezTo>
                  <a:cubicBezTo>
                    <a:pt x="6091" y="12382"/>
                    <a:pt x="5740" y="12332"/>
                    <a:pt x="5414" y="12256"/>
                  </a:cubicBezTo>
                  <a:cubicBezTo>
                    <a:pt x="5038" y="12181"/>
                    <a:pt x="4687" y="12081"/>
                    <a:pt x="4337" y="11931"/>
                  </a:cubicBezTo>
                  <a:cubicBezTo>
                    <a:pt x="3685" y="11705"/>
                    <a:pt x="3058" y="11354"/>
                    <a:pt x="2582" y="10853"/>
                  </a:cubicBezTo>
                  <a:lnTo>
                    <a:pt x="2557" y="10853"/>
                  </a:lnTo>
                  <a:cubicBezTo>
                    <a:pt x="2131" y="11329"/>
                    <a:pt x="1730" y="11830"/>
                    <a:pt x="1354" y="12357"/>
                  </a:cubicBezTo>
                  <a:cubicBezTo>
                    <a:pt x="1329" y="12407"/>
                    <a:pt x="1279" y="12482"/>
                    <a:pt x="1254" y="12532"/>
                  </a:cubicBezTo>
                  <a:cubicBezTo>
                    <a:pt x="1254" y="12532"/>
                    <a:pt x="1279" y="12532"/>
                    <a:pt x="1279" y="12557"/>
                  </a:cubicBezTo>
                  <a:cubicBezTo>
                    <a:pt x="1329" y="12632"/>
                    <a:pt x="1379" y="12682"/>
                    <a:pt x="1454" y="12758"/>
                  </a:cubicBezTo>
                  <a:cubicBezTo>
                    <a:pt x="1504" y="12808"/>
                    <a:pt x="1555" y="12858"/>
                    <a:pt x="1630" y="12908"/>
                  </a:cubicBezTo>
                  <a:cubicBezTo>
                    <a:pt x="1730" y="13008"/>
                    <a:pt x="1855" y="13083"/>
                    <a:pt x="1956" y="13159"/>
                  </a:cubicBezTo>
                  <a:cubicBezTo>
                    <a:pt x="2081" y="13209"/>
                    <a:pt x="2181" y="13259"/>
                    <a:pt x="2306" y="13309"/>
                  </a:cubicBezTo>
                  <a:lnTo>
                    <a:pt x="2281" y="13309"/>
                  </a:lnTo>
                  <a:cubicBezTo>
                    <a:pt x="2557" y="13434"/>
                    <a:pt x="2833" y="13510"/>
                    <a:pt x="3108" y="13610"/>
                  </a:cubicBezTo>
                  <a:cubicBezTo>
                    <a:pt x="3159" y="13610"/>
                    <a:pt x="3184" y="13660"/>
                    <a:pt x="3184" y="13710"/>
                  </a:cubicBezTo>
                  <a:cubicBezTo>
                    <a:pt x="3165" y="13747"/>
                    <a:pt x="3134" y="13770"/>
                    <a:pt x="3098" y="13770"/>
                  </a:cubicBezTo>
                  <a:cubicBezTo>
                    <a:pt x="3085" y="13770"/>
                    <a:pt x="3072" y="13767"/>
                    <a:pt x="3058" y="13760"/>
                  </a:cubicBezTo>
                  <a:cubicBezTo>
                    <a:pt x="2883" y="13710"/>
                    <a:pt x="2707" y="13660"/>
                    <a:pt x="2532" y="13585"/>
                  </a:cubicBezTo>
                  <a:cubicBezTo>
                    <a:pt x="2357" y="13535"/>
                    <a:pt x="2181" y="13459"/>
                    <a:pt x="2006" y="13359"/>
                  </a:cubicBezTo>
                  <a:cubicBezTo>
                    <a:pt x="1931" y="13309"/>
                    <a:pt x="1830" y="13259"/>
                    <a:pt x="1730" y="13209"/>
                  </a:cubicBezTo>
                  <a:cubicBezTo>
                    <a:pt x="1680" y="13159"/>
                    <a:pt x="1605" y="13109"/>
                    <a:pt x="1530" y="13058"/>
                  </a:cubicBezTo>
                  <a:cubicBezTo>
                    <a:pt x="1379" y="12933"/>
                    <a:pt x="1254" y="12808"/>
                    <a:pt x="1154" y="12682"/>
                  </a:cubicBezTo>
                  <a:cubicBezTo>
                    <a:pt x="928" y="13033"/>
                    <a:pt x="702" y="13384"/>
                    <a:pt x="502" y="13760"/>
                  </a:cubicBezTo>
                  <a:cubicBezTo>
                    <a:pt x="327" y="14136"/>
                    <a:pt x="151" y="14487"/>
                    <a:pt x="1" y="14863"/>
                  </a:cubicBezTo>
                  <a:lnTo>
                    <a:pt x="26" y="14913"/>
                  </a:lnTo>
                  <a:lnTo>
                    <a:pt x="51" y="15013"/>
                  </a:lnTo>
                  <a:cubicBezTo>
                    <a:pt x="51" y="15063"/>
                    <a:pt x="76" y="15088"/>
                    <a:pt x="126" y="15114"/>
                  </a:cubicBezTo>
                  <a:cubicBezTo>
                    <a:pt x="151" y="15139"/>
                    <a:pt x="176" y="15139"/>
                    <a:pt x="201" y="15139"/>
                  </a:cubicBezTo>
                  <a:cubicBezTo>
                    <a:pt x="276" y="15139"/>
                    <a:pt x="327" y="15114"/>
                    <a:pt x="352" y="15088"/>
                  </a:cubicBezTo>
                  <a:cubicBezTo>
                    <a:pt x="577" y="15214"/>
                    <a:pt x="853" y="15289"/>
                    <a:pt x="1179" y="15339"/>
                  </a:cubicBezTo>
                  <a:cubicBezTo>
                    <a:pt x="1329" y="15364"/>
                    <a:pt x="1479" y="15389"/>
                    <a:pt x="1655" y="15389"/>
                  </a:cubicBezTo>
                  <a:cubicBezTo>
                    <a:pt x="1830" y="15389"/>
                    <a:pt x="1981" y="15364"/>
                    <a:pt x="2181" y="15339"/>
                  </a:cubicBezTo>
                  <a:cubicBezTo>
                    <a:pt x="2507" y="15314"/>
                    <a:pt x="2858" y="15264"/>
                    <a:pt x="3259" y="15139"/>
                  </a:cubicBezTo>
                  <a:cubicBezTo>
                    <a:pt x="3835" y="14988"/>
                    <a:pt x="4462" y="14763"/>
                    <a:pt x="5239" y="14437"/>
                  </a:cubicBezTo>
                  <a:cubicBezTo>
                    <a:pt x="5515" y="14312"/>
                    <a:pt x="5765" y="14186"/>
                    <a:pt x="6041" y="14061"/>
                  </a:cubicBezTo>
                  <a:cubicBezTo>
                    <a:pt x="6467" y="13860"/>
                    <a:pt x="6868" y="13635"/>
                    <a:pt x="7319" y="13359"/>
                  </a:cubicBezTo>
                  <a:cubicBezTo>
                    <a:pt x="8146" y="12858"/>
                    <a:pt x="8948" y="12256"/>
                    <a:pt x="9725" y="11580"/>
                  </a:cubicBezTo>
                  <a:cubicBezTo>
                    <a:pt x="10477" y="10928"/>
                    <a:pt x="11154" y="10201"/>
                    <a:pt x="11755" y="9449"/>
                  </a:cubicBezTo>
                  <a:cubicBezTo>
                    <a:pt x="12031" y="9098"/>
                    <a:pt x="12281" y="8748"/>
                    <a:pt x="12507" y="8372"/>
                  </a:cubicBezTo>
                  <a:cubicBezTo>
                    <a:pt x="12708" y="8096"/>
                    <a:pt x="12883" y="7770"/>
                    <a:pt x="13109" y="7344"/>
                  </a:cubicBezTo>
                  <a:cubicBezTo>
                    <a:pt x="13484" y="6617"/>
                    <a:pt x="13835" y="5840"/>
                    <a:pt x="14161" y="4938"/>
                  </a:cubicBezTo>
                  <a:cubicBezTo>
                    <a:pt x="14462" y="4111"/>
                    <a:pt x="14713" y="3259"/>
                    <a:pt x="14913" y="2432"/>
                  </a:cubicBezTo>
                  <a:cubicBezTo>
                    <a:pt x="15114" y="1555"/>
                    <a:pt x="15239" y="828"/>
                    <a:pt x="15264" y="126"/>
                  </a:cubicBezTo>
                  <a:cubicBezTo>
                    <a:pt x="15264" y="76"/>
                    <a:pt x="15239" y="51"/>
                    <a:pt x="15214" y="1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9408;p55">
              <a:extLst>
                <a:ext uri="{FF2B5EF4-FFF2-40B4-BE49-F238E27FC236}">
                  <a16:creationId xmlns:a16="http://schemas.microsoft.com/office/drawing/2014/main" id="{34A614FE-6DC8-4F38-A10E-A558A294E3B3}"/>
                </a:ext>
              </a:extLst>
            </p:cNvPr>
            <p:cNvSpPr/>
            <p:nvPr/>
          </p:nvSpPr>
          <p:spPr>
            <a:xfrm>
              <a:off x="2691250" y="1934225"/>
              <a:ext cx="650" cy="675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25" y="26"/>
                  </a:moveTo>
                  <a:cubicBezTo>
                    <a:pt x="0" y="26"/>
                    <a:pt x="0" y="26"/>
                    <a:pt x="0" y="1"/>
                  </a:cubicBezTo>
                  <a:lnTo>
                    <a:pt x="0" y="1"/>
                  </a:lnTo>
                  <a:cubicBezTo>
                    <a:pt x="0" y="26"/>
                    <a:pt x="0" y="26"/>
                    <a:pt x="25" y="26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9409;p55">
              <a:extLst>
                <a:ext uri="{FF2B5EF4-FFF2-40B4-BE49-F238E27FC236}">
                  <a16:creationId xmlns:a16="http://schemas.microsoft.com/office/drawing/2014/main" id="{C5428518-5157-476A-ABBA-B86A2CAFE699}"/>
                </a:ext>
              </a:extLst>
            </p:cNvPr>
            <p:cNvSpPr/>
            <p:nvPr/>
          </p:nvSpPr>
          <p:spPr>
            <a:xfrm>
              <a:off x="2691875" y="1934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9410;p55">
              <a:extLst>
                <a:ext uri="{FF2B5EF4-FFF2-40B4-BE49-F238E27FC236}">
                  <a16:creationId xmlns:a16="http://schemas.microsoft.com/office/drawing/2014/main" id="{FBF83C7D-2A30-445D-B038-4829F1F98FC3}"/>
                </a:ext>
              </a:extLst>
            </p:cNvPr>
            <p:cNvSpPr/>
            <p:nvPr/>
          </p:nvSpPr>
          <p:spPr>
            <a:xfrm>
              <a:off x="2747000" y="187597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6" y="0"/>
                    <a:pt x="26" y="0"/>
                  </a:cubicBezTo>
                  <a:close/>
                </a:path>
              </a:pathLst>
            </a:custGeom>
            <a:solidFill>
              <a:srgbClr val="7382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9411;p55">
              <a:extLst>
                <a:ext uri="{FF2B5EF4-FFF2-40B4-BE49-F238E27FC236}">
                  <a16:creationId xmlns:a16="http://schemas.microsoft.com/office/drawing/2014/main" id="{6C0DBAD5-AD16-49A2-B5A8-76789117BCC1}"/>
                </a:ext>
              </a:extLst>
            </p:cNvPr>
            <p:cNvSpPr/>
            <p:nvPr/>
          </p:nvSpPr>
          <p:spPr>
            <a:xfrm>
              <a:off x="2317175" y="1858425"/>
              <a:ext cx="150400" cy="301400"/>
            </a:xfrm>
            <a:custGeom>
              <a:avLst/>
              <a:gdLst/>
              <a:ahLst/>
              <a:cxnLst/>
              <a:rect l="l" t="t" r="r" b="b"/>
              <a:pathLst>
                <a:path w="6016" h="12056" extrusionOk="0">
                  <a:moveTo>
                    <a:pt x="4011" y="0"/>
                  </a:moveTo>
                  <a:cubicBezTo>
                    <a:pt x="3886" y="0"/>
                    <a:pt x="3735" y="25"/>
                    <a:pt x="3585" y="51"/>
                  </a:cubicBezTo>
                  <a:cubicBezTo>
                    <a:pt x="3359" y="76"/>
                    <a:pt x="3159" y="126"/>
                    <a:pt x="2908" y="226"/>
                  </a:cubicBezTo>
                  <a:cubicBezTo>
                    <a:pt x="2632" y="326"/>
                    <a:pt x="2382" y="452"/>
                    <a:pt x="2106" y="577"/>
                  </a:cubicBezTo>
                  <a:cubicBezTo>
                    <a:pt x="1856" y="727"/>
                    <a:pt x="1630" y="903"/>
                    <a:pt x="1379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181"/>
                    <a:pt x="302" y="2732"/>
                    <a:pt x="151" y="3334"/>
                  </a:cubicBezTo>
                  <a:cubicBezTo>
                    <a:pt x="26" y="3885"/>
                    <a:pt x="1" y="4512"/>
                    <a:pt x="26" y="5163"/>
                  </a:cubicBezTo>
                  <a:cubicBezTo>
                    <a:pt x="51" y="5790"/>
                    <a:pt x="176" y="6442"/>
                    <a:pt x="352" y="7093"/>
                  </a:cubicBezTo>
                  <a:cubicBezTo>
                    <a:pt x="477" y="7569"/>
                    <a:pt x="653" y="8071"/>
                    <a:pt x="878" y="8597"/>
                  </a:cubicBezTo>
                  <a:cubicBezTo>
                    <a:pt x="1104" y="9073"/>
                    <a:pt x="1329" y="9524"/>
                    <a:pt x="1605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34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55"/>
                  </a:cubicBezTo>
                  <a:cubicBezTo>
                    <a:pt x="3435" y="11980"/>
                    <a:pt x="3485" y="12005"/>
                    <a:pt x="3585" y="12031"/>
                  </a:cubicBezTo>
                  <a:cubicBezTo>
                    <a:pt x="3610" y="12056"/>
                    <a:pt x="3660" y="12056"/>
                    <a:pt x="3685" y="12056"/>
                  </a:cubicBezTo>
                  <a:cubicBezTo>
                    <a:pt x="3710" y="12056"/>
                    <a:pt x="3760" y="12056"/>
                    <a:pt x="3810" y="12031"/>
                  </a:cubicBezTo>
                  <a:cubicBezTo>
                    <a:pt x="3861" y="12031"/>
                    <a:pt x="3911" y="12005"/>
                    <a:pt x="3961" y="11955"/>
                  </a:cubicBezTo>
                  <a:cubicBezTo>
                    <a:pt x="4036" y="11930"/>
                    <a:pt x="4086" y="11880"/>
                    <a:pt x="4111" y="11830"/>
                  </a:cubicBezTo>
                  <a:cubicBezTo>
                    <a:pt x="4211" y="11705"/>
                    <a:pt x="4287" y="11579"/>
                    <a:pt x="4337" y="11429"/>
                  </a:cubicBezTo>
                  <a:cubicBezTo>
                    <a:pt x="4462" y="11203"/>
                    <a:pt x="4537" y="10978"/>
                    <a:pt x="4587" y="10828"/>
                  </a:cubicBezTo>
                  <a:cubicBezTo>
                    <a:pt x="4638" y="10677"/>
                    <a:pt x="4688" y="10502"/>
                    <a:pt x="4738" y="10351"/>
                  </a:cubicBezTo>
                  <a:cubicBezTo>
                    <a:pt x="5013" y="9574"/>
                    <a:pt x="5239" y="8722"/>
                    <a:pt x="5440" y="7770"/>
                  </a:cubicBezTo>
                  <a:cubicBezTo>
                    <a:pt x="5715" y="6617"/>
                    <a:pt x="5866" y="5589"/>
                    <a:pt x="5966" y="4612"/>
                  </a:cubicBezTo>
                  <a:cubicBezTo>
                    <a:pt x="6016" y="4061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66" y="1780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276"/>
                    <a:pt x="4838" y="201"/>
                    <a:pt x="4688" y="126"/>
                  </a:cubicBezTo>
                  <a:cubicBezTo>
                    <a:pt x="4487" y="51"/>
                    <a:pt x="4262" y="0"/>
                    <a:pt x="4011" y="0"/>
                  </a:cubicBezTo>
                  <a:close/>
                </a:path>
              </a:pathLst>
            </a:custGeom>
            <a:solidFill>
              <a:srgbClr val="A379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9412;p55">
              <a:extLst>
                <a:ext uri="{FF2B5EF4-FFF2-40B4-BE49-F238E27FC236}">
                  <a16:creationId xmlns:a16="http://schemas.microsoft.com/office/drawing/2014/main" id="{CDD28C61-0F0B-4E83-8A84-768975A9972E}"/>
                </a:ext>
              </a:extLst>
            </p:cNvPr>
            <p:cNvSpPr/>
            <p:nvPr/>
          </p:nvSpPr>
          <p:spPr>
            <a:xfrm>
              <a:off x="2317175" y="1858425"/>
              <a:ext cx="150400" cy="300775"/>
            </a:xfrm>
            <a:custGeom>
              <a:avLst/>
              <a:gdLst/>
              <a:ahLst/>
              <a:cxnLst/>
              <a:rect l="l" t="t" r="r" b="b"/>
              <a:pathLst>
                <a:path w="6016" h="12031" extrusionOk="0">
                  <a:moveTo>
                    <a:pt x="4237" y="502"/>
                  </a:moveTo>
                  <a:cubicBezTo>
                    <a:pt x="4262" y="502"/>
                    <a:pt x="4312" y="527"/>
                    <a:pt x="4337" y="527"/>
                  </a:cubicBezTo>
                  <a:cubicBezTo>
                    <a:pt x="4412" y="527"/>
                    <a:pt x="4487" y="527"/>
                    <a:pt x="4537" y="552"/>
                  </a:cubicBezTo>
                  <a:cubicBezTo>
                    <a:pt x="4612" y="552"/>
                    <a:pt x="4663" y="577"/>
                    <a:pt x="4713" y="602"/>
                  </a:cubicBezTo>
                  <a:cubicBezTo>
                    <a:pt x="4788" y="627"/>
                    <a:pt x="4838" y="652"/>
                    <a:pt x="4888" y="677"/>
                  </a:cubicBezTo>
                  <a:cubicBezTo>
                    <a:pt x="4938" y="727"/>
                    <a:pt x="4988" y="752"/>
                    <a:pt x="5013" y="802"/>
                  </a:cubicBezTo>
                  <a:cubicBezTo>
                    <a:pt x="5089" y="903"/>
                    <a:pt x="5139" y="1003"/>
                    <a:pt x="5139" y="1128"/>
                  </a:cubicBezTo>
                  <a:cubicBezTo>
                    <a:pt x="5164" y="1203"/>
                    <a:pt x="5139" y="1279"/>
                    <a:pt x="5114" y="1354"/>
                  </a:cubicBezTo>
                  <a:cubicBezTo>
                    <a:pt x="5114" y="1379"/>
                    <a:pt x="5089" y="1404"/>
                    <a:pt x="5089" y="1404"/>
                  </a:cubicBezTo>
                  <a:cubicBezTo>
                    <a:pt x="5089" y="1429"/>
                    <a:pt x="5089" y="1429"/>
                    <a:pt x="5064" y="1454"/>
                  </a:cubicBezTo>
                  <a:cubicBezTo>
                    <a:pt x="5064" y="1454"/>
                    <a:pt x="5064" y="1454"/>
                    <a:pt x="5064" y="1479"/>
                  </a:cubicBezTo>
                  <a:cubicBezTo>
                    <a:pt x="5039" y="1479"/>
                    <a:pt x="5039" y="1504"/>
                    <a:pt x="5039" y="1529"/>
                  </a:cubicBezTo>
                  <a:cubicBezTo>
                    <a:pt x="4963" y="1604"/>
                    <a:pt x="4888" y="1680"/>
                    <a:pt x="4813" y="1730"/>
                  </a:cubicBezTo>
                  <a:cubicBezTo>
                    <a:pt x="4788" y="1755"/>
                    <a:pt x="4763" y="1805"/>
                    <a:pt x="4713" y="1830"/>
                  </a:cubicBezTo>
                  <a:cubicBezTo>
                    <a:pt x="4562" y="1955"/>
                    <a:pt x="4387" y="2081"/>
                    <a:pt x="4211" y="2181"/>
                  </a:cubicBezTo>
                  <a:cubicBezTo>
                    <a:pt x="3836" y="2406"/>
                    <a:pt x="3409" y="2607"/>
                    <a:pt x="2983" y="2732"/>
                  </a:cubicBezTo>
                  <a:cubicBezTo>
                    <a:pt x="2783" y="2782"/>
                    <a:pt x="2557" y="2832"/>
                    <a:pt x="2357" y="2858"/>
                  </a:cubicBezTo>
                  <a:cubicBezTo>
                    <a:pt x="2257" y="2858"/>
                    <a:pt x="2181" y="2883"/>
                    <a:pt x="2106" y="2883"/>
                  </a:cubicBezTo>
                  <a:cubicBezTo>
                    <a:pt x="2006" y="2883"/>
                    <a:pt x="1906" y="2858"/>
                    <a:pt x="1830" y="2858"/>
                  </a:cubicBezTo>
                  <a:cubicBezTo>
                    <a:pt x="1730" y="2832"/>
                    <a:pt x="1605" y="2807"/>
                    <a:pt x="1505" y="2757"/>
                  </a:cubicBezTo>
                  <a:cubicBezTo>
                    <a:pt x="1429" y="2707"/>
                    <a:pt x="1354" y="2682"/>
                    <a:pt x="1279" y="2607"/>
                  </a:cubicBezTo>
                  <a:cubicBezTo>
                    <a:pt x="1204" y="2582"/>
                    <a:pt x="1154" y="2532"/>
                    <a:pt x="1129" y="2457"/>
                  </a:cubicBezTo>
                  <a:cubicBezTo>
                    <a:pt x="1104" y="2431"/>
                    <a:pt x="1104" y="2406"/>
                    <a:pt x="1079" y="2356"/>
                  </a:cubicBezTo>
                  <a:cubicBezTo>
                    <a:pt x="1079" y="2331"/>
                    <a:pt x="1054" y="2306"/>
                    <a:pt x="1054" y="2281"/>
                  </a:cubicBezTo>
                  <a:cubicBezTo>
                    <a:pt x="1054" y="2256"/>
                    <a:pt x="1054" y="2231"/>
                    <a:pt x="1054" y="2181"/>
                  </a:cubicBezTo>
                  <a:cubicBezTo>
                    <a:pt x="1054" y="2156"/>
                    <a:pt x="1079" y="2131"/>
                    <a:pt x="1079" y="2106"/>
                  </a:cubicBezTo>
                  <a:cubicBezTo>
                    <a:pt x="1079" y="2056"/>
                    <a:pt x="1104" y="2005"/>
                    <a:pt x="1129" y="1955"/>
                  </a:cubicBezTo>
                  <a:cubicBezTo>
                    <a:pt x="1204" y="1830"/>
                    <a:pt x="1279" y="1730"/>
                    <a:pt x="1379" y="1629"/>
                  </a:cubicBezTo>
                  <a:cubicBezTo>
                    <a:pt x="1505" y="1504"/>
                    <a:pt x="1655" y="1404"/>
                    <a:pt x="1780" y="1304"/>
                  </a:cubicBezTo>
                  <a:cubicBezTo>
                    <a:pt x="1906" y="1203"/>
                    <a:pt x="2031" y="1128"/>
                    <a:pt x="2181" y="1053"/>
                  </a:cubicBezTo>
                  <a:cubicBezTo>
                    <a:pt x="2407" y="953"/>
                    <a:pt x="2632" y="853"/>
                    <a:pt x="2883" y="777"/>
                  </a:cubicBezTo>
                  <a:cubicBezTo>
                    <a:pt x="3059" y="727"/>
                    <a:pt x="3209" y="677"/>
                    <a:pt x="3384" y="627"/>
                  </a:cubicBezTo>
                  <a:cubicBezTo>
                    <a:pt x="3535" y="602"/>
                    <a:pt x="3710" y="552"/>
                    <a:pt x="3861" y="552"/>
                  </a:cubicBezTo>
                  <a:cubicBezTo>
                    <a:pt x="3986" y="527"/>
                    <a:pt x="4111" y="502"/>
                    <a:pt x="4237" y="502"/>
                  </a:cubicBezTo>
                  <a:close/>
                  <a:moveTo>
                    <a:pt x="4011" y="0"/>
                  </a:moveTo>
                  <a:cubicBezTo>
                    <a:pt x="3861" y="0"/>
                    <a:pt x="3735" y="25"/>
                    <a:pt x="3585" y="51"/>
                  </a:cubicBezTo>
                  <a:cubicBezTo>
                    <a:pt x="3359" y="76"/>
                    <a:pt x="3159" y="151"/>
                    <a:pt x="2908" y="226"/>
                  </a:cubicBezTo>
                  <a:cubicBezTo>
                    <a:pt x="2632" y="326"/>
                    <a:pt x="2357" y="452"/>
                    <a:pt x="2106" y="577"/>
                  </a:cubicBezTo>
                  <a:cubicBezTo>
                    <a:pt x="1881" y="727"/>
                    <a:pt x="1630" y="903"/>
                    <a:pt x="1404" y="1103"/>
                  </a:cubicBezTo>
                  <a:cubicBezTo>
                    <a:pt x="1204" y="1279"/>
                    <a:pt x="1003" y="1504"/>
                    <a:pt x="828" y="1755"/>
                  </a:cubicBezTo>
                  <a:cubicBezTo>
                    <a:pt x="527" y="2206"/>
                    <a:pt x="302" y="2732"/>
                    <a:pt x="176" y="3334"/>
                  </a:cubicBezTo>
                  <a:cubicBezTo>
                    <a:pt x="51" y="3885"/>
                    <a:pt x="1" y="4512"/>
                    <a:pt x="26" y="5163"/>
                  </a:cubicBezTo>
                  <a:cubicBezTo>
                    <a:pt x="76" y="5790"/>
                    <a:pt x="176" y="6442"/>
                    <a:pt x="352" y="7093"/>
                  </a:cubicBezTo>
                  <a:cubicBezTo>
                    <a:pt x="477" y="7594"/>
                    <a:pt x="653" y="8071"/>
                    <a:pt x="878" y="8597"/>
                  </a:cubicBezTo>
                  <a:cubicBezTo>
                    <a:pt x="1104" y="9048"/>
                    <a:pt x="1329" y="9524"/>
                    <a:pt x="1630" y="9950"/>
                  </a:cubicBezTo>
                  <a:cubicBezTo>
                    <a:pt x="1881" y="10376"/>
                    <a:pt x="2181" y="10752"/>
                    <a:pt x="2507" y="11103"/>
                  </a:cubicBezTo>
                  <a:cubicBezTo>
                    <a:pt x="2658" y="11254"/>
                    <a:pt x="2833" y="11404"/>
                    <a:pt x="2983" y="11554"/>
                  </a:cubicBezTo>
                  <a:cubicBezTo>
                    <a:pt x="3059" y="11630"/>
                    <a:pt x="3109" y="11705"/>
                    <a:pt x="3184" y="11780"/>
                  </a:cubicBezTo>
                  <a:cubicBezTo>
                    <a:pt x="3234" y="11830"/>
                    <a:pt x="3309" y="11880"/>
                    <a:pt x="3384" y="11930"/>
                  </a:cubicBezTo>
                  <a:cubicBezTo>
                    <a:pt x="3435" y="11980"/>
                    <a:pt x="3485" y="12005"/>
                    <a:pt x="3585" y="12031"/>
                  </a:cubicBezTo>
                  <a:lnTo>
                    <a:pt x="3810" y="12031"/>
                  </a:lnTo>
                  <a:cubicBezTo>
                    <a:pt x="3861" y="12031"/>
                    <a:pt x="3911" y="12005"/>
                    <a:pt x="3961" y="11955"/>
                  </a:cubicBezTo>
                  <a:cubicBezTo>
                    <a:pt x="4011" y="11930"/>
                    <a:pt x="4061" y="11880"/>
                    <a:pt x="4111" y="11830"/>
                  </a:cubicBezTo>
                  <a:cubicBezTo>
                    <a:pt x="4211" y="11705"/>
                    <a:pt x="4287" y="11554"/>
                    <a:pt x="4337" y="11429"/>
                  </a:cubicBezTo>
                  <a:cubicBezTo>
                    <a:pt x="4437" y="11203"/>
                    <a:pt x="4512" y="10978"/>
                    <a:pt x="4587" y="10802"/>
                  </a:cubicBezTo>
                  <a:cubicBezTo>
                    <a:pt x="4638" y="10652"/>
                    <a:pt x="4688" y="10502"/>
                    <a:pt x="4738" y="10351"/>
                  </a:cubicBezTo>
                  <a:cubicBezTo>
                    <a:pt x="4988" y="9574"/>
                    <a:pt x="5214" y="8722"/>
                    <a:pt x="5440" y="7770"/>
                  </a:cubicBezTo>
                  <a:cubicBezTo>
                    <a:pt x="5690" y="6617"/>
                    <a:pt x="5866" y="5589"/>
                    <a:pt x="5966" y="4612"/>
                  </a:cubicBezTo>
                  <a:cubicBezTo>
                    <a:pt x="5991" y="4086"/>
                    <a:pt x="6016" y="3584"/>
                    <a:pt x="6016" y="3108"/>
                  </a:cubicBezTo>
                  <a:cubicBezTo>
                    <a:pt x="5991" y="2632"/>
                    <a:pt x="5941" y="2181"/>
                    <a:pt x="5841" y="1805"/>
                  </a:cubicBezTo>
                  <a:cubicBezTo>
                    <a:pt x="5765" y="1379"/>
                    <a:pt x="5615" y="1053"/>
                    <a:pt x="5440" y="777"/>
                  </a:cubicBezTo>
                  <a:cubicBezTo>
                    <a:pt x="5339" y="627"/>
                    <a:pt x="5239" y="502"/>
                    <a:pt x="5114" y="401"/>
                  </a:cubicBezTo>
                  <a:cubicBezTo>
                    <a:pt x="4988" y="301"/>
                    <a:pt x="4838" y="201"/>
                    <a:pt x="4663" y="126"/>
                  </a:cubicBezTo>
                  <a:cubicBezTo>
                    <a:pt x="4462" y="51"/>
                    <a:pt x="4237" y="0"/>
                    <a:pt x="401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9413;p55">
              <a:extLst>
                <a:ext uri="{FF2B5EF4-FFF2-40B4-BE49-F238E27FC236}">
                  <a16:creationId xmlns:a16="http://schemas.microsoft.com/office/drawing/2014/main" id="{DC68E3AA-362E-465B-9482-176B5CC38B6D}"/>
                </a:ext>
              </a:extLst>
            </p:cNvPr>
            <p:cNvSpPr/>
            <p:nvPr/>
          </p:nvSpPr>
          <p:spPr>
            <a:xfrm>
              <a:off x="1916175" y="2061425"/>
              <a:ext cx="924850" cy="824600"/>
            </a:xfrm>
            <a:custGeom>
              <a:avLst/>
              <a:gdLst/>
              <a:ahLst/>
              <a:cxnLst/>
              <a:rect l="l" t="t" r="r" b="b"/>
              <a:pathLst>
                <a:path w="36994" h="32984" extrusionOk="0">
                  <a:moveTo>
                    <a:pt x="11780" y="1"/>
                  </a:moveTo>
                  <a:cubicBezTo>
                    <a:pt x="10903" y="1"/>
                    <a:pt x="10051" y="101"/>
                    <a:pt x="9174" y="301"/>
                  </a:cubicBezTo>
                  <a:cubicBezTo>
                    <a:pt x="8246" y="527"/>
                    <a:pt x="7319" y="878"/>
                    <a:pt x="6442" y="1329"/>
                  </a:cubicBezTo>
                  <a:cubicBezTo>
                    <a:pt x="5865" y="1630"/>
                    <a:pt x="5289" y="2006"/>
                    <a:pt x="4763" y="2457"/>
                  </a:cubicBezTo>
                  <a:cubicBezTo>
                    <a:pt x="3785" y="3234"/>
                    <a:pt x="2933" y="4236"/>
                    <a:pt x="2206" y="5414"/>
                  </a:cubicBezTo>
                  <a:cubicBezTo>
                    <a:pt x="1555" y="6517"/>
                    <a:pt x="1028" y="7795"/>
                    <a:pt x="652" y="9174"/>
                  </a:cubicBezTo>
                  <a:cubicBezTo>
                    <a:pt x="327" y="10477"/>
                    <a:pt x="101" y="11931"/>
                    <a:pt x="51" y="13434"/>
                  </a:cubicBezTo>
                  <a:cubicBezTo>
                    <a:pt x="1" y="14863"/>
                    <a:pt x="76" y="16367"/>
                    <a:pt x="301" y="17896"/>
                  </a:cubicBezTo>
                  <a:cubicBezTo>
                    <a:pt x="527" y="19374"/>
                    <a:pt x="878" y="20828"/>
                    <a:pt x="1354" y="22256"/>
                  </a:cubicBezTo>
                  <a:cubicBezTo>
                    <a:pt x="1830" y="23685"/>
                    <a:pt x="2432" y="25013"/>
                    <a:pt x="3134" y="26267"/>
                  </a:cubicBezTo>
                  <a:cubicBezTo>
                    <a:pt x="3860" y="27495"/>
                    <a:pt x="4687" y="28622"/>
                    <a:pt x="5590" y="29600"/>
                  </a:cubicBezTo>
                  <a:cubicBezTo>
                    <a:pt x="6542" y="30577"/>
                    <a:pt x="7570" y="31379"/>
                    <a:pt x="8647" y="31981"/>
                  </a:cubicBezTo>
                  <a:cubicBezTo>
                    <a:pt x="8923" y="32131"/>
                    <a:pt x="9224" y="32257"/>
                    <a:pt x="9500" y="32382"/>
                  </a:cubicBezTo>
                  <a:cubicBezTo>
                    <a:pt x="9926" y="32557"/>
                    <a:pt x="10302" y="32708"/>
                    <a:pt x="10652" y="32808"/>
                  </a:cubicBezTo>
                  <a:cubicBezTo>
                    <a:pt x="11129" y="32933"/>
                    <a:pt x="11630" y="32983"/>
                    <a:pt x="12131" y="32983"/>
                  </a:cubicBezTo>
                  <a:lnTo>
                    <a:pt x="12206" y="32983"/>
                  </a:lnTo>
                  <a:cubicBezTo>
                    <a:pt x="12632" y="32983"/>
                    <a:pt x="13083" y="32908"/>
                    <a:pt x="13585" y="32783"/>
                  </a:cubicBezTo>
                  <a:cubicBezTo>
                    <a:pt x="14186" y="32632"/>
                    <a:pt x="14788" y="32357"/>
                    <a:pt x="15314" y="32131"/>
                  </a:cubicBezTo>
                  <a:cubicBezTo>
                    <a:pt x="15515" y="32031"/>
                    <a:pt x="15715" y="31931"/>
                    <a:pt x="15891" y="31856"/>
                  </a:cubicBezTo>
                  <a:cubicBezTo>
                    <a:pt x="16292" y="31655"/>
                    <a:pt x="16693" y="31480"/>
                    <a:pt x="17094" y="31304"/>
                  </a:cubicBezTo>
                  <a:cubicBezTo>
                    <a:pt x="17419" y="31179"/>
                    <a:pt x="17720" y="31054"/>
                    <a:pt x="17996" y="30953"/>
                  </a:cubicBezTo>
                  <a:cubicBezTo>
                    <a:pt x="18347" y="30853"/>
                    <a:pt x="18672" y="30778"/>
                    <a:pt x="18948" y="30728"/>
                  </a:cubicBezTo>
                  <a:cubicBezTo>
                    <a:pt x="19174" y="30703"/>
                    <a:pt x="19374" y="30678"/>
                    <a:pt x="19600" y="30678"/>
                  </a:cubicBezTo>
                  <a:cubicBezTo>
                    <a:pt x="19800" y="30678"/>
                    <a:pt x="20001" y="30703"/>
                    <a:pt x="20226" y="30728"/>
                  </a:cubicBezTo>
                  <a:cubicBezTo>
                    <a:pt x="20953" y="30828"/>
                    <a:pt x="21655" y="31054"/>
                    <a:pt x="22357" y="31279"/>
                  </a:cubicBezTo>
                  <a:cubicBezTo>
                    <a:pt x="22532" y="31329"/>
                    <a:pt x="22733" y="31404"/>
                    <a:pt x="22933" y="31455"/>
                  </a:cubicBezTo>
                  <a:cubicBezTo>
                    <a:pt x="23434" y="31605"/>
                    <a:pt x="23860" y="31705"/>
                    <a:pt x="24287" y="31780"/>
                  </a:cubicBezTo>
                  <a:cubicBezTo>
                    <a:pt x="24537" y="31805"/>
                    <a:pt x="24813" y="31830"/>
                    <a:pt x="25064" y="31830"/>
                  </a:cubicBezTo>
                  <a:cubicBezTo>
                    <a:pt x="25264" y="31830"/>
                    <a:pt x="25465" y="31830"/>
                    <a:pt x="25665" y="31805"/>
                  </a:cubicBezTo>
                  <a:cubicBezTo>
                    <a:pt x="25891" y="31755"/>
                    <a:pt x="26116" y="31705"/>
                    <a:pt x="26367" y="31630"/>
                  </a:cubicBezTo>
                  <a:cubicBezTo>
                    <a:pt x="26567" y="31580"/>
                    <a:pt x="26768" y="31505"/>
                    <a:pt x="26918" y="31429"/>
                  </a:cubicBezTo>
                  <a:cubicBezTo>
                    <a:pt x="27244" y="31304"/>
                    <a:pt x="27570" y="31154"/>
                    <a:pt x="27896" y="30953"/>
                  </a:cubicBezTo>
                  <a:cubicBezTo>
                    <a:pt x="28522" y="30627"/>
                    <a:pt x="29124" y="30201"/>
                    <a:pt x="29725" y="29675"/>
                  </a:cubicBezTo>
                  <a:cubicBezTo>
                    <a:pt x="30277" y="29174"/>
                    <a:pt x="30803" y="28622"/>
                    <a:pt x="31354" y="27971"/>
                  </a:cubicBezTo>
                  <a:cubicBezTo>
                    <a:pt x="31830" y="27369"/>
                    <a:pt x="32307" y="26693"/>
                    <a:pt x="32758" y="25941"/>
                  </a:cubicBezTo>
                  <a:cubicBezTo>
                    <a:pt x="33610" y="24587"/>
                    <a:pt x="34337" y="23033"/>
                    <a:pt x="34988" y="21254"/>
                  </a:cubicBezTo>
                  <a:cubicBezTo>
                    <a:pt x="35565" y="19675"/>
                    <a:pt x="36041" y="17996"/>
                    <a:pt x="36367" y="16266"/>
                  </a:cubicBezTo>
                  <a:cubicBezTo>
                    <a:pt x="36693" y="14637"/>
                    <a:pt x="36893" y="13084"/>
                    <a:pt x="36918" y="11630"/>
                  </a:cubicBezTo>
                  <a:cubicBezTo>
                    <a:pt x="36993" y="9901"/>
                    <a:pt x="36818" y="8271"/>
                    <a:pt x="36417" y="6768"/>
                  </a:cubicBezTo>
                  <a:cubicBezTo>
                    <a:pt x="35941" y="4963"/>
                    <a:pt x="35139" y="3484"/>
                    <a:pt x="34061" y="2382"/>
                  </a:cubicBezTo>
                  <a:cubicBezTo>
                    <a:pt x="33485" y="1780"/>
                    <a:pt x="32808" y="1279"/>
                    <a:pt x="32056" y="928"/>
                  </a:cubicBezTo>
                  <a:cubicBezTo>
                    <a:pt x="31680" y="728"/>
                    <a:pt x="31279" y="577"/>
                    <a:pt x="30853" y="452"/>
                  </a:cubicBezTo>
                  <a:cubicBezTo>
                    <a:pt x="30427" y="327"/>
                    <a:pt x="29976" y="226"/>
                    <a:pt x="29475" y="151"/>
                  </a:cubicBezTo>
                  <a:cubicBezTo>
                    <a:pt x="29149" y="101"/>
                    <a:pt x="28823" y="101"/>
                    <a:pt x="28547" y="101"/>
                  </a:cubicBezTo>
                  <a:lnTo>
                    <a:pt x="28171" y="101"/>
                  </a:lnTo>
                  <a:cubicBezTo>
                    <a:pt x="27795" y="126"/>
                    <a:pt x="27394" y="201"/>
                    <a:pt x="26993" y="301"/>
                  </a:cubicBezTo>
                  <a:cubicBezTo>
                    <a:pt x="26292" y="452"/>
                    <a:pt x="25540" y="753"/>
                    <a:pt x="24663" y="1204"/>
                  </a:cubicBezTo>
                  <a:cubicBezTo>
                    <a:pt x="23810" y="1630"/>
                    <a:pt x="22958" y="2156"/>
                    <a:pt x="22156" y="2632"/>
                  </a:cubicBezTo>
                  <a:lnTo>
                    <a:pt x="21680" y="2933"/>
                  </a:lnTo>
                  <a:cubicBezTo>
                    <a:pt x="21229" y="3209"/>
                    <a:pt x="20703" y="3510"/>
                    <a:pt x="20151" y="3810"/>
                  </a:cubicBezTo>
                  <a:cubicBezTo>
                    <a:pt x="20176" y="3760"/>
                    <a:pt x="20176" y="3685"/>
                    <a:pt x="20126" y="3635"/>
                  </a:cubicBezTo>
                  <a:cubicBezTo>
                    <a:pt x="19449" y="2908"/>
                    <a:pt x="18672" y="2256"/>
                    <a:pt x="17795" y="1705"/>
                  </a:cubicBezTo>
                  <a:cubicBezTo>
                    <a:pt x="16993" y="1204"/>
                    <a:pt x="16066" y="803"/>
                    <a:pt x="15089" y="502"/>
                  </a:cubicBezTo>
                  <a:cubicBezTo>
                    <a:pt x="14161" y="226"/>
                    <a:pt x="13184" y="51"/>
                    <a:pt x="12156" y="26"/>
                  </a:cubicBezTo>
                  <a:cubicBezTo>
                    <a:pt x="12031" y="1"/>
                    <a:pt x="11906" y="1"/>
                    <a:pt x="11780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9414;p55">
              <a:extLst>
                <a:ext uri="{FF2B5EF4-FFF2-40B4-BE49-F238E27FC236}">
                  <a16:creationId xmlns:a16="http://schemas.microsoft.com/office/drawing/2014/main" id="{18EC9597-5BD9-4C56-AF0F-F5224C8F7B10}"/>
                </a:ext>
              </a:extLst>
            </p:cNvPr>
            <p:cNvSpPr/>
            <p:nvPr/>
          </p:nvSpPr>
          <p:spPr>
            <a:xfrm>
              <a:off x="2220700" y="2130975"/>
              <a:ext cx="245625" cy="57150"/>
            </a:xfrm>
            <a:custGeom>
              <a:avLst/>
              <a:gdLst/>
              <a:ahLst/>
              <a:cxnLst/>
              <a:rect l="l" t="t" r="r" b="b"/>
              <a:pathLst>
                <a:path w="9825" h="2286" extrusionOk="0">
                  <a:moveTo>
                    <a:pt x="9725" y="1"/>
                  </a:moveTo>
                  <a:cubicBezTo>
                    <a:pt x="9700" y="1"/>
                    <a:pt x="9674" y="1"/>
                    <a:pt x="9674" y="26"/>
                  </a:cubicBezTo>
                  <a:cubicBezTo>
                    <a:pt x="9649" y="26"/>
                    <a:pt x="9649" y="51"/>
                    <a:pt x="9624" y="51"/>
                  </a:cubicBezTo>
                  <a:cubicBezTo>
                    <a:pt x="9624" y="51"/>
                    <a:pt x="9649" y="51"/>
                    <a:pt x="9649" y="26"/>
                  </a:cubicBezTo>
                  <a:lnTo>
                    <a:pt x="9649" y="26"/>
                  </a:lnTo>
                  <a:cubicBezTo>
                    <a:pt x="9299" y="276"/>
                    <a:pt x="8923" y="452"/>
                    <a:pt x="8547" y="577"/>
                  </a:cubicBezTo>
                  <a:lnTo>
                    <a:pt x="8572" y="577"/>
                  </a:lnTo>
                  <a:cubicBezTo>
                    <a:pt x="8371" y="652"/>
                    <a:pt x="8171" y="702"/>
                    <a:pt x="7970" y="778"/>
                  </a:cubicBezTo>
                  <a:lnTo>
                    <a:pt x="8020" y="753"/>
                  </a:lnTo>
                  <a:lnTo>
                    <a:pt x="8020" y="753"/>
                  </a:lnTo>
                  <a:cubicBezTo>
                    <a:pt x="7745" y="853"/>
                    <a:pt x="7444" y="928"/>
                    <a:pt x="7143" y="1003"/>
                  </a:cubicBezTo>
                  <a:cubicBezTo>
                    <a:pt x="6842" y="1103"/>
                    <a:pt x="6542" y="1179"/>
                    <a:pt x="6241" y="1229"/>
                  </a:cubicBezTo>
                  <a:cubicBezTo>
                    <a:pt x="5614" y="1354"/>
                    <a:pt x="4988" y="1454"/>
                    <a:pt x="4361" y="1504"/>
                  </a:cubicBezTo>
                  <a:cubicBezTo>
                    <a:pt x="4080" y="1520"/>
                    <a:pt x="3802" y="1528"/>
                    <a:pt x="3525" y="1528"/>
                  </a:cubicBezTo>
                  <a:cubicBezTo>
                    <a:pt x="2887" y="1528"/>
                    <a:pt x="2258" y="1484"/>
                    <a:pt x="1629" y="1379"/>
                  </a:cubicBezTo>
                  <a:cubicBezTo>
                    <a:pt x="1454" y="1329"/>
                    <a:pt x="1253" y="1279"/>
                    <a:pt x="1078" y="1229"/>
                  </a:cubicBezTo>
                  <a:cubicBezTo>
                    <a:pt x="953" y="1204"/>
                    <a:pt x="852" y="1179"/>
                    <a:pt x="752" y="1129"/>
                  </a:cubicBezTo>
                  <a:cubicBezTo>
                    <a:pt x="702" y="1129"/>
                    <a:pt x="677" y="1103"/>
                    <a:pt x="627" y="1103"/>
                  </a:cubicBezTo>
                  <a:cubicBezTo>
                    <a:pt x="577" y="1078"/>
                    <a:pt x="501" y="1078"/>
                    <a:pt x="451" y="1053"/>
                  </a:cubicBezTo>
                  <a:cubicBezTo>
                    <a:pt x="411" y="1036"/>
                    <a:pt x="370" y="1028"/>
                    <a:pt x="329" y="1028"/>
                  </a:cubicBezTo>
                  <a:cubicBezTo>
                    <a:pt x="192" y="1028"/>
                    <a:pt x="64" y="1119"/>
                    <a:pt x="25" y="1254"/>
                  </a:cubicBezTo>
                  <a:cubicBezTo>
                    <a:pt x="0" y="1329"/>
                    <a:pt x="0" y="1429"/>
                    <a:pt x="50" y="1504"/>
                  </a:cubicBezTo>
                  <a:cubicBezTo>
                    <a:pt x="100" y="1580"/>
                    <a:pt x="151" y="1630"/>
                    <a:pt x="226" y="1680"/>
                  </a:cubicBezTo>
                  <a:lnTo>
                    <a:pt x="251" y="1680"/>
                  </a:lnTo>
                  <a:cubicBezTo>
                    <a:pt x="577" y="1855"/>
                    <a:pt x="902" y="1956"/>
                    <a:pt x="1253" y="2031"/>
                  </a:cubicBezTo>
                  <a:cubicBezTo>
                    <a:pt x="1629" y="2131"/>
                    <a:pt x="2030" y="2181"/>
                    <a:pt x="2431" y="2231"/>
                  </a:cubicBezTo>
                  <a:cubicBezTo>
                    <a:pt x="2757" y="2270"/>
                    <a:pt x="3079" y="2286"/>
                    <a:pt x="3398" y="2286"/>
                  </a:cubicBezTo>
                  <a:cubicBezTo>
                    <a:pt x="3915" y="2286"/>
                    <a:pt x="4426" y="2243"/>
                    <a:pt x="4938" y="2181"/>
                  </a:cubicBezTo>
                  <a:cubicBezTo>
                    <a:pt x="5339" y="2131"/>
                    <a:pt x="5740" y="2056"/>
                    <a:pt x="6141" y="1956"/>
                  </a:cubicBezTo>
                  <a:cubicBezTo>
                    <a:pt x="6341" y="1905"/>
                    <a:pt x="6542" y="1830"/>
                    <a:pt x="6742" y="1780"/>
                  </a:cubicBezTo>
                  <a:cubicBezTo>
                    <a:pt x="6943" y="1705"/>
                    <a:pt x="7143" y="1630"/>
                    <a:pt x="7344" y="1555"/>
                  </a:cubicBezTo>
                  <a:cubicBezTo>
                    <a:pt x="7544" y="1504"/>
                    <a:pt x="7720" y="1404"/>
                    <a:pt x="7895" y="1329"/>
                  </a:cubicBezTo>
                  <a:cubicBezTo>
                    <a:pt x="7995" y="1279"/>
                    <a:pt x="8070" y="1229"/>
                    <a:pt x="8171" y="1179"/>
                  </a:cubicBezTo>
                  <a:cubicBezTo>
                    <a:pt x="8271" y="1154"/>
                    <a:pt x="8346" y="1103"/>
                    <a:pt x="8421" y="1028"/>
                  </a:cubicBezTo>
                  <a:cubicBezTo>
                    <a:pt x="8772" y="828"/>
                    <a:pt x="9073" y="627"/>
                    <a:pt x="9399" y="427"/>
                  </a:cubicBezTo>
                  <a:lnTo>
                    <a:pt x="9374" y="427"/>
                  </a:lnTo>
                  <a:cubicBezTo>
                    <a:pt x="9424" y="402"/>
                    <a:pt x="9499" y="352"/>
                    <a:pt x="9549" y="327"/>
                  </a:cubicBezTo>
                  <a:lnTo>
                    <a:pt x="9524" y="327"/>
                  </a:lnTo>
                  <a:cubicBezTo>
                    <a:pt x="9624" y="276"/>
                    <a:pt x="9700" y="201"/>
                    <a:pt x="9775" y="151"/>
                  </a:cubicBezTo>
                  <a:cubicBezTo>
                    <a:pt x="9825" y="126"/>
                    <a:pt x="9825" y="51"/>
                    <a:pt x="9800" y="26"/>
                  </a:cubicBezTo>
                  <a:cubicBezTo>
                    <a:pt x="9775" y="1"/>
                    <a:pt x="9750" y="1"/>
                    <a:pt x="9725" y="1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9415;p55">
              <a:extLst>
                <a:ext uri="{FF2B5EF4-FFF2-40B4-BE49-F238E27FC236}">
                  <a16:creationId xmlns:a16="http://schemas.microsoft.com/office/drawing/2014/main" id="{61C5BB89-4748-4FEA-9BD4-140890454D8B}"/>
                </a:ext>
              </a:extLst>
            </p:cNvPr>
            <p:cNvSpPr/>
            <p:nvPr/>
          </p:nvSpPr>
          <p:spPr>
            <a:xfrm>
              <a:off x="1915550" y="2066450"/>
              <a:ext cx="753800" cy="820200"/>
            </a:xfrm>
            <a:custGeom>
              <a:avLst/>
              <a:gdLst/>
              <a:ahLst/>
              <a:cxnLst/>
              <a:rect l="l" t="t" r="r" b="b"/>
              <a:pathLst>
                <a:path w="30152" h="32808" extrusionOk="0">
                  <a:moveTo>
                    <a:pt x="9625" y="0"/>
                  </a:moveTo>
                  <a:cubicBezTo>
                    <a:pt x="9474" y="50"/>
                    <a:pt x="9349" y="75"/>
                    <a:pt x="9199" y="100"/>
                  </a:cubicBezTo>
                  <a:cubicBezTo>
                    <a:pt x="8246" y="326"/>
                    <a:pt x="7319" y="677"/>
                    <a:pt x="6442" y="1128"/>
                  </a:cubicBezTo>
                  <a:cubicBezTo>
                    <a:pt x="5890" y="1429"/>
                    <a:pt x="5314" y="1805"/>
                    <a:pt x="4788" y="2231"/>
                  </a:cubicBezTo>
                  <a:cubicBezTo>
                    <a:pt x="3810" y="3033"/>
                    <a:pt x="2958" y="4035"/>
                    <a:pt x="2231" y="5213"/>
                  </a:cubicBezTo>
                  <a:cubicBezTo>
                    <a:pt x="1580" y="6316"/>
                    <a:pt x="1053" y="7594"/>
                    <a:pt x="677" y="8973"/>
                  </a:cubicBezTo>
                  <a:cubicBezTo>
                    <a:pt x="326" y="10301"/>
                    <a:pt x="126" y="11730"/>
                    <a:pt x="76" y="13233"/>
                  </a:cubicBezTo>
                  <a:cubicBezTo>
                    <a:pt x="1" y="14662"/>
                    <a:pt x="101" y="16166"/>
                    <a:pt x="326" y="17695"/>
                  </a:cubicBezTo>
                  <a:cubicBezTo>
                    <a:pt x="527" y="19173"/>
                    <a:pt x="878" y="20627"/>
                    <a:pt x="1379" y="22055"/>
                  </a:cubicBezTo>
                  <a:cubicBezTo>
                    <a:pt x="1855" y="23484"/>
                    <a:pt x="2457" y="24837"/>
                    <a:pt x="3159" y="26066"/>
                  </a:cubicBezTo>
                  <a:cubicBezTo>
                    <a:pt x="3860" y="27294"/>
                    <a:pt x="4687" y="28421"/>
                    <a:pt x="5615" y="29399"/>
                  </a:cubicBezTo>
                  <a:cubicBezTo>
                    <a:pt x="6567" y="30376"/>
                    <a:pt x="7595" y="31178"/>
                    <a:pt x="8672" y="31780"/>
                  </a:cubicBezTo>
                  <a:cubicBezTo>
                    <a:pt x="8948" y="31930"/>
                    <a:pt x="9249" y="32081"/>
                    <a:pt x="9525" y="32206"/>
                  </a:cubicBezTo>
                  <a:cubicBezTo>
                    <a:pt x="9951" y="32381"/>
                    <a:pt x="10327" y="32507"/>
                    <a:pt x="10677" y="32607"/>
                  </a:cubicBezTo>
                  <a:cubicBezTo>
                    <a:pt x="11154" y="32732"/>
                    <a:pt x="11655" y="32807"/>
                    <a:pt x="12156" y="32807"/>
                  </a:cubicBezTo>
                  <a:lnTo>
                    <a:pt x="12231" y="32807"/>
                  </a:lnTo>
                  <a:cubicBezTo>
                    <a:pt x="12657" y="32782"/>
                    <a:pt x="13108" y="32732"/>
                    <a:pt x="13610" y="32582"/>
                  </a:cubicBezTo>
                  <a:cubicBezTo>
                    <a:pt x="14211" y="32431"/>
                    <a:pt x="14788" y="32181"/>
                    <a:pt x="15339" y="31930"/>
                  </a:cubicBezTo>
                  <a:cubicBezTo>
                    <a:pt x="15439" y="31880"/>
                    <a:pt x="15565" y="31830"/>
                    <a:pt x="15665" y="31780"/>
                  </a:cubicBezTo>
                  <a:lnTo>
                    <a:pt x="15815" y="31705"/>
                  </a:lnTo>
                  <a:lnTo>
                    <a:pt x="15941" y="31655"/>
                  </a:lnTo>
                  <a:cubicBezTo>
                    <a:pt x="16291" y="31479"/>
                    <a:pt x="16718" y="31279"/>
                    <a:pt x="17119" y="31103"/>
                  </a:cubicBezTo>
                  <a:cubicBezTo>
                    <a:pt x="17444" y="30978"/>
                    <a:pt x="17720" y="30878"/>
                    <a:pt x="18021" y="30777"/>
                  </a:cubicBezTo>
                  <a:cubicBezTo>
                    <a:pt x="18372" y="30652"/>
                    <a:pt x="18697" y="30577"/>
                    <a:pt x="18973" y="30527"/>
                  </a:cubicBezTo>
                  <a:cubicBezTo>
                    <a:pt x="19174" y="30502"/>
                    <a:pt x="19399" y="30502"/>
                    <a:pt x="19625" y="30502"/>
                  </a:cubicBezTo>
                  <a:cubicBezTo>
                    <a:pt x="19825" y="30502"/>
                    <a:pt x="20051" y="30502"/>
                    <a:pt x="20251" y="30527"/>
                  </a:cubicBezTo>
                  <a:cubicBezTo>
                    <a:pt x="20978" y="30627"/>
                    <a:pt x="21680" y="30853"/>
                    <a:pt x="22357" y="31078"/>
                  </a:cubicBezTo>
                  <a:lnTo>
                    <a:pt x="22532" y="31128"/>
                  </a:lnTo>
                  <a:cubicBezTo>
                    <a:pt x="22682" y="31178"/>
                    <a:pt x="22808" y="31228"/>
                    <a:pt x="22958" y="31254"/>
                  </a:cubicBezTo>
                  <a:cubicBezTo>
                    <a:pt x="23459" y="31404"/>
                    <a:pt x="23885" y="31529"/>
                    <a:pt x="24312" y="31579"/>
                  </a:cubicBezTo>
                  <a:cubicBezTo>
                    <a:pt x="24562" y="31629"/>
                    <a:pt x="24838" y="31629"/>
                    <a:pt x="25089" y="31629"/>
                  </a:cubicBezTo>
                  <a:cubicBezTo>
                    <a:pt x="25289" y="31629"/>
                    <a:pt x="25490" y="31629"/>
                    <a:pt x="25690" y="31604"/>
                  </a:cubicBezTo>
                  <a:cubicBezTo>
                    <a:pt x="25916" y="31579"/>
                    <a:pt x="26141" y="31504"/>
                    <a:pt x="26392" y="31454"/>
                  </a:cubicBezTo>
                  <a:cubicBezTo>
                    <a:pt x="26592" y="31379"/>
                    <a:pt x="26793" y="31304"/>
                    <a:pt x="26943" y="31228"/>
                  </a:cubicBezTo>
                  <a:cubicBezTo>
                    <a:pt x="27269" y="31103"/>
                    <a:pt x="27595" y="30953"/>
                    <a:pt x="27946" y="30777"/>
                  </a:cubicBezTo>
                  <a:cubicBezTo>
                    <a:pt x="28547" y="30452"/>
                    <a:pt x="29149" y="30000"/>
                    <a:pt x="29750" y="29474"/>
                  </a:cubicBezTo>
                  <a:cubicBezTo>
                    <a:pt x="29876" y="29349"/>
                    <a:pt x="30026" y="29249"/>
                    <a:pt x="30151" y="29123"/>
                  </a:cubicBezTo>
                  <a:cubicBezTo>
                    <a:pt x="29700" y="29023"/>
                    <a:pt x="29249" y="28898"/>
                    <a:pt x="28798" y="28747"/>
                  </a:cubicBezTo>
                  <a:cubicBezTo>
                    <a:pt x="27921" y="28446"/>
                    <a:pt x="27068" y="28071"/>
                    <a:pt x="26266" y="27594"/>
                  </a:cubicBezTo>
                  <a:cubicBezTo>
                    <a:pt x="25840" y="27369"/>
                    <a:pt x="25439" y="27093"/>
                    <a:pt x="25063" y="26817"/>
                  </a:cubicBezTo>
                  <a:cubicBezTo>
                    <a:pt x="24713" y="26542"/>
                    <a:pt x="24362" y="26266"/>
                    <a:pt x="24036" y="25965"/>
                  </a:cubicBezTo>
                  <a:cubicBezTo>
                    <a:pt x="23384" y="25389"/>
                    <a:pt x="22808" y="24737"/>
                    <a:pt x="22281" y="24061"/>
                  </a:cubicBezTo>
                  <a:cubicBezTo>
                    <a:pt x="21780" y="23384"/>
                    <a:pt x="21304" y="22657"/>
                    <a:pt x="20828" y="21930"/>
                  </a:cubicBezTo>
                  <a:cubicBezTo>
                    <a:pt x="19926" y="20477"/>
                    <a:pt x="19073" y="18973"/>
                    <a:pt x="18021" y="17594"/>
                  </a:cubicBezTo>
                  <a:cubicBezTo>
                    <a:pt x="17695" y="17193"/>
                    <a:pt x="17344" y="16792"/>
                    <a:pt x="16993" y="16391"/>
                  </a:cubicBezTo>
                  <a:cubicBezTo>
                    <a:pt x="16793" y="16191"/>
                    <a:pt x="16617" y="16015"/>
                    <a:pt x="16417" y="15840"/>
                  </a:cubicBezTo>
                  <a:cubicBezTo>
                    <a:pt x="16266" y="15690"/>
                    <a:pt x="16116" y="15564"/>
                    <a:pt x="15966" y="15464"/>
                  </a:cubicBezTo>
                  <a:cubicBezTo>
                    <a:pt x="15489" y="15088"/>
                    <a:pt x="14988" y="14787"/>
                    <a:pt x="14437" y="14562"/>
                  </a:cubicBezTo>
                  <a:lnTo>
                    <a:pt x="14462" y="14562"/>
                  </a:lnTo>
                  <a:cubicBezTo>
                    <a:pt x="14061" y="14386"/>
                    <a:pt x="13635" y="14261"/>
                    <a:pt x="13209" y="14211"/>
                  </a:cubicBezTo>
                  <a:cubicBezTo>
                    <a:pt x="13071" y="14198"/>
                    <a:pt x="12933" y="14192"/>
                    <a:pt x="12792" y="14192"/>
                  </a:cubicBezTo>
                  <a:cubicBezTo>
                    <a:pt x="12651" y="14192"/>
                    <a:pt x="12507" y="14198"/>
                    <a:pt x="12357" y="14211"/>
                  </a:cubicBezTo>
                  <a:lnTo>
                    <a:pt x="12382" y="14211"/>
                  </a:lnTo>
                  <a:cubicBezTo>
                    <a:pt x="12156" y="14236"/>
                    <a:pt x="11956" y="14311"/>
                    <a:pt x="11730" y="14386"/>
                  </a:cubicBezTo>
                  <a:lnTo>
                    <a:pt x="11755" y="14386"/>
                  </a:lnTo>
                  <a:cubicBezTo>
                    <a:pt x="11580" y="14461"/>
                    <a:pt x="11404" y="14562"/>
                    <a:pt x="11229" y="14687"/>
                  </a:cubicBezTo>
                  <a:cubicBezTo>
                    <a:pt x="11078" y="14812"/>
                    <a:pt x="10928" y="14963"/>
                    <a:pt x="10778" y="15138"/>
                  </a:cubicBezTo>
                  <a:cubicBezTo>
                    <a:pt x="10602" y="15364"/>
                    <a:pt x="10477" y="15639"/>
                    <a:pt x="10352" y="15890"/>
                  </a:cubicBezTo>
                  <a:cubicBezTo>
                    <a:pt x="10276" y="16065"/>
                    <a:pt x="10201" y="16241"/>
                    <a:pt x="10151" y="16441"/>
                  </a:cubicBezTo>
                  <a:cubicBezTo>
                    <a:pt x="10101" y="16667"/>
                    <a:pt x="10051" y="16893"/>
                    <a:pt x="10001" y="17143"/>
                  </a:cubicBezTo>
                  <a:cubicBezTo>
                    <a:pt x="9976" y="17369"/>
                    <a:pt x="9976" y="17594"/>
                    <a:pt x="9976" y="17795"/>
                  </a:cubicBezTo>
                  <a:cubicBezTo>
                    <a:pt x="9976" y="18020"/>
                    <a:pt x="10001" y="18246"/>
                    <a:pt x="10026" y="18472"/>
                  </a:cubicBezTo>
                  <a:cubicBezTo>
                    <a:pt x="10026" y="18472"/>
                    <a:pt x="10026" y="18472"/>
                    <a:pt x="10026" y="18446"/>
                  </a:cubicBezTo>
                  <a:cubicBezTo>
                    <a:pt x="10076" y="18822"/>
                    <a:pt x="10151" y="19173"/>
                    <a:pt x="10251" y="19499"/>
                  </a:cubicBezTo>
                  <a:cubicBezTo>
                    <a:pt x="10352" y="19825"/>
                    <a:pt x="10477" y="20151"/>
                    <a:pt x="10602" y="20477"/>
                  </a:cubicBezTo>
                  <a:cubicBezTo>
                    <a:pt x="10602" y="20477"/>
                    <a:pt x="10602" y="20451"/>
                    <a:pt x="10602" y="20451"/>
                  </a:cubicBezTo>
                  <a:cubicBezTo>
                    <a:pt x="11003" y="21429"/>
                    <a:pt x="11530" y="22331"/>
                    <a:pt x="12006" y="23284"/>
                  </a:cubicBezTo>
                  <a:cubicBezTo>
                    <a:pt x="12031" y="23309"/>
                    <a:pt x="12031" y="23359"/>
                    <a:pt x="12006" y="23384"/>
                  </a:cubicBezTo>
                  <a:cubicBezTo>
                    <a:pt x="11981" y="23409"/>
                    <a:pt x="11956" y="23409"/>
                    <a:pt x="11931" y="23409"/>
                  </a:cubicBezTo>
                  <a:lnTo>
                    <a:pt x="11905" y="23409"/>
                  </a:lnTo>
                  <a:cubicBezTo>
                    <a:pt x="11605" y="23284"/>
                    <a:pt x="11354" y="23133"/>
                    <a:pt x="11078" y="22983"/>
                  </a:cubicBezTo>
                  <a:cubicBezTo>
                    <a:pt x="9700" y="22206"/>
                    <a:pt x="8497" y="21078"/>
                    <a:pt x="7545" y="19800"/>
                  </a:cubicBezTo>
                  <a:cubicBezTo>
                    <a:pt x="7068" y="19123"/>
                    <a:pt x="6617" y="18421"/>
                    <a:pt x="6266" y="17669"/>
                  </a:cubicBezTo>
                  <a:cubicBezTo>
                    <a:pt x="5890" y="16943"/>
                    <a:pt x="5565" y="16191"/>
                    <a:pt x="5339" y="15389"/>
                  </a:cubicBezTo>
                  <a:cubicBezTo>
                    <a:pt x="4838" y="13860"/>
                    <a:pt x="4562" y="12206"/>
                    <a:pt x="4637" y="10577"/>
                  </a:cubicBezTo>
                  <a:cubicBezTo>
                    <a:pt x="4662" y="9700"/>
                    <a:pt x="4763" y="8847"/>
                    <a:pt x="4963" y="7995"/>
                  </a:cubicBezTo>
                  <a:cubicBezTo>
                    <a:pt x="5164" y="7143"/>
                    <a:pt x="5439" y="6341"/>
                    <a:pt x="5765" y="5564"/>
                  </a:cubicBezTo>
                  <a:cubicBezTo>
                    <a:pt x="6667" y="3459"/>
                    <a:pt x="8021" y="1604"/>
                    <a:pt x="9625" y="0"/>
                  </a:cubicBezTo>
                  <a:close/>
                </a:path>
              </a:pathLst>
            </a:custGeom>
            <a:solidFill>
              <a:srgbClr val="AB3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9416;p55">
              <a:extLst>
                <a:ext uri="{FF2B5EF4-FFF2-40B4-BE49-F238E27FC236}">
                  <a16:creationId xmlns:a16="http://schemas.microsoft.com/office/drawing/2014/main" id="{5062736E-756C-4AC5-ACD7-26FF9F63F508}"/>
                </a:ext>
              </a:extLst>
            </p:cNvPr>
            <p:cNvSpPr/>
            <p:nvPr/>
          </p:nvSpPr>
          <p:spPr>
            <a:xfrm>
              <a:off x="2609800" y="2130350"/>
              <a:ext cx="189250" cy="330225"/>
            </a:xfrm>
            <a:custGeom>
              <a:avLst/>
              <a:gdLst/>
              <a:ahLst/>
              <a:cxnLst/>
              <a:rect l="l" t="t" r="r" b="b"/>
              <a:pathLst>
                <a:path w="7570" h="13209" extrusionOk="0">
                  <a:moveTo>
                    <a:pt x="1253" y="1"/>
                  </a:moveTo>
                  <a:cubicBezTo>
                    <a:pt x="1153" y="1"/>
                    <a:pt x="1053" y="26"/>
                    <a:pt x="928" y="26"/>
                  </a:cubicBezTo>
                  <a:cubicBezTo>
                    <a:pt x="827" y="51"/>
                    <a:pt x="727" y="101"/>
                    <a:pt x="602" y="151"/>
                  </a:cubicBezTo>
                  <a:cubicBezTo>
                    <a:pt x="401" y="251"/>
                    <a:pt x="251" y="402"/>
                    <a:pt x="126" y="627"/>
                  </a:cubicBezTo>
                  <a:cubicBezTo>
                    <a:pt x="75" y="727"/>
                    <a:pt x="50" y="828"/>
                    <a:pt x="25" y="978"/>
                  </a:cubicBezTo>
                  <a:cubicBezTo>
                    <a:pt x="0" y="1128"/>
                    <a:pt x="50" y="1304"/>
                    <a:pt x="75" y="1404"/>
                  </a:cubicBezTo>
                  <a:cubicBezTo>
                    <a:pt x="100" y="1529"/>
                    <a:pt x="176" y="1680"/>
                    <a:pt x="226" y="1780"/>
                  </a:cubicBezTo>
                  <a:cubicBezTo>
                    <a:pt x="301" y="1930"/>
                    <a:pt x="376" y="2056"/>
                    <a:pt x="451" y="2206"/>
                  </a:cubicBezTo>
                  <a:lnTo>
                    <a:pt x="577" y="2382"/>
                  </a:lnTo>
                  <a:cubicBezTo>
                    <a:pt x="677" y="2557"/>
                    <a:pt x="802" y="2732"/>
                    <a:pt x="877" y="2933"/>
                  </a:cubicBezTo>
                  <a:cubicBezTo>
                    <a:pt x="1128" y="3534"/>
                    <a:pt x="1228" y="4186"/>
                    <a:pt x="1329" y="4763"/>
                  </a:cubicBezTo>
                  <a:lnTo>
                    <a:pt x="1303" y="4763"/>
                  </a:lnTo>
                  <a:cubicBezTo>
                    <a:pt x="1354" y="5013"/>
                    <a:pt x="1379" y="5264"/>
                    <a:pt x="1404" y="5514"/>
                  </a:cubicBezTo>
                  <a:cubicBezTo>
                    <a:pt x="1454" y="5840"/>
                    <a:pt x="1479" y="6191"/>
                    <a:pt x="1529" y="6517"/>
                  </a:cubicBezTo>
                  <a:cubicBezTo>
                    <a:pt x="1529" y="6517"/>
                    <a:pt x="1554" y="6542"/>
                    <a:pt x="1554" y="6542"/>
                  </a:cubicBezTo>
                  <a:lnTo>
                    <a:pt x="1579" y="6818"/>
                  </a:lnTo>
                  <a:cubicBezTo>
                    <a:pt x="1579" y="6993"/>
                    <a:pt x="1604" y="7169"/>
                    <a:pt x="1604" y="7344"/>
                  </a:cubicBezTo>
                  <a:cubicBezTo>
                    <a:pt x="1654" y="7820"/>
                    <a:pt x="1704" y="8196"/>
                    <a:pt x="1755" y="8572"/>
                  </a:cubicBezTo>
                  <a:cubicBezTo>
                    <a:pt x="1805" y="8848"/>
                    <a:pt x="1880" y="9123"/>
                    <a:pt x="1980" y="9399"/>
                  </a:cubicBezTo>
                  <a:cubicBezTo>
                    <a:pt x="2156" y="9976"/>
                    <a:pt x="2431" y="10527"/>
                    <a:pt x="2782" y="11078"/>
                  </a:cubicBezTo>
                  <a:cubicBezTo>
                    <a:pt x="2933" y="11329"/>
                    <a:pt x="3133" y="11605"/>
                    <a:pt x="3334" y="11855"/>
                  </a:cubicBezTo>
                  <a:cubicBezTo>
                    <a:pt x="3509" y="12081"/>
                    <a:pt x="3710" y="12306"/>
                    <a:pt x="3935" y="12482"/>
                  </a:cubicBezTo>
                  <a:cubicBezTo>
                    <a:pt x="4136" y="12682"/>
                    <a:pt x="4361" y="12833"/>
                    <a:pt x="4562" y="12958"/>
                  </a:cubicBezTo>
                  <a:cubicBezTo>
                    <a:pt x="4787" y="13083"/>
                    <a:pt x="5013" y="13159"/>
                    <a:pt x="5213" y="13184"/>
                  </a:cubicBezTo>
                  <a:cubicBezTo>
                    <a:pt x="5288" y="13184"/>
                    <a:pt x="5364" y="13209"/>
                    <a:pt x="5439" y="13209"/>
                  </a:cubicBezTo>
                  <a:cubicBezTo>
                    <a:pt x="5589" y="13209"/>
                    <a:pt x="5740" y="13184"/>
                    <a:pt x="5890" y="13134"/>
                  </a:cubicBezTo>
                  <a:cubicBezTo>
                    <a:pt x="6090" y="13058"/>
                    <a:pt x="6291" y="12908"/>
                    <a:pt x="6466" y="12707"/>
                  </a:cubicBezTo>
                  <a:cubicBezTo>
                    <a:pt x="6667" y="12507"/>
                    <a:pt x="6817" y="12256"/>
                    <a:pt x="6968" y="11931"/>
                  </a:cubicBezTo>
                  <a:cubicBezTo>
                    <a:pt x="7143" y="11580"/>
                    <a:pt x="7243" y="11204"/>
                    <a:pt x="7369" y="10753"/>
                  </a:cubicBezTo>
                  <a:cubicBezTo>
                    <a:pt x="7519" y="10076"/>
                    <a:pt x="7569" y="9324"/>
                    <a:pt x="7519" y="8522"/>
                  </a:cubicBezTo>
                  <a:cubicBezTo>
                    <a:pt x="7494" y="7770"/>
                    <a:pt x="7344" y="6968"/>
                    <a:pt x="7118" y="6166"/>
                  </a:cubicBezTo>
                  <a:cubicBezTo>
                    <a:pt x="6918" y="5389"/>
                    <a:pt x="6617" y="4637"/>
                    <a:pt x="6216" y="3910"/>
                  </a:cubicBezTo>
                  <a:cubicBezTo>
                    <a:pt x="5840" y="3209"/>
                    <a:pt x="5414" y="2557"/>
                    <a:pt x="4887" y="1981"/>
                  </a:cubicBezTo>
                  <a:cubicBezTo>
                    <a:pt x="4637" y="1705"/>
                    <a:pt x="4386" y="1454"/>
                    <a:pt x="4085" y="1204"/>
                  </a:cubicBezTo>
                  <a:cubicBezTo>
                    <a:pt x="3835" y="1003"/>
                    <a:pt x="3584" y="828"/>
                    <a:pt x="3334" y="677"/>
                  </a:cubicBezTo>
                  <a:cubicBezTo>
                    <a:pt x="3158" y="577"/>
                    <a:pt x="2958" y="477"/>
                    <a:pt x="2732" y="377"/>
                  </a:cubicBezTo>
                  <a:cubicBezTo>
                    <a:pt x="2481" y="251"/>
                    <a:pt x="2231" y="176"/>
                    <a:pt x="2005" y="101"/>
                  </a:cubicBezTo>
                  <a:cubicBezTo>
                    <a:pt x="1755" y="51"/>
                    <a:pt x="1504" y="1"/>
                    <a:pt x="1253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9417;p55">
              <a:extLst>
                <a:ext uri="{FF2B5EF4-FFF2-40B4-BE49-F238E27FC236}">
                  <a16:creationId xmlns:a16="http://schemas.microsoft.com/office/drawing/2014/main" id="{092EE99D-FFE2-48E3-98C2-D517E02AC407}"/>
                </a:ext>
              </a:extLst>
            </p:cNvPr>
            <p:cNvSpPr/>
            <p:nvPr/>
          </p:nvSpPr>
          <p:spPr>
            <a:xfrm>
              <a:off x="2678100" y="2473725"/>
              <a:ext cx="93375" cy="134100"/>
            </a:xfrm>
            <a:custGeom>
              <a:avLst/>
              <a:gdLst/>
              <a:ahLst/>
              <a:cxnLst/>
              <a:rect l="l" t="t" r="r" b="b"/>
              <a:pathLst>
                <a:path w="3735" h="5364" extrusionOk="0">
                  <a:moveTo>
                    <a:pt x="1980" y="0"/>
                  </a:moveTo>
                  <a:cubicBezTo>
                    <a:pt x="1905" y="0"/>
                    <a:pt x="1805" y="0"/>
                    <a:pt x="1729" y="25"/>
                  </a:cubicBezTo>
                  <a:cubicBezTo>
                    <a:pt x="1579" y="50"/>
                    <a:pt x="1429" y="100"/>
                    <a:pt x="1253" y="201"/>
                  </a:cubicBezTo>
                  <a:cubicBezTo>
                    <a:pt x="1103" y="276"/>
                    <a:pt x="952" y="426"/>
                    <a:pt x="777" y="602"/>
                  </a:cubicBezTo>
                  <a:cubicBezTo>
                    <a:pt x="652" y="752"/>
                    <a:pt x="526" y="902"/>
                    <a:pt x="451" y="1078"/>
                  </a:cubicBezTo>
                  <a:cubicBezTo>
                    <a:pt x="351" y="1253"/>
                    <a:pt x="301" y="1429"/>
                    <a:pt x="226" y="1679"/>
                  </a:cubicBezTo>
                  <a:cubicBezTo>
                    <a:pt x="201" y="1830"/>
                    <a:pt x="176" y="1980"/>
                    <a:pt x="150" y="2155"/>
                  </a:cubicBezTo>
                  <a:cubicBezTo>
                    <a:pt x="75" y="2456"/>
                    <a:pt x="25" y="2757"/>
                    <a:pt x="25" y="3083"/>
                  </a:cubicBezTo>
                  <a:cubicBezTo>
                    <a:pt x="0" y="3434"/>
                    <a:pt x="50" y="3759"/>
                    <a:pt x="125" y="4060"/>
                  </a:cubicBezTo>
                  <a:cubicBezTo>
                    <a:pt x="176" y="4186"/>
                    <a:pt x="226" y="4311"/>
                    <a:pt x="301" y="4436"/>
                  </a:cubicBezTo>
                  <a:cubicBezTo>
                    <a:pt x="326" y="4511"/>
                    <a:pt x="376" y="4561"/>
                    <a:pt x="401" y="4612"/>
                  </a:cubicBezTo>
                  <a:cubicBezTo>
                    <a:pt x="476" y="4712"/>
                    <a:pt x="551" y="4787"/>
                    <a:pt x="602" y="4887"/>
                  </a:cubicBezTo>
                  <a:cubicBezTo>
                    <a:pt x="827" y="5113"/>
                    <a:pt x="1103" y="5288"/>
                    <a:pt x="1379" y="5338"/>
                  </a:cubicBezTo>
                  <a:cubicBezTo>
                    <a:pt x="1454" y="5363"/>
                    <a:pt x="1529" y="5363"/>
                    <a:pt x="1604" y="5363"/>
                  </a:cubicBezTo>
                  <a:lnTo>
                    <a:pt x="1780" y="5363"/>
                  </a:lnTo>
                  <a:cubicBezTo>
                    <a:pt x="1905" y="5338"/>
                    <a:pt x="2030" y="5288"/>
                    <a:pt x="2155" y="5238"/>
                  </a:cubicBezTo>
                  <a:cubicBezTo>
                    <a:pt x="2281" y="5163"/>
                    <a:pt x="2381" y="5088"/>
                    <a:pt x="2481" y="5013"/>
                  </a:cubicBezTo>
                  <a:cubicBezTo>
                    <a:pt x="2582" y="4912"/>
                    <a:pt x="2707" y="4812"/>
                    <a:pt x="2807" y="4687"/>
                  </a:cubicBezTo>
                  <a:cubicBezTo>
                    <a:pt x="3008" y="4436"/>
                    <a:pt x="3183" y="4160"/>
                    <a:pt x="3333" y="3835"/>
                  </a:cubicBezTo>
                  <a:cubicBezTo>
                    <a:pt x="3459" y="3534"/>
                    <a:pt x="3584" y="3233"/>
                    <a:pt x="3634" y="2907"/>
                  </a:cubicBezTo>
                  <a:cubicBezTo>
                    <a:pt x="3709" y="2582"/>
                    <a:pt x="3734" y="2281"/>
                    <a:pt x="3709" y="2005"/>
                  </a:cubicBezTo>
                  <a:cubicBezTo>
                    <a:pt x="3684" y="1629"/>
                    <a:pt x="3559" y="1253"/>
                    <a:pt x="3384" y="902"/>
                  </a:cubicBezTo>
                  <a:cubicBezTo>
                    <a:pt x="3208" y="602"/>
                    <a:pt x="2957" y="351"/>
                    <a:pt x="2657" y="175"/>
                  </a:cubicBezTo>
                  <a:cubicBezTo>
                    <a:pt x="2531" y="100"/>
                    <a:pt x="2381" y="50"/>
                    <a:pt x="2231" y="25"/>
                  </a:cubicBezTo>
                  <a:cubicBezTo>
                    <a:pt x="2155" y="0"/>
                    <a:pt x="2055" y="0"/>
                    <a:pt x="1980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9418;p55">
              <a:extLst>
                <a:ext uri="{FF2B5EF4-FFF2-40B4-BE49-F238E27FC236}">
                  <a16:creationId xmlns:a16="http://schemas.microsoft.com/office/drawing/2014/main" id="{03816034-821C-4CD4-AD53-C824F62BE584}"/>
                </a:ext>
              </a:extLst>
            </p:cNvPr>
            <p:cNvSpPr/>
            <p:nvPr/>
          </p:nvSpPr>
          <p:spPr>
            <a:xfrm>
              <a:off x="2679975" y="2479975"/>
              <a:ext cx="38250" cy="87750"/>
            </a:xfrm>
            <a:custGeom>
              <a:avLst/>
              <a:gdLst/>
              <a:ahLst/>
              <a:cxnLst/>
              <a:rect l="l" t="t" r="r" b="b"/>
              <a:pathLst>
                <a:path w="1530" h="3510" extrusionOk="0">
                  <a:moveTo>
                    <a:pt x="1278" y="1"/>
                  </a:moveTo>
                  <a:cubicBezTo>
                    <a:pt x="1128" y="76"/>
                    <a:pt x="1003" y="151"/>
                    <a:pt x="877" y="251"/>
                  </a:cubicBezTo>
                  <a:cubicBezTo>
                    <a:pt x="752" y="352"/>
                    <a:pt x="627" y="477"/>
                    <a:pt x="527" y="602"/>
                  </a:cubicBezTo>
                  <a:cubicBezTo>
                    <a:pt x="326" y="853"/>
                    <a:pt x="201" y="1154"/>
                    <a:pt x="126" y="1479"/>
                  </a:cubicBezTo>
                  <a:cubicBezTo>
                    <a:pt x="25" y="1805"/>
                    <a:pt x="0" y="2131"/>
                    <a:pt x="0" y="2457"/>
                  </a:cubicBezTo>
                  <a:cubicBezTo>
                    <a:pt x="0" y="2783"/>
                    <a:pt x="50" y="3083"/>
                    <a:pt x="126" y="3384"/>
                  </a:cubicBezTo>
                  <a:cubicBezTo>
                    <a:pt x="126" y="3434"/>
                    <a:pt x="176" y="3484"/>
                    <a:pt x="201" y="3484"/>
                  </a:cubicBezTo>
                  <a:cubicBezTo>
                    <a:pt x="251" y="3509"/>
                    <a:pt x="301" y="3509"/>
                    <a:pt x="326" y="3509"/>
                  </a:cubicBezTo>
                  <a:cubicBezTo>
                    <a:pt x="376" y="3484"/>
                    <a:pt x="426" y="3459"/>
                    <a:pt x="451" y="3409"/>
                  </a:cubicBezTo>
                  <a:cubicBezTo>
                    <a:pt x="451" y="3384"/>
                    <a:pt x="451" y="3334"/>
                    <a:pt x="451" y="3284"/>
                  </a:cubicBezTo>
                  <a:cubicBezTo>
                    <a:pt x="451" y="3259"/>
                    <a:pt x="426" y="3234"/>
                    <a:pt x="426" y="3209"/>
                  </a:cubicBezTo>
                  <a:cubicBezTo>
                    <a:pt x="376" y="2858"/>
                    <a:pt x="351" y="2507"/>
                    <a:pt x="376" y="2131"/>
                  </a:cubicBezTo>
                  <a:lnTo>
                    <a:pt x="376" y="2131"/>
                  </a:lnTo>
                  <a:lnTo>
                    <a:pt x="351" y="2181"/>
                  </a:lnTo>
                  <a:cubicBezTo>
                    <a:pt x="376" y="1905"/>
                    <a:pt x="426" y="1630"/>
                    <a:pt x="527" y="1354"/>
                  </a:cubicBezTo>
                  <a:cubicBezTo>
                    <a:pt x="577" y="1204"/>
                    <a:pt x="652" y="1053"/>
                    <a:pt x="752" y="903"/>
                  </a:cubicBezTo>
                  <a:cubicBezTo>
                    <a:pt x="827" y="778"/>
                    <a:pt x="928" y="652"/>
                    <a:pt x="1053" y="552"/>
                  </a:cubicBezTo>
                  <a:cubicBezTo>
                    <a:pt x="1153" y="452"/>
                    <a:pt x="1278" y="402"/>
                    <a:pt x="1404" y="326"/>
                  </a:cubicBezTo>
                  <a:cubicBezTo>
                    <a:pt x="1429" y="301"/>
                    <a:pt x="1479" y="276"/>
                    <a:pt x="1504" y="251"/>
                  </a:cubicBezTo>
                  <a:cubicBezTo>
                    <a:pt x="1504" y="201"/>
                    <a:pt x="1529" y="151"/>
                    <a:pt x="1504" y="101"/>
                  </a:cubicBezTo>
                  <a:cubicBezTo>
                    <a:pt x="1479" y="76"/>
                    <a:pt x="1454" y="26"/>
                    <a:pt x="1429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9419;p55">
              <a:extLst>
                <a:ext uri="{FF2B5EF4-FFF2-40B4-BE49-F238E27FC236}">
                  <a16:creationId xmlns:a16="http://schemas.microsoft.com/office/drawing/2014/main" id="{61BC28BB-EAB3-437A-A474-E62DE767F889}"/>
                </a:ext>
              </a:extLst>
            </p:cNvPr>
            <p:cNvSpPr/>
            <p:nvPr/>
          </p:nvSpPr>
          <p:spPr>
            <a:xfrm>
              <a:off x="2676825" y="2490000"/>
              <a:ext cx="27600" cy="80250"/>
            </a:xfrm>
            <a:custGeom>
              <a:avLst/>
              <a:gdLst/>
              <a:ahLst/>
              <a:cxnLst/>
              <a:rect l="l" t="t" r="r" b="b"/>
              <a:pathLst>
                <a:path w="1104" h="3210" extrusionOk="0">
                  <a:moveTo>
                    <a:pt x="928" y="1"/>
                  </a:moveTo>
                  <a:cubicBezTo>
                    <a:pt x="878" y="1"/>
                    <a:pt x="828" y="26"/>
                    <a:pt x="803" y="51"/>
                  </a:cubicBezTo>
                  <a:cubicBezTo>
                    <a:pt x="452" y="477"/>
                    <a:pt x="201" y="1003"/>
                    <a:pt x="76" y="1530"/>
                  </a:cubicBezTo>
                  <a:cubicBezTo>
                    <a:pt x="26" y="1805"/>
                    <a:pt x="1" y="2081"/>
                    <a:pt x="26" y="2357"/>
                  </a:cubicBezTo>
                  <a:cubicBezTo>
                    <a:pt x="51" y="2507"/>
                    <a:pt x="76" y="2632"/>
                    <a:pt x="101" y="2758"/>
                  </a:cubicBezTo>
                  <a:cubicBezTo>
                    <a:pt x="151" y="2883"/>
                    <a:pt x="201" y="3008"/>
                    <a:pt x="277" y="3134"/>
                  </a:cubicBezTo>
                  <a:cubicBezTo>
                    <a:pt x="293" y="3182"/>
                    <a:pt x="351" y="3210"/>
                    <a:pt x="410" y="3210"/>
                  </a:cubicBezTo>
                  <a:cubicBezTo>
                    <a:pt x="443" y="3210"/>
                    <a:pt x="476" y="3201"/>
                    <a:pt x="502" y="3184"/>
                  </a:cubicBezTo>
                  <a:cubicBezTo>
                    <a:pt x="552" y="3159"/>
                    <a:pt x="577" y="3108"/>
                    <a:pt x="577" y="3083"/>
                  </a:cubicBezTo>
                  <a:cubicBezTo>
                    <a:pt x="602" y="3033"/>
                    <a:pt x="577" y="2983"/>
                    <a:pt x="552" y="2958"/>
                  </a:cubicBezTo>
                  <a:cubicBezTo>
                    <a:pt x="552" y="2933"/>
                    <a:pt x="527" y="2908"/>
                    <a:pt x="527" y="2883"/>
                  </a:cubicBezTo>
                  <a:cubicBezTo>
                    <a:pt x="477" y="2758"/>
                    <a:pt x="427" y="2632"/>
                    <a:pt x="402" y="2482"/>
                  </a:cubicBezTo>
                  <a:cubicBezTo>
                    <a:pt x="377" y="2306"/>
                    <a:pt x="352" y="2106"/>
                    <a:pt x="377" y="1931"/>
                  </a:cubicBezTo>
                  <a:cubicBezTo>
                    <a:pt x="402" y="1705"/>
                    <a:pt x="452" y="1479"/>
                    <a:pt x="527" y="1254"/>
                  </a:cubicBezTo>
                  <a:lnTo>
                    <a:pt x="527" y="1254"/>
                  </a:lnTo>
                  <a:cubicBezTo>
                    <a:pt x="527" y="1254"/>
                    <a:pt x="502" y="1279"/>
                    <a:pt x="502" y="1279"/>
                  </a:cubicBezTo>
                  <a:cubicBezTo>
                    <a:pt x="602" y="1003"/>
                    <a:pt x="728" y="727"/>
                    <a:pt x="903" y="477"/>
                  </a:cubicBezTo>
                  <a:cubicBezTo>
                    <a:pt x="953" y="427"/>
                    <a:pt x="1003" y="352"/>
                    <a:pt x="1054" y="276"/>
                  </a:cubicBezTo>
                  <a:cubicBezTo>
                    <a:pt x="1104" y="201"/>
                    <a:pt x="1104" y="101"/>
                    <a:pt x="1029" y="51"/>
                  </a:cubicBezTo>
                  <a:cubicBezTo>
                    <a:pt x="1003" y="1"/>
                    <a:pt x="953" y="1"/>
                    <a:pt x="928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9420;p55">
              <a:extLst>
                <a:ext uri="{FF2B5EF4-FFF2-40B4-BE49-F238E27FC236}">
                  <a16:creationId xmlns:a16="http://schemas.microsoft.com/office/drawing/2014/main" id="{6BF100DB-DADF-4583-BF00-986853A62E57}"/>
                </a:ext>
              </a:extLst>
            </p:cNvPr>
            <p:cNvSpPr/>
            <p:nvPr/>
          </p:nvSpPr>
          <p:spPr>
            <a:xfrm>
              <a:off x="2677475" y="2519450"/>
              <a:ext cx="14425" cy="54700"/>
            </a:xfrm>
            <a:custGeom>
              <a:avLst/>
              <a:gdLst/>
              <a:ahLst/>
              <a:cxnLst/>
              <a:rect l="l" t="t" r="r" b="b"/>
              <a:pathLst>
                <a:path w="577" h="2188" extrusionOk="0">
                  <a:moveTo>
                    <a:pt x="376" y="1"/>
                  </a:moveTo>
                  <a:cubicBezTo>
                    <a:pt x="326" y="1"/>
                    <a:pt x="251" y="51"/>
                    <a:pt x="226" y="101"/>
                  </a:cubicBezTo>
                  <a:cubicBezTo>
                    <a:pt x="150" y="226"/>
                    <a:pt x="100" y="377"/>
                    <a:pt x="50" y="527"/>
                  </a:cubicBezTo>
                  <a:cubicBezTo>
                    <a:pt x="0" y="702"/>
                    <a:pt x="0" y="878"/>
                    <a:pt x="0" y="1053"/>
                  </a:cubicBezTo>
                  <a:cubicBezTo>
                    <a:pt x="0" y="1229"/>
                    <a:pt x="25" y="1404"/>
                    <a:pt x="50" y="1580"/>
                  </a:cubicBezTo>
                  <a:cubicBezTo>
                    <a:pt x="75" y="1755"/>
                    <a:pt x="125" y="1905"/>
                    <a:pt x="201" y="2081"/>
                  </a:cubicBezTo>
                  <a:cubicBezTo>
                    <a:pt x="221" y="2143"/>
                    <a:pt x="293" y="2188"/>
                    <a:pt x="359" y="2188"/>
                  </a:cubicBezTo>
                  <a:cubicBezTo>
                    <a:pt x="374" y="2188"/>
                    <a:pt x="388" y="2186"/>
                    <a:pt x="401" y="2181"/>
                  </a:cubicBezTo>
                  <a:cubicBezTo>
                    <a:pt x="501" y="2156"/>
                    <a:pt x="551" y="2056"/>
                    <a:pt x="526" y="1956"/>
                  </a:cubicBezTo>
                  <a:cubicBezTo>
                    <a:pt x="451" y="1805"/>
                    <a:pt x="426" y="1655"/>
                    <a:pt x="376" y="1504"/>
                  </a:cubicBezTo>
                  <a:cubicBezTo>
                    <a:pt x="351" y="1304"/>
                    <a:pt x="326" y="1128"/>
                    <a:pt x="351" y="928"/>
                  </a:cubicBezTo>
                  <a:cubicBezTo>
                    <a:pt x="351" y="778"/>
                    <a:pt x="376" y="627"/>
                    <a:pt x="426" y="477"/>
                  </a:cubicBezTo>
                  <a:cubicBezTo>
                    <a:pt x="451" y="402"/>
                    <a:pt x="501" y="326"/>
                    <a:pt x="526" y="251"/>
                  </a:cubicBezTo>
                  <a:cubicBezTo>
                    <a:pt x="576" y="176"/>
                    <a:pt x="551" y="76"/>
                    <a:pt x="451" y="26"/>
                  </a:cubicBezTo>
                  <a:cubicBezTo>
                    <a:pt x="426" y="26"/>
                    <a:pt x="401" y="1"/>
                    <a:pt x="376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9421;p55">
              <a:extLst>
                <a:ext uri="{FF2B5EF4-FFF2-40B4-BE49-F238E27FC236}">
                  <a16:creationId xmlns:a16="http://schemas.microsoft.com/office/drawing/2014/main" id="{D3FF6ED3-8FDF-447B-B2E6-55264C411579}"/>
                </a:ext>
              </a:extLst>
            </p:cNvPr>
            <p:cNvSpPr/>
            <p:nvPr/>
          </p:nvSpPr>
          <p:spPr>
            <a:xfrm>
              <a:off x="2673700" y="2530725"/>
              <a:ext cx="16950" cy="44675"/>
            </a:xfrm>
            <a:custGeom>
              <a:avLst/>
              <a:gdLst/>
              <a:ahLst/>
              <a:cxnLst/>
              <a:rect l="l" t="t" r="r" b="b"/>
              <a:pathLst>
                <a:path w="678" h="1787" extrusionOk="0">
                  <a:moveTo>
                    <a:pt x="377" y="1"/>
                  </a:moveTo>
                  <a:cubicBezTo>
                    <a:pt x="326" y="26"/>
                    <a:pt x="301" y="51"/>
                    <a:pt x="276" y="101"/>
                  </a:cubicBezTo>
                  <a:cubicBezTo>
                    <a:pt x="1" y="577"/>
                    <a:pt x="151" y="1179"/>
                    <a:pt x="326" y="1655"/>
                  </a:cubicBezTo>
                  <a:cubicBezTo>
                    <a:pt x="347" y="1738"/>
                    <a:pt x="420" y="1787"/>
                    <a:pt x="501" y="1787"/>
                  </a:cubicBezTo>
                  <a:cubicBezTo>
                    <a:pt x="518" y="1787"/>
                    <a:pt x="535" y="1785"/>
                    <a:pt x="552" y="1780"/>
                  </a:cubicBezTo>
                  <a:cubicBezTo>
                    <a:pt x="627" y="1730"/>
                    <a:pt x="677" y="1630"/>
                    <a:pt x="652" y="1555"/>
                  </a:cubicBezTo>
                  <a:cubicBezTo>
                    <a:pt x="602" y="1379"/>
                    <a:pt x="552" y="1204"/>
                    <a:pt x="502" y="1028"/>
                  </a:cubicBezTo>
                  <a:cubicBezTo>
                    <a:pt x="477" y="878"/>
                    <a:pt x="477" y="753"/>
                    <a:pt x="477" y="627"/>
                  </a:cubicBezTo>
                  <a:cubicBezTo>
                    <a:pt x="477" y="552"/>
                    <a:pt x="502" y="477"/>
                    <a:pt x="527" y="402"/>
                  </a:cubicBezTo>
                  <a:cubicBezTo>
                    <a:pt x="527" y="352"/>
                    <a:pt x="552" y="302"/>
                    <a:pt x="602" y="251"/>
                  </a:cubicBezTo>
                  <a:cubicBezTo>
                    <a:pt x="652" y="176"/>
                    <a:pt x="602" y="51"/>
                    <a:pt x="527" y="26"/>
                  </a:cubicBezTo>
                  <a:cubicBezTo>
                    <a:pt x="502" y="1"/>
                    <a:pt x="477" y="1"/>
                    <a:pt x="427" y="1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9422;p55">
              <a:extLst>
                <a:ext uri="{FF2B5EF4-FFF2-40B4-BE49-F238E27FC236}">
                  <a16:creationId xmlns:a16="http://schemas.microsoft.com/office/drawing/2014/main" id="{2FE67E8B-2731-4DFE-9927-B94BDF17F955}"/>
                </a:ext>
              </a:extLst>
            </p:cNvPr>
            <p:cNvSpPr/>
            <p:nvPr/>
          </p:nvSpPr>
          <p:spPr>
            <a:xfrm>
              <a:off x="2678100" y="2536375"/>
              <a:ext cx="14425" cy="44525"/>
            </a:xfrm>
            <a:custGeom>
              <a:avLst/>
              <a:gdLst/>
              <a:ahLst/>
              <a:cxnLst/>
              <a:rect l="l" t="t" r="r" b="b"/>
              <a:pathLst>
                <a:path w="577" h="1781" extrusionOk="0">
                  <a:moveTo>
                    <a:pt x="226" y="0"/>
                  </a:moveTo>
                  <a:cubicBezTo>
                    <a:pt x="150" y="0"/>
                    <a:pt x="75" y="50"/>
                    <a:pt x="50" y="126"/>
                  </a:cubicBezTo>
                  <a:cubicBezTo>
                    <a:pt x="0" y="376"/>
                    <a:pt x="0" y="652"/>
                    <a:pt x="25" y="903"/>
                  </a:cubicBezTo>
                  <a:cubicBezTo>
                    <a:pt x="25" y="1053"/>
                    <a:pt x="50" y="1178"/>
                    <a:pt x="100" y="1329"/>
                  </a:cubicBezTo>
                  <a:cubicBezTo>
                    <a:pt x="125" y="1454"/>
                    <a:pt x="176" y="1579"/>
                    <a:pt x="251" y="1705"/>
                  </a:cubicBezTo>
                  <a:cubicBezTo>
                    <a:pt x="283" y="1753"/>
                    <a:pt x="336" y="1781"/>
                    <a:pt x="390" y="1781"/>
                  </a:cubicBezTo>
                  <a:cubicBezTo>
                    <a:pt x="420" y="1781"/>
                    <a:pt x="450" y="1772"/>
                    <a:pt x="476" y="1755"/>
                  </a:cubicBezTo>
                  <a:cubicBezTo>
                    <a:pt x="526" y="1730"/>
                    <a:pt x="551" y="1680"/>
                    <a:pt x="551" y="1629"/>
                  </a:cubicBezTo>
                  <a:cubicBezTo>
                    <a:pt x="577" y="1579"/>
                    <a:pt x="551" y="1554"/>
                    <a:pt x="526" y="1504"/>
                  </a:cubicBezTo>
                  <a:cubicBezTo>
                    <a:pt x="526" y="1479"/>
                    <a:pt x="526" y="1479"/>
                    <a:pt x="501" y="1454"/>
                  </a:cubicBezTo>
                  <a:cubicBezTo>
                    <a:pt x="451" y="1329"/>
                    <a:pt x="426" y="1203"/>
                    <a:pt x="401" y="1078"/>
                  </a:cubicBezTo>
                  <a:cubicBezTo>
                    <a:pt x="351" y="903"/>
                    <a:pt x="351" y="702"/>
                    <a:pt x="351" y="527"/>
                  </a:cubicBezTo>
                  <a:cubicBezTo>
                    <a:pt x="376" y="401"/>
                    <a:pt x="376" y="301"/>
                    <a:pt x="401" y="201"/>
                  </a:cubicBezTo>
                  <a:cubicBezTo>
                    <a:pt x="426" y="101"/>
                    <a:pt x="351" y="0"/>
                    <a:pt x="276" y="0"/>
                  </a:cubicBezTo>
                  <a:close/>
                </a:path>
              </a:pathLst>
            </a:custGeom>
            <a:solidFill>
              <a:srgbClr val="F572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9423;p55">
              <a:extLst>
                <a:ext uri="{FF2B5EF4-FFF2-40B4-BE49-F238E27FC236}">
                  <a16:creationId xmlns:a16="http://schemas.microsoft.com/office/drawing/2014/main" id="{5785DD42-66CA-4960-AE0D-475ADD3323D8}"/>
                </a:ext>
              </a:extLst>
            </p:cNvPr>
            <p:cNvSpPr/>
            <p:nvPr/>
          </p:nvSpPr>
          <p:spPr>
            <a:xfrm>
              <a:off x="5651800" y="2594025"/>
              <a:ext cx="189250" cy="245000"/>
            </a:xfrm>
            <a:custGeom>
              <a:avLst/>
              <a:gdLst/>
              <a:ahLst/>
              <a:cxnLst/>
              <a:rect l="l" t="t" r="r" b="b"/>
              <a:pathLst>
                <a:path w="7570" h="9800" extrusionOk="0">
                  <a:moveTo>
                    <a:pt x="7143" y="0"/>
                  </a:moveTo>
                  <a:cubicBezTo>
                    <a:pt x="6917" y="25"/>
                    <a:pt x="6692" y="75"/>
                    <a:pt x="6416" y="176"/>
                  </a:cubicBezTo>
                  <a:cubicBezTo>
                    <a:pt x="6166" y="251"/>
                    <a:pt x="5915" y="351"/>
                    <a:pt x="5589" y="526"/>
                  </a:cubicBezTo>
                  <a:cubicBezTo>
                    <a:pt x="5038" y="802"/>
                    <a:pt x="4486" y="1153"/>
                    <a:pt x="3835" y="1654"/>
                  </a:cubicBezTo>
                  <a:cubicBezTo>
                    <a:pt x="3258" y="2105"/>
                    <a:pt x="2682" y="2607"/>
                    <a:pt x="2130" y="3133"/>
                  </a:cubicBezTo>
                  <a:cubicBezTo>
                    <a:pt x="1604" y="3684"/>
                    <a:pt x="1153" y="4211"/>
                    <a:pt x="777" y="4712"/>
                  </a:cubicBezTo>
                  <a:cubicBezTo>
                    <a:pt x="602" y="4963"/>
                    <a:pt x="451" y="5213"/>
                    <a:pt x="326" y="5464"/>
                  </a:cubicBezTo>
                  <a:cubicBezTo>
                    <a:pt x="176" y="5739"/>
                    <a:pt x="75" y="6015"/>
                    <a:pt x="25" y="6291"/>
                  </a:cubicBezTo>
                  <a:cubicBezTo>
                    <a:pt x="0" y="6466"/>
                    <a:pt x="0" y="6642"/>
                    <a:pt x="25" y="6867"/>
                  </a:cubicBezTo>
                  <a:cubicBezTo>
                    <a:pt x="50" y="7068"/>
                    <a:pt x="100" y="7268"/>
                    <a:pt x="176" y="7494"/>
                  </a:cubicBezTo>
                  <a:cubicBezTo>
                    <a:pt x="251" y="7719"/>
                    <a:pt x="351" y="7920"/>
                    <a:pt x="451" y="8045"/>
                  </a:cubicBezTo>
                  <a:cubicBezTo>
                    <a:pt x="551" y="8246"/>
                    <a:pt x="702" y="8421"/>
                    <a:pt x="852" y="8597"/>
                  </a:cubicBezTo>
                  <a:cubicBezTo>
                    <a:pt x="1153" y="8922"/>
                    <a:pt x="1479" y="9198"/>
                    <a:pt x="1830" y="9399"/>
                  </a:cubicBezTo>
                  <a:cubicBezTo>
                    <a:pt x="2231" y="9624"/>
                    <a:pt x="2632" y="9750"/>
                    <a:pt x="3008" y="9800"/>
                  </a:cubicBezTo>
                  <a:lnTo>
                    <a:pt x="3183" y="9800"/>
                  </a:lnTo>
                  <a:cubicBezTo>
                    <a:pt x="3484" y="9800"/>
                    <a:pt x="3785" y="9724"/>
                    <a:pt x="4060" y="9599"/>
                  </a:cubicBezTo>
                  <a:cubicBezTo>
                    <a:pt x="4336" y="9474"/>
                    <a:pt x="4612" y="9248"/>
                    <a:pt x="4887" y="8948"/>
                  </a:cubicBezTo>
                  <a:cubicBezTo>
                    <a:pt x="5113" y="8697"/>
                    <a:pt x="5313" y="8421"/>
                    <a:pt x="5564" y="7995"/>
                  </a:cubicBezTo>
                  <a:cubicBezTo>
                    <a:pt x="5714" y="7719"/>
                    <a:pt x="5865" y="7419"/>
                    <a:pt x="6040" y="7043"/>
                  </a:cubicBezTo>
                  <a:cubicBezTo>
                    <a:pt x="6366" y="6341"/>
                    <a:pt x="6667" y="5589"/>
                    <a:pt x="6917" y="4787"/>
                  </a:cubicBezTo>
                  <a:cubicBezTo>
                    <a:pt x="7218" y="3885"/>
                    <a:pt x="7394" y="3083"/>
                    <a:pt x="7494" y="2306"/>
                  </a:cubicBezTo>
                  <a:cubicBezTo>
                    <a:pt x="7544" y="1905"/>
                    <a:pt x="7569" y="1529"/>
                    <a:pt x="7544" y="1153"/>
                  </a:cubicBezTo>
                  <a:cubicBezTo>
                    <a:pt x="7544" y="978"/>
                    <a:pt x="7544" y="827"/>
                    <a:pt x="7519" y="627"/>
                  </a:cubicBezTo>
                  <a:cubicBezTo>
                    <a:pt x="7494" y="551"/>
                    <a:pt x="7494" y="476"/>
                    <a:pt x="7469" y="401"/>
                  </a:cubicBezTo>
                  <a:lnTo>
                    <a:pt x="7469" y="326"/>
                  </a:lnTo>
                  <a:cubicBezTo>
                    <a:pt x="7444" y="301"/>
                    <a:pt x="7444" y="276"/>
                    <a:pt x="7444" y="226"/>
                  </a:cubicBezTo>
                  <a:cubicBezTo>
                    <a:pt x="7444" y="201"/>
                    <a:pt x="7444" y="176"/>
                    <a:pt x="7419" y="150"/>
                  </a:cubicBezTo>
                  <a:cubicBezTo>
                    <a:pt x="7394" y="75"/>
                    <a:pt x="7318" y="25"/>
                    <a:pt x="7268" y="25"/>
                  </a:cubicBezTo>
                  <a:cubicBezTo>
                    <a:pt x="7218" y="25"/>
                    <a:pt x="7193" y="0"/>
                    <a:pt x="716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9424;p55">
              <a:extLst>
                <a:ext uri="{FF2B5EF4-FFF2-40B4-BE49-F238E27FC236}">
                  <a16:creationId xmlns:a16="http://schemas.microsoft.com/office/drawing/2014/main" id="{29F33DB0-8E36-470F-9D08-2F38E8CFA8C2}"/>
                </a:ext>
              </a:extLst>
            </p:cNvPr>
            <p:cNvSpPr/>
            <p:nvPr/>
          </p:nvSpPr>
          <p:spPr>
            <a:xfrm>
              <a:off x="5751425" y="2594025"/>
              <a:ext cx="92125" cy="230600"/>
            </a:xfrm>
            <a:custGeom>
              <a:avLst/>
              <a:gdLst/>
              <a:ahLst/>
              <a:cxnLst/>
              <a:rect l="l" t="t" r="r" b="b"/>
              <a:pathLst>
                <a:path w="3685" h="9224" extrusionOk="0">
                  <a:moveTo>
                    <a:pt x="3133" y="0"/>
                  </a:moveTo>
                  <a:cubicBezTo>
                    <a:pt x="3058" y="0"/>
                    <a:pt x="2983" y="50"/>
                    <a:pt x="2957" y="125"/>
                  </a:cubicBezTo>
                  <a:cubicBezTo>
                    <a:pt x="2957" y="226"/>
                    <a:pt x="3008" y="301"/>
                    <a:pt x="3108" y="326"/>
                  </a:cubicBezTo>
                  <a:cubicBezTo>
                    <a:pt x="3108" y="326"/>
                    <a:pt x="3108" y="326"/>
                    <a:pt x="3133" y="351"/>
                  </a:cubicBezTo>
                  <a:lnTo>
                    <a:pt x="3158" y="351"/>
                  </a:lnTo>
                  <a:cubicBezTo>
                    <a:pt x="3158" y="376"/>
                    <a:pt x="3183" y="376"/>
                    <a:pt x="3183" y="401"/>
                  </a:cubicBezTo>
                  <a:cubicBezTo>
                    <a:pt x="3208" y="401"/>
                    <a:pt x="3208" y="426"/>
                    <a:pt x="3233" y="451"/>
                  </a:cubicBezTo>
                  <a:cubicBezTo>
                    <a:pt x="3258" y="526"/>
                    <a:pt x="3283" y="602"/>
                    <a:pt x="3283" y="677"/>
                  </a:cubicBezTo>
                  <a:cubicBezTo>
                    <a:pt x="3308" y="927"/>
                    <a:pt x="3308" y="1153"/>
                    <a:pt x="3308" y="1404"/>
                  </a:cubicBezTo>
                  <a:cubicBezTo>
                    <a:pt x="3283" y="1629"/>
                    <a:pt x="3258" y="1855"/>
                    <a:pt x="3233" y="2080"/>
                  </a:cubicBezTo>
                  <a:lnTo>
                    <a:pt x="3258" y="2055"/>
                  </a:lnTo>
                  <a:lnTo>
                    <a:pt x="3258" y="2055"/>
                  </a:lnTo>
                  <a:cubicBezTo>
                    <a:pt x="3158" y="3108"/>
                    <a:pt x="2882" y="4135"/>
                    <a:pt x="2531" y="5138"/>
                  </a:cubicBezTo>
                  <a:cubicBezTo>
                    <a:pt x="2531" y="5138"/>
                    <a:pt x="2531" y="5113"/>
                    <a:pt x="2531" y="5088"/>
                  </a:cubicBezTo>
                  <a:cubicBezTo>
                    <a:pt x="2206" y="5990"/>
                    <a:pt x="1780" y="6842"/>
                    <a:pt x="1228" y="7619"/>
                  </a:cubicBezTo>
                  <a:lnTo>
                    <a:pt x="1253" y="7619"/>
                  </a:lnTo>
                  <a:cubicBezTo>
                    <a:pt x="1253" y="7619"/>
                    <a:pt x="1228" y="7644"/>
                    <a:pt x="1228" y="7644"/>
                  </a:cubicBezTo>
                  <a:cubicBezTo>
                    <a:pt x="877" y="8120"/>
                    <a:pt x="501" y="8547"/>
                    <a:pt x="50" y="8922"/>
                  </a:cubicBezTo>
                  <a:cubicBezTo>
                    <a:pt x="25" y="8948"/>
                    <a:pt x="0" y="8998"/>
                    <a:pt x="0" y="9048"/>
                  </a:cubicBezTo>
                  <a:cubicBezTo>
                    <a:pt x="0" y="9098"/>
                    <a:pt x="25" y="9148"/>
                    <a:pt x="75" y="9173"/>
                  </a:cubicBezTo>
                  <a:cubicBezTo>
                    <a:pt x="100" y="9198"/>
                    <a:pt x="150" y="9223"/>
                    <a:pt x="201" y="9223"/>
                  </a:cubicBezTo>
                  <a:cubicBezTo>
                    <a:pt x="251" y="9223"/>
                    <a:pt x="276" y="9198"/>
                    <a:pt x="301" y="9148"/>
                  </a:cubicBezTo>
                  <a:cubicBezTo>
                    <a:pt x="927" y="8647"/>
                    <a:pt x="1429" y="7995"/>
                    <a:pt x="1855" y="7318"/>
                  </a:cubicBezTo>
                  <a:cubicBezTo>
                    <a:pt x="2306" y="6592"/>
                    <a:pt x="2657" y="5790"/>
                    <a:pt x="2957" y="4963"/>
                  </a:cubicBezTo>
                  <a:cubicBezTo>
                    <a:pt x="3233" y="4186"/>
                    <a:pt x="3434" y="3359"/>
                    <a:pt x="3534" y="2531"/>
                  </a:cubicBezTo>
                  <a:cubicBezTo>
                    <a:pt x="3584" y="2231"/>
                    <a:pt x="3609" y="1905"/>
                    <a:pt x="3634" y="1579"/>
                  </a:cubicBezTo>
                  <a:cubicBezTo>
                    <a:pt x="3659" y="1253"/>
                    <a:pt x="3684" y="927"/>
                    <a:pt x="3634" y="602"/>
                  </a:cubicBezTo>
                  <a:cubicBezTo>
                    <a:pt x="3609" y="476"/>
                    <a:pt x="3559" y="326"/>
                    <a:pt x="3484" y="226"/>
                  </a:cubicBezTo>
                  <a:cubicBezTo>
                    <a:pt x="3409" y="100"/>
                    <a:pt x="3308" y="25"/>
                    <a:pt x="3183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9425;p55">
              <a:extLst>
                <a:ext uri="{FF2B5EF4-FFF2-40B4-BE49-F238E27FC236}">
                  <a16:creationId xmlns:a16="http://schemas.microsoft.com/office/drawing/2014/main" id="{A424EB3C-2692-481A-9F34-813F7846DDB1}"/>
                </a:ext>
              </a:extLst>
            </p:cNvPr>
            <p:cNvSpPr/>
            <p:nvPr/>
          </p:nvSpPr>
          <p:spPr>
            <a:xfrm>
              <a:off x="5776475" y="2596525"/>
              <a:ext cx="67075" cy="32225"/>
            </a:xfrm>
            <a:custGeom>
              <a:avLst/>
              <a:gdLst/>
              <a:ahLst/>
              <a:cxnLst/>
              <a:rect l="l" t="t" r="r" b="b"/>
              <a:pathLst>
                <a:path w="2683" h="1289" extrusionOk="0">
                  <a:moveTo>
                    <a:pt x="2206" y="0"/>
                  </a:moveTo>
                  <a:cubicBezTo>
                    <a:pt x="2056" y="0"/>
                    <a:pt x="1905" y="25"/>
                    <a:pt x="1780" y="76"/>
                  </a:cubicBezTo>
                  <a:cubicBezTo>
                    <a:pt x="1630" y="126"/>
                    <a:pt x="1454" y="201"/>
                    <a:pt x="1304" y="276"/>
                  </a:cubicBezTo>
                  <a:cubicBezTo>
                    <a:pt x="1128" y="351"/>
                    <a:pt x="953" y="451"/>
                    <a:pt x="803" y="552"/>
                  </a:cubicBezTo>
                  <a:cubicBezTo>
                    <a:pt x="552" y="677"/>
                    <a:pt x="326" y="827"/>
                    <a:pt x="101" y="978"/>
                  </a:cubicBezTo>
                  <a:cubicBezTo>
                    <a:pt x="1" y="1028"/>
                    <a:pt x="1" y="1153"/>
                    <a:pt x="51" y="1228"/>
                  </a:cubicBezTo>
                  <a:cubicBezTo>
                    <a:pt x="78" y="1270"/>
                    <a:pt x="129" y="1288"/>
                    <a:pt x="181" y="1288"/>
                  </a:cubicBezTo>
                  <a:cubicBezTo>
                    <a:pt x="224" y="1288"/>
                    <a:pt x="268" y="1276"/>
                    <a:pt x="301" y="1253"/>
                  </a:cubicBezTo>
                  <a:cubicBezTo>
                    <a:pt x="527" y="1103"/>
                    <a:pt x="778" y="928"/>
                    <a:pt x="1028" y="802"/>
                  </a:cubicBezTo>
                  <a:cubicBezTo>
                    <a:pt x="1329" y="627"/>
                    <a:pt x="1655" y="451"/>
                    <a:pt x="1981" y="376"/>
                  </a:cubicBezTo>
                  <a:lnTo>
                    <a:pt x="2006" y="376"/>
                  </a:lnTo>
                  <a:cubicBezTo>
                    <a:pt x="2081" y="351"/>
                    <a:pt x="2131" y="351"/>
                    <a:pt x="2206" y="351"/>
                  </a:cubicBezTo>
                  <a:lnTo>
                    <a:pt x="2306" y="351"/>
                  </a:lnTo>
                  <a:lnTo>
                    <a:pt x="2306" y="376"/>
                  </a:lnTo>
                  <a:cubicBezTo>
                    <a:pt x="2331" y="376"/>
                    <a:pt x="2331" y="401"/>
                    <a:pt x="2331" y="401"/>
                  </a:cubicBezTo>
                  <a:cubicBezTo>
                    <a:pt x="2331" y="426"/>
                    <a:pt x="2331" y="451"/>
                    <a:pt x="2331" y="477"/>
                  </a:cubicBezTo>
                  <a:cubicBezTo>
                    <a:pt x="2331" y="527"/>
                    <a:pt x="2306" y="602"/>
                    <a:pt x="2306" y="652"/>
                  </a:cubicBezTo>
                  <a:cubicBezTo>
                    <a:pt x="2256" y="777"/>
                    <a:pt x="2231" y="878"/>
                    <a:pt x="2181" y="978"/>
                  </a:cubicBezTo>
                  <a:cubicBezTo>
                    <a:pt x="2131" y="1053"/>
                    <a:pt x="2181" y="1178"/>
                    <a:pt x="2281" y="1203"/>
                  </a:cubicBezTo>
                  <a:cubicBezTo>
                    <a:pt x="2299" y="1209"/>
                    <a:pt x="2318" y="1212"/>
                    <a:pt x="2338" y="1212"/>
                  </a:cubicBezTo>
                  <a:cubicBezTo>
                    <a:pt x="2401" y="1212"/>
                    <a:pt x="2469" y="1180"/>
                    <a:pt x="2507" y="1103"/>
                  </a:cubicBezTo>
                  <a:cubicBezTo>
                    <a:pt x="2582" y="928"/>
                    <a:pt x="2657" y="727"/>
                    <a:pt x="2682" y="527"/>
                  </a:cubicBezTo>
                  <a:cubicBezTo>
                    <a:pt x="2682" y="401"/>
                    <a:pt x="2657" y="251"/>
                    <a:pt x="2582" y="151"/>
                  </a:cubicBezTo>
                  <a:cubicBezTo>
                    <a:pt x="2482" y="25"/>
                    <a:pt x="2331" y="0"/>
                    <a:pt x="2206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9426;p55">
              <a:extLst>
                <a:ext uri="{FF2B5EF4-FFF2-40B4-BE49-F238E27FC236}">
                  <a16:creationId xmlns:a16="http://schemas.microsoft.com/office/drawing/2014/main" id="{C63DA6B3-1EF8-4FE5-9E31-331231FD2901}"/>
                </a:ext>
              </a:extLst>
            </p:cNvPr>
            <p:cNvSpPr/>
            <p:nvPr/>
          </p:nvSpPr>
          <p:spPr>
            <a:xfrm>
              <a:off x="5760175" y="2588375"/>
              <a:ext cx="84625" cy="87900"/>
            </a:xfrm>
            <a:custGeom>
              <a:avLst/>
              <a:gdLst/>
              <a:ahLst/>
              <a:cxnLst/>
              <a:rect l="l" t="t" r="r" b="b"/>
              <a:pathLst>
                <a:path w="3385" h="3516" extrusionOk="0">
                  <a:moveTo>
                    <a:pt x="2633" y="1"/>
                  </a:moveTo>
                  <a:cubicBezTo>
                    <a:pt x="2532" y="1"/>
                    <a:pt x="2432" y="26"/>
                    <a:pt x="2357" y="51"/>
                  </a:cubicBezTo>
                  <a:cubicBezTo>
                    <a:pt x="2081" y="126"/>
                    <a:pt x="1831" y="276"/>
                    <a:pt x="1605" y="427"/>
                  </a:cubicBezTo>
                  <a:cubicBezTo>
                    <a:pt x="1104" y="752"/>
                    <a:pt x="678" y="1153"/>
                    <a:pt x="277" y="1554"/>
                  </a:cubicBezTo>
                  <a:cubicBezTo>
                    <a:pt x="201" y="1605"/>
                    <a:pt x="151" y="1680"/>
                    <a:pt x="76" y="1730"/>
                  </a:cubicBezTo>
                  <a:cubicBezTo>
                    <a:pt x="26" y="1755"/>
                    <a:pt x="1" y="1805"/>
                    <a:pt x="1" y="1855"/>
                  </a:cubicBezTo>
                  <a:cubicBezTo>
                    <a:pt x="1" y="1905"/>
                    <a:pt x="1" y="1930"/>
                    <a:pt x="26" y="1980"/>
                  </a:cubicBezTo>
                  <a:cubicBezTo>
                    <a:pt x="70" y="2024"/>
                    <a:pt x="122" y="2051"/>
                    <a:pt x="173" y="2051"/>
                  </a:cubicBezTo>
                  <a:cubicBezTo>
                    <a:pt x="209" y="2051"/>
                    <a:pt x="245" y="2037"/>
                    <a:pt x="277" y="2006"/>
                  </a:cubicBezTo>
                  <a:cubicBezTo>
                    <a:pt x="377" y="1930"/>
                    <a:pt x="452" y="1830"/>
                    <a:pt x="552" y="1755"/>
                  </a:cubicBezTo>
                  <a:cubicBezTo>
                    <a:pt x="703" y="1630"/>
                    <a:pt x="828" y="1479"/>
                    <a:pt x="978" y="1354"/>
                  </a:cubicBezTo>
                  <a:cubicBezTo>
                    <a:pt x="1304" y="1053"/>
                    <a:pt x="1655" y="777"/>
                    <a:pt x="2031" y="552"/>
                  </a:cubicBezTo>
                  <a:cubicBezTo>
                    <a:pt x="2181" y="477"/>
                    <a:pt x="2307" y="427"/>
                    <a:pt x="2457" y="376"/>
                  </a:cubicBezTo>
                  <a:cubicBezTo>
                    <a:pt x="2507" y="376"/>
                    <a:pt x="2582" y="351"/>
                    <a:pt x="2633" y="351"/>
                  </a:cubicBezTo>
                  <a:cubicBezTo>
                    <a:pt x="2683" y="351"/>
                    <a:pt x="2708" y="351"/>
                    <a:pt x="2758" y="376"/>
                  </a:cubicBezTo>
                  <a:cubicBezTo>
                    <a:pt x="2783" y="376"/>
                    <a:pt x="2808" y="376"/>
                    <a:pt x="2808" y="402"/>
                  </a:cubicBezTo>
                  <a:cubicBezTo>
                    <a:pt x="2833" y="427"/>
                    <a:pt x="2858" y="427"/>
                    <a:pt x="2883" y="452"/>
                  </a:cubicBezTo>
                  <a:cubicBezTo>
                    <a:pt x="2908" y="477"/>
                    <a:pt x="2933" y="502"/>
                    <a:pt x="2958" y="527"/>
                  </a:cubicBezTo>
                  <a:cubicBezTo>
                    <a:pt x="2983" y="577"/>
                    <a:pt x="2983" y="627"/>
                    <a:pt x="3008" y="677"/>
                  </a:cubicBezTo>
                  <a:cubicBezTo>
                    <a:pt x="3032" y="821"/>
                    <a:pt x="3033" y="964"/>
                    <a:pt x="3034" y="1108"/>
                  </a:cubicBezTo>
                  <a:lnTo>
                    <a:pt x="3034" y="1108"/>
                  </a:lnTo>
                  <a:cubicBezTo>
                    <a:pt x="3033" y="1382"/>
                    <a:pt x="3008" y="1631"/>
                    <a:pt x="2958" y="1880"/>
                  </a:cubicBezTo>
                  <a:cubicBezTo>
                    <a:pt x="2908" y="2156"/>
                    <a:pt x="2858" y="2457"/>
                    <a:pt x="2783" y="2732"/>
                  </a:cubicBezTo>
                  <a:cubicBezTo>
                    <a:pt x="2783" y="2707"/>
                    <a:pt x="2783" y="2682"/>
                    <a:pt x="2783" y="2682"/>
                  </a:cubicBezTo>
                  <a:cubicBezTo>
                    <a:pt x="2733" y="2883"/>
                    <a:pt x="2683" y="3083"/>
                    <a:pt x="2582" y="3284"/>
                  </a:cubicBezTo>
                  <a:cubicBezTo>
                    <a:pt x="2557" y="3359"/>
                    <a:pt x="2607" y="3459"/>
                    <a:pt x="2683" y="3509"/>
                  </a:cubicBezTo>
                  <a:cubicBezTo>
                    <a:pt x="2696" y="3514"/>
                    <a:pt x="2710" y="3516"/>
                    <a:pt x="2725" y="3516"/>
                  </a:cubicBezTo>
                  <a:cubicBezTo>
                    <a:pt x="2792" y="3516"/>
                    <a:pt x="2867" y="3471"/>
                    <a:pt x="2908" y="3409"/>
                  </a:cubicBezTo>
                  <a:cubicBezTo>
                    <a:pt x="3008" y="3184"/>
                    <a:pt x="3084" y="2933"/>
                    <a:pt x="3134" y="2707"/>
                  </a:cubicBezTo>
                  <a:cubicBezTo>
                    <a:pt x="3234" y="2356"/>
                    <a:pt x="3284" y="2031"/>
                    <a:pt x="3334" y="1680"/>
                  </a:cubicBezTo>
                  <a:cubicBezTo>
                    <a:pt x="3359" y="1529"/>
                    <a:pt x="3384" y="1354"/>
                    <a:pt x="3384" y="1204"/>
                  </a:cubicBezTo>
                  <a:cubicBezTo>
                    <a:pt x="3384" y="1053"/>
                    <a:pt x="3384" y="878"/>
                    <a:pt x="3359" y="727"/>
                  </a:cubicBezTo>
                  <a:cubicBezTo>
                    <a:pt x="3334" y="502"/>
                    <a:pt x="3234" y="251"/>
                    <a:pt x="3034" y="126"/>
                  </a:cubicBezTo>
                  <a:cubicBezTo>
                    <a:pt x="2908" y="51"/>
                    <a:pt x="2783" y="1"/>
                    <a:pt x="2633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9427;p55">
              <a:extLst>
                <a:ext uri="{FF2B5EF4-FFF2-40B4-BE49-F238E27FC236}">
                  <a16:creationId xmlns:a16="http://schemas.microsoft.com/office/drawing/2014/main" id="{E940A402-F053-4719-B54A-F912919500EC}"/>
                </a:ext>
              </a:extLst>
            </p:cNvPr>
            <p:cNvSpPr/>
            <p:nvPr/>
          </p:nvSpPr>
          <p:spPr>
            <a:xfrm>
              <a:off x="5754550" y="2597775"/>
              <a:ext cx="54525" cy="42275"/>
            </a:xfrm>
            <a:custGeom>
              <a:avLst/>
              <a:gdLst/>
              <a:ahLst/>
              <a:cxnLst/>
              <a:rect l="l" t="t" r="r" b="b"/>
              <a:pathLst>
                <a:path w="2181" h="1691" extrusionOk="0">
                  <a:moveTo>
                    <a:pt x="2005" y="0"/>
                  </a:moveTo>
                  <a:cubicBezTo>
                    <a:pt x="1955" y="0"/>
                    <a:pt x="1930" y="26"/>
                    <a:pt x="1880" y="26"/>
                  </a:cubicBezTo>
                  <a:cubicBezTo>
                    <a:pt x="1254" y="452"/>
                    <a:pt x="627" y="853"/>
                    <a:pt x="76" y="1379"/>
                  </a:cubicBezTo>
                  <a:cubicBezTo>
                    <a:pt x="25" y="1404"/>
                    <a:pt x="0" y="1454"/>
                    <a:pt x="0" y="1479"/>
                  </a:cubicBezTo>
                  <a:cubicBezTo>
                    <a:pt x="0" y="1529"/>
                    <a:pt x="0" y="1579"/>
                    <a:pt x="25" y="1630"/>
                  </a:cubicBezTo>
                  <a:cubicBezTo>
                    <a:pt x="76" y="1655"/>
                    <a:pt x="101" y="1680"/>
                    <a:pt x="151" y="1680"/>
                  </a:cubicBezTo>
                  <a:cubicBezTo>
                    <a:pt x="165" y="1687"/>
                    <a:pt x="180" y="1690"/>
                    <a:pt x="194" y="1690"/>
                  </a:cubicBezTo>
                  <a:cubicBezTo>
                    <a:pt x="228" y="1690"/>
                    <a:pt x="258" y="1672"/>
                    <a:pt x="276" y="1655"/>
                  </a:cubicBezTo>
                  <a:cubicBezTo>
                    <a:pt x="827" y="1128"/>
                    <a:pt x="1479" y="727"/>
                    <a:pt x="2106" y="326"/>
                  </a:cubicBezTo>
                  <a:cubicBezTo>
                    <a:pt x="2181" y="251"/>
                    <a:pt x="2181" y="151"/>
                    <a:pt x="2131" y="76"/>
                  </a:cubicBezTo>
                  <a:cubicBezTo>
                    <a:pt x="2106" y="26"/>
                    <a:pt x="2056" y="0"/>
                    <a:pt x="200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9428;p55">
              <a:extLst>
                <a:ext uri="{FF2B5EF4-FFF2-40B4-BE49-F238E27FC236}">
                  <a16:creationId xmlns:a16="http://schemas.microsoft.com/office/drawing/2014/main" id="{6A07DF99-4B24-4986-862F-CF602EFB67DD}"/>
                </a:ext>
              </a:extLst>
            </p:cNvPr>
            <p:cNvSpPr/>
            <p:nvPr/>
          </p:nvSpPr>
          <p:spPr>
            <a:xfrm>
              <a:off x="5750150" y="2594650"/>
              <a:ext cx="63950" cy="45375"/>
            </a:xfrm>
            <a:custGeom>
              <a:avLst/>
              <a:gdLst/>
              <a:ahLst/>
              <a:cxnLst/>
              <a:rect l="l" t="t" r="r" b="b"/>
              <a:pathLst>
                <a:path w="2558" h="1815" extrusionOk="0">
                  <a:moveTo>
                    <a:pt x="2382" y="0"/>
                  </a:moveTo>
                  <a:cubicBezTo>
                    <a:pt x="2332" y="0"/>
                    <a:pt x="2307" y="0"/>
                    <a:pt x="2282" y="25"/>
                  </a:cubicBezTo>
                  <a:cubicBezTo>
                    <a:pt x="1530" y="476"/>
                    <a:pt x="803" y="978"/>
                    <a:pt x="101" y="1504"/>
                  </a:cubicBezTo>
                  <a:cubicBezTo>
                    <a:pt x="26" y="1554"/>
                    <a:pt x="1" y="1679"/>
                    <a:pt x="51" y="1755"/>
                  </a:cubicBezTo>
                  <a:cubicBezTo>
                    <a:pt x="92" y="1796"/>
                    <a:pt x="141" y="1815"/>
                    <a:pt x="190" y="1815"/>
                  </a:cubicBezTo>
                  <a:cubicBezTo>
                    <a:pt x="229" y="1815"/>
                    <a:pt x="268" y="1802"/>
                    <a:pt x="302" y="1780"/>
                  </a:cubicBezTo>
                  <a:cubicBezTo>
                    <a:pt x="1003" y="1253"/>
                    <a:pt x="1730" y="752"/>
                    <a:pt x="2482" y="301"/>
                  </a:cubicBezTo>
                  <a:cubicBezTo>
                    <a:pt x="2507" y="276"/>
                    <a:pt x="2532" y="226"/>
                    <a:pt x="2557" y="201"/>
                  </a:cubicBezTo>
                  <a:cubicBezTo>
                    <a:pt x="2557" y="151"/>
                    <a:pt x="2532" y="100"/>
                    <a:pt x="2507" y="75"/>
                  </a:cubicBezTo>
                  <a:cubicBezTo>
                    <a:pt x="2482" y="25"/>
                    <a:pt x="2432" y="0"/>
                    <a:pt x="2407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9429;p55">
              <a:extLst>
                <a:ext uri="{FF2B5EF4-FFF2-40B4-BE49-F238E27FC236}">
                  <a16:creationId xmlns:a16="http://schemas.microsoft.com/office/drawing/2014/main" id="{D750078D-944A-4FC5-B228-577C7AEAB15C}"/>
                </a:ext>
              </a:extLst>
            </p:cNvPr>
            <p:cNvSpPr/>
            <p:nvPr/>
          </p:nvSpPr>
          <p:spPr>
            <a:xfrm>
              <a:off x="5743275" y="2592750"/>
              <a:ext cx="73950" cy="53350"/>
            </a:xfrm>
            <a:custGeom>
              <a:avLst/>
              <a:gdLst/>
              <a:ahLst/>
              <a:cxnLst/>
              <a:rect l="l" t="t" r="r" b="b"/>
              <a:pathLst>
                <a:path w="2958" h="2134" extrusionOk="0">
                  <a:moveTo>
                    <a:pt x="2782" y="1"/>
                  </a:moveTo>
                  <a:cubicBezTo>
                    <a:pt x="2757" y="1"/>
                    <a:pt x="2732" y="1"/>
                    <a:pt x="2707" y="26"/>
                  </a:cubicBezTo>
                  <a:cubicBezTo>
                    <a:pt x="2256" y="277"/>
                    <a:pt x="1805" y="552"/>
                    <a:pt x="1379" y="828"/>
                  </a:cubicBezTo>
                  <a:cubicBezTo>
                    <a:pt x="953" y="1154"/>
                    <a:pt x="527" y="1480"/>
                    <a:pt x="101" y="1831"/>
                  </a:cubicBezTo>
                  <a:cubicBezTo>
                    <a:pt x="25" y="1881"/>
                    <a:pt x="0" y="1981"/>
                    <a:pt x="50" y="2081"/>
                  </a:cubicBezTo>
                  <a:cubicBezTo>
                    <a:pt x="81" y="2112"/>
                    <a:pt x="141" y="2134"/>
                    <a:pt x="200" y="2134"/>
                  </a:cubicBezTo>
                  <a:cubicBezTo>
                    <a:pt x="236" y="2134"/>
                    <a:pt x="272" y="2125"/>
                    <a:pt x="301" y="2106"/>
                  </a:cubicBezTo>
                  <a:cubicBezTo>
                    <a:pt x="1078" y="1480"/>
                    <a:pt x="1880" y="878"/>
                    <a:pt x="2732" y="402"/>
                  </a:cubicBezTo>
                  <a:cubicBezTo>
                    <a:pt x="2782" y="377"/>
                    <a:pt x="2807" y="352"/>
                    <a:pt x="2832" y="327"/>
                  </a:cubicBezTo>
                  <a:cubicBezTo>
                    <a:pt x="2882" y="302"/>
                    <a:pt x="2908" y="277"/>
                    <a:pt x="2933" y="252"/>
                  </a:cubicBezTo>
                  <a:cubicBezTo>
                    <a:pt x="2958" y="201"/>
                    <a:pt x="2958" y="151"/>
                    <a:pt x="2933" y="101"/>
                  </a:cubicBezTo>
                  <a:cubicBezTo>
                    <a:pt x="2908" y="76"/>
                    <a:pt x="2882" y="26"/>
                    <a:pt x="2832" y="26"/>
                  </a:cubicBezTo>
                  <a:cubicBezTo>
                    <a:pt x="2832" y="1"/>
                    <a:pt x="2807" y="1"/>
                    <a:pt x="278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9430;p55">
              <a:extLst>
                <a:ext uri="{FF2B5EF4-FFF2-40B4-BE49-F238E27FC236}">
                  <a16:creationId xmlns:a16="http://schemas.microsoft.com/office/drawing/2014/main" id="{83DF28BD-6294-417C-8BCC-4E1CF2282624}"/>
                </a:ext>
              </a:extLst>
            </p:cNvPr>
            <p:cNvSpPr/>
            <p:nvPr/>
          </p:nvSpPr>
          <p:spPr>
            <a:xfrm>
              <a:off x="5825975" y="2619700"/>
              <a:ext cx="16325" cy="48125"/>
            </a:xfrm>
            <a:custGeom>
              <a:avLst/>
              <a:gdLst/>
              <a:ahLst/>
              <a:cxnLst/>
              <a:rect l="l" t="t" r="r" b="b"/>
              <a:pathLst>
                <a:path w="653" h="1925" extrusionOk="0">
                  <a:moveTo>
                    <a:pt x="477" y="1"/>
                  </a:moveTo>
                  <a:cubicBezTo>
                    <a:pt x="452" y="1"/>
                    <a:pt x="402" y="1"/>
                    <a:pt x="376" y="26"/>
                  </a:cubicBezTo>
                  <a:cubicBezTo>
                    <a:pt x="351" y="26"/>
                    <a:pt x="301" y="76"/>
                    <a:pt x="301" y="126"/>
                  </a:cubicBezTo>
                  <a:cubicBezTo>
                    <a:pt x="251" y="652"/>
                    <a:pt x="176" y="1204"/>
                    <a:pt x="1" y="1705"/>
                  </a:cubicBezTo>
                  <a:cubicBezTo>
                    <a:pt x="1" y="1755"/>
                    <a:pt x="1" y="1805"/>
                    <a:pt x="26" y="1830"/>
                  </a:cubicBezTo>
                  <a:cubicBezTo>
                    <a:pt x="51" y="1880"/>
                    <a:pt x="101" y="1905"/>
                    <a:pt x="126" y="1905"/>
                  </a:cubicBezTo>
                  <a:cubicBezTo>
                    <a:pt x="151" y="1918"/>
                    <a:pt x="176" y="1924"/>
                    <a:pt x="201" y="1924"/>
                  </a:cubicBezTo>
                  <a:cubicBezTo>
                    <a:pt x="226" y="1924"/>
                    <a:pt x="251" y="1918"/>
                    <a:pt x="276" y="1905"/>
                  </a:cubicBezTo>
                  <a:cubicBezTo>
                    <a:pt x="301" y="1855"/>
                    <a:pt x="326" y="1830"/>
                    <a:pt x="351" y="1780"/>
                  </a:cubicBezTo>
                  <a:cubicBezTo>
                    <a:pt x="527" y="1279"/>
                    <a:pt x="602" y="727"/>
                    <a:pt x="652" y="201"/>
                  </a:cubicBezTo>
                  <a:cubicBezTo>
                    <a:pt x="652" y="151"/>
                    <a:pt x="652" y="101"/>
                    <a:pt x="627" y="76"/>
                  </a:cubicBezTo>
                  <a:cubicBezTo>
                    <a:pt x="602" y="26"/>
                    <a:pt x="552" y="1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9431;p55">
              <a:extLst>
                <a:ext uri="{FF2B5EF4-FFF2-40B4-BE49-F238E27FC236}">
                  <a16:creationId xmlns:a16="http://schemas.microsoft.com/office/drawing/2014/main" id="{E86F3A06-2D72-45A9-A008-018724524CCA}"/>
                </a:ext>
              </a:extLst>
            </p:cNvPr>
            <p:cNvSpPr/>
            <p:nvPr/>
          </p:nvSpPr>
          <p:spPr>
            <a:xfrm>
              <a:off x="5825975" y="2617825"/>
              <a:ext cx="16950" cy="55900"/>
            </a:xfrm>
            <a:custGeom>
              <a:avLst/>
              <a:gdLst/>
              <a:ahLst/>
              <a:cxnLst/>
              <a:rect l="l" t="t" r="r" b="b"/>
              <a:pathLst>
                <a:path w="678" h="2236" extrusionOk="0">
                  <a:moveTo>
                    <a:pt x="502" y="0"/>
                  </a:moveTo>
                  <a:cubicBezTo>
                    <a:pt x="427" y="0"/>
                    <a:pt x="351" y="76"/>
                    <a:pt x="326" y="151"/>
                  </a:cubicBezTo>
                  <a:cubicBezTo>
                    <a:pt x="251" y="777"/>
                    <a:pt x="201" y="1404"/>
                    <a:pt x="26" y="2031"/>
                  </a:cubicBezTo>
                  <a:cubicBezTo>
                    <a:pt x="1" y="2106"/>
                    <a:pt x="76" y="2206"/>
                    <a:pt x="151" y="2231"/>
                  </a:cubicBezTo>
                  <a:cubicBezTo>
                    <a:pt x="164" y="2234"/>
                    <a:pt x="177" y="2236"/>
                    <a:pt x="190" y="2236"/>
                  </a:cubicBezTo>
                  <a:cubicBezTo>
                    <a:pt x="270" y="2236"/>
                    <a:pt x="330" y="2171"/>
                    <a:pt x="351" y="2106"/>
                  </a:cubicBezTo>
                  <a:cubicBezTo>
                    <a:pt x="527" y="1479"/>
                    <a:pt x="602" y="853"/>
                    <a:pt x="677" y="226"/>
                  </a:cubicBezTo>
                  <a:cubicBezTo>
                    <a:pt x="677" y="176"/>
                    <a:pt x="677" y="126"/>
                    <a:pt x="652" y="101"/>
                  </a:cubicBezTo>
                  <a:cubicBezTo>
                    <a:pt x="627" y="51"/>
                    <a:pt x="577" y="26"/>
                    <a:pt x="527" y="26"/>
                  </a:cubicBezTo>
                  <a:cubicBezTo>
                    <a:pt x="527" y="0"/>
                    <a:pt x="527" y="0"/>
                    <a:pt x="50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9432;p55">
              <a:extLst>
                <a:ext uri="{FF2B5EF4-FFF2-40B4-BE49-F238E27FC236}">
                  <a16:creationId xmlns:a16="http://schemas.microsoft.com/office/drawing/2014/main" id="{E6767123-DC7D-4638-9764-63D266EDEECE}"/>
                </a:ext>
              </a:extLst>
            </p:cNvPr>
            <p:cNvSpPr/>
            <p:nvPr/>
          </p:nvSpPr>
          <p:spPr>
            <a:xfrm>
              <a:off x="5826600" y="2620950"/>
              <a:ext cx="16325" cy="54075"/>
            </a:xfrm>
            <a:custGeom>
              <a:avLst/>
              <a:gdLst/>
              <a:ahLst/>
              <a:cxnLst/>
              <a:rect l="l" t="t" r="r" b="b"/>
              <a:pathLst>
                <a:path w="653" h="2163" extrusionOk="0">
                  <a:moveTo>
                    <a:pt x="477" y="1"/>
                  </a:moveTo>
                  <a:cubicBezTo>
                    <a:pt x="452" y="1"/>
                    <a:pt x="427" y="26"/>
                    <a:pt x="402" y="26"/>
                  </a:cubicBezTo>
                  <a:cubicBezTo>
                    <a:pt x="351" y="51"/>
                    <a:pt x="326" y="101"/>
                    <a:pt x="326" y="151"/>
                  </a:cubicBezTo>
                  <a:cubicBezTo>
                    <a:pt x="251" y="753"/>
                    <a:pt x="201" y="1354"/>
                    <a:pt x="26" y="1956"/>
                  </a:cubicBezTo>
                  <a:cubicBezTo>
                    <a:pt x="1" y="2056"/>
                    <a:pt x="76" y="2131"/>
                    <a:pt x="176" y="2156"/>
                  </a:cubicBezTo>
                  <a:cubicBezTo>
                    <a:pt x="189" y="2161"/>
                    <a:pt x="203" y="2163"/>
                    <a:pt x="216" y="2163"/>
                  </a:cubicBezTo>
                  <a:cubicBezTo>
                    <a:pt x="283" y="2163"/>
                    <a:pt x="356" y="2114"/>
                    <a:pt x="377" y="2031"/>
                  </a:cubicBezTo>
                  <a:cubicBezTo>
                    <a:pt x="527" y="1429"/>
                    <a:pt x="602" y="828"/>
                    <a:pt x="652" y="226"/>
                  </a:cubicBezTo>
                  <a:cubicBezTo>
                    <a:pt x="652" y="176"/>
                    <a:pt x="652" y="126"/>
                    <a:pt x="627" y="101"/>
                  </a:cubicBezTo>
                  <a:cubicBezTo>
                    <a:pt x="602" y="51"/>
                    <a:pt x="577" y="26"/>
                    <a:pt x="527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9433;p55">
              <a:extLst>
                <a:ext uri="{FF2B5EF4-FFF2-40B4-BE49-F238E27FC236}">
                  <a16:creationId xmlns:a16="http://schemas.microsoft.com/office/drawing/2014/main" id="{1197C151-E688-4691-BA97-3D50A64F6712}"/>
                </a:ext>
              </a:extLst>
            </p:cNvPr>
            <p:cNvSpPr/>
            <p:nvPr/>
          </p:nvSpPr>
          <p:spPr>
            <a:xfrm>
              <a:off x="5827225" y="2620950"/>
              <a:ext cx="16950" cy="57200"/>
            </a:xfrm>
            <a:custGeom>
              <a:avLst/>
              <a:gdLst/>
              <a:ahLst/>
              <a:cxnLst/>
              <a:rect l="l" t="t" r="r" b="b"/>
              <a:pathLst>
                <a:path w="678" h="2288" extrusionOk="0">
                  <a:moveTo>
                    <a:pt x="502" y="1"/>
                  </a:moveTo>
                  <a:cubicBezTo>
                    <a:pt x="452" y="1"/>
                    <a:pt x="402" y="26"/>
                    <a:pt x="377" y="51"/>
                  </a:cubicBezTo>
                  <a:cubicBezTo>
                    <a:pt x="326" y="101"/>
                    <a:pt x="326" y="126"/>
                    <a:pt x="326" y="176"/>
                  </a:cubicBezTo>
                  <a:cubicBezTo>
                    <a:pt x="326" y="217"/>
                    <a:pt x="326" y="242"/>
                    <a:pt x="326" y="276"/>
                  </a:cubicBezTo>
                  <a:cubicBezTo>
                    <a:pt x="251" y="878"/>
                    <a:pt x="126" y="1480"/>
                    <a:pt x="1" y="2081"/>
                  </a:cubicBezTo>
                  <a:cubicBezTo>
                    <a:pt x="1" y="2181"/>
                    <a:pt x="51" y="2256"/>
                    <a:pt x="151" y="2282"/>
                  </a:cubicBezTo>
                  <a:cubicBezTo>
                    <a:pt x="164" y="2286"/>
                    <a:pt x="178" y="2288"/>
                    <a:pt x="191" y="2288"/>
                  </a:cubicBezTo>
                  <a:cubicBezTo>
                    <a:pt x="258" y="2288"/>
                    <a:pt x="331" y="2239"/>
                    <a:pt x="352" y="2156"/>
                  </a:cubicBezTo>
                  <a:cubicBezTo>
                    <a:pt x="402" y="1830"/>
                    <a:pt x="477" y="1505"/>
                    <a:pt x="552" y="1179"/>
                  </a:cubicBezTo>
                  <a:cubicBezTo>
                    <a:pt x="602" y="853"/>
                    <a:pt x="652" y="502"/>
                    <a:pt x="677" y="151"/>
                  </a:cubicBezTo>
                  <a:cubicBezTo>
                    <a:pt x="677" y="126"/>
                    <a:pt x="652" y="76"/>
                    <a:pt x="627" y="51"/>
                  </a:cubicBezTo>
                  <a:cubicBezTo>
                    <a:pt x="577" y="26"/>
                    <a:pt x="552" y="1"/>
                    <a:pt x="502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9434;p55">
              <a:extLst>
                <a:ext uri="{FF2B5EF4-FFF2-40B4-BE49-F238E27FC236}">
                  <a16:creationId xmlns:a16="http://schemas.microsoft.com/office/drawing/2014/main" id="{F02BD3CA-8312-4A2F-B3A0-9EB4FA714CD1}"/>
                </a:ext>
              </a:extLst>
            </p:cNvPr>
            <p:cNvSpPr/>
            <p:nvPr/>
          </p:nvSpPr>
          <p:spPr>
            <a:xfrm>
              <a:off x="5237625" y="2679850"/>
              <a:ext cx="582100" cy="664200"/>
            </a:xfrm>
            <a:custGeom>
              <a:avLst/>
              <a:gdLst/>
              <a:ahLst/>
              <a:cxnLst/>
              <a:rect l="l" t="t" r="r" b="b"/>
              <a:pathLst>
                <a:path w="23284" h="26568" extrusionOk="0">
                  <a:moveTo>
                    <a:pt x="18397" y="1"/>
                  </a:moveTo>
                  <a:lnTo>
                    <a:pt x="18397" y="1"/>
                  </a:lnTo>
                  <a:cubicBezTo>
                    <a:pt x="18121" y="101"/>
                    <a:pt x="17845" y="176"/>
                    <a:pt x="17595" y="276"/>
                  </a:cubicBezTo>
                  <a:cubicBezTo>
                    <a:pt x="17219" y="402"/>
                    <a:pt x="16843" y="577"/>
                    <a:pt x="16517" y="702"/>
                  </a:cubicBezTo>
                  <a:lnTo>
                    <a:pt x="15514" y="1129"/>
                  </a:lnTo>
                  <a:lnTo>
                    <a:pt x="15038" y="1304"/>
                  </a:lnTo>
                  <a:cubicBezTo>
                    <a:pt x="12331" y="2432"/>
                    <a:pt x="9524" y="3585"/>
                    <a:pt x="6993" y="5139"/>
                  </a:cubicBezTo>
                  <a:cubicBezTo>
                    <a:pt x="5489" y="6041"/>
                    <a:pt x="4261" y="6993"/>
                    <a:pt x="3234" y="7996"/>
                  </a:cubicBezTo>
                  <a:cubicBezTo>
                    <a:pt x="2682" y="8522"/>
                    <a:pt x="2181" y="9124"/>
                    <a:pt x="1730" y="9725"/>
                  </a:cubicBezTo>
                  <a:cubicBezTo>
                    <a:pt x="1630" y="9850"/>
                    <a:pt x="1529" y="10001"/>
                    <a:pt x="1429" y="10151"/>
                  </a:cubicBezTo>
                  <a:cubicBezTo>
                    <a:pt x="1329" y="10151"/>
                    <a:pt x="1279" y="10201"/>
                    <a:pt x="1254" y="10251"/>
                  </a:cubicBezTo>
                  <a:cubicBezTo>
                    <a:pt x="1179" y="10427"/>
                    <a:pt x="1128" y="10577"/>
                    <a:pt x="1078" y="10728"/>
                  </a:cubicBezTo>
                  <a:cubicBezTo>
                    <a:pt x="903" y="11028"/>
                    <a:pt x="727" y="11354"/>
                    <a:pt x="577" y="11680"/>
                  </a:cubicBezTo>
                  <a:cubicBezTo>
                    <a:pt x="552" y="11755"/>
                    <a:pt x="502" y="11855"/>
                    <a:pt x="477" y="11931"/>
                  </a:cubicBezTo>
                  <a:cubicBezTo>
                    <a:pt x="452" y="11981"/>
                    <a:pt x="452" y="12006"/>
                    <a:pt x="477" y="12056"/>
                  </a:cubicBezTo>
                  <a:cubicBezTo>
                    <a:pt x="502" y="12106"/>
                    <a:pt x="527" y="12131"/>
                    <a:pt x="577" y="12156"/>
                  </a:cubicBezTo>
                  <a:cubicBezTo>
                    <a:pt x="527" y="12407"/>
                    <a:pt x="452" y="12682"/>
                    <a:pt x="377" y="12958"/>
                  </a:cubicBezTo>
                  <a:cubicBezTo>
                    <a:pt x="251" y="13459"/>
                    <a:pt x="151" y="13911"/>
                    <a:pt x="101" y="14337"/>
                  </a:cubicBezTo>
                  <a:cubicBezTo>
                    <a:pt x="26" y="14788"/>
                    <a:pt x="1" y="15239"/>
                    <a:pt x="26" y="15665"/>
                  </a:cubicBezTo>
                  <a:cubicBezTo>
                    <a:pt x="51" y="16066"/>
                    <a:pt x="126" y="16492"/>
                    <a:pt x="226" y="16918"/>
                  </a:cubicBezTo>
                  <a:cubicBezTo>
                    <a:pt x="326" y="17294"/>
                    <a:pt x="477" y="17695"/>
                    <a:pt x="677" y="18071"/>
                  </a:cubicBezTo>
                  <a:cubicBezTo>
                    <a:pt x="1003" y="18773"/>
                    <a:pt x="1479" y="19449"/>
                    <a:pt x="2081" y="20126"/>
                  </a:cubicBezTo>
                  <a:cubicBezTo>
                    <a:pt x="2607" y="20703"/>
                    <a:pt x="3259" y="21254"/>
                    <a:pt x="3986" y="21780"/>
                  </a:cubicBezTo>
                  <a:cubicBezTo>
                    <a:pt x="4311" y="22006"/>
                    <a:pt x="4637" y="22231"/>
                    <a:pt x="5038" y="22457"/>
                  </a:cubicBezTo>
                  <a:cubicBezTo>
                    <a:pt x="5314" y="22632"/>
                    <a:pt x="5615" y="22783"/>
                    <a:pt x="5890" y="22933"/>
                  </a:cubicBezTo>
                  <a:lnTo>
                    <a:pt x="6016" y="23008"/>
                  </a:lnTo>
                  <a:cubicBezTo>
                    <a:pt x="6316" y="23184"/>
                    <a:pt x="6617" y="23334"/>
                    <a:pt x="6893" y="23485"/>
                  </a:cubicBezTo>
                  <a:cubicBezTo>
                    <a:pt x="7244" y="23685"/>
                    <a:pt x="7595" y="23860"/>
                    <a:pt x="7920" y="24061"/>
                  </a:cubicBezTo>
                  <a:cubicBezTo>
                    <a:pt x="8747" y="24487"/>
                    <a:pt x="9449" y="24838"/>
                    <a:pt x="10126" y="25164"/>
                  </a:cubicBezTo>
                  <a:cubicBezTo>
                    <a:pt x="10953" y="25540"/>
                    <a:pt x="11730" y="25840"/>
                    <a:pt x="12457" y="26066"/>
                  </a:cubicBezTo>
                  <a:cubicBezTo>
                    <a:pt x="13309" y="26317"/>
                    <a:pt x="14061" y="26492"/>
                    <a:pt x="14813" y="26542"/>
                  </a:cubicBezTo>
                  <a:cubicBezTo>
                    <a:pt x="14988" y="26542"/>
                    <a:pt x="15189" y="26567"/>
                    <a:pt x="15364" y="26567"/>
                  </a:cubicBezTo>
                  <a:cubicBezTo>
                    <a:pt x="15941" y="26567"/>
                    <a:pt x="16492" y="26492"/>
                    <a:pt x="16993" y="26342"/>
                  </a:cubicBezTo>
                  <a:cubicBezTo>
                    <a:pt x="17369" y="26216"/>
                    <a:pt x="17695" y="26091"/>
                    <a:pt x="17996" y="25916"/>
                  </a:cubicBezTo>
                  <a:cubicBezTo>
                    <a:pt x="18321" y="25715"/>
                    <a:pt x="18622" y="25490"/>
                    <a:pt x="18973" y="25214"/>
                  </a:cubicBezTo>
                  <a:cubicBezTo>
                    <a:pt x="19249" y="24963"/>
                    <a:pt x="19550" y="24662"/>
                    <a:pt x="19875" y="24287"/>
                  </a:cubicBezTo>
                  <a:cubicBezTo>
                    <a:pt x="20176" y="23961"/>
                    <a:pt x="20452" y="23610"/>
                    <a:pt x="20728" y="23234"/>
                  </a:cubicBezTo>
                  <a:cubicBezTo>
                    <a:pt x="20978" y="22883"/>
                    <a:pt x="21204" y="22532"/>
                    <a:pt x="21404" y="22131"/>
                  </a:cubicBezTo>
                  <a:cubicBezTo>
                    <a:pt x="21605" y="21755"/>
                    <a:pt x="21755" y="21429"/>
                    <a:pt x="21855" y="21079"/>
                  </a:cubicBezTo>
                  <a:cubicBezTo>
                    <a:pt x="21981" y="20703"/>
                    <a:pt x="22106" y="20277"/>
                    <a:pt x="22206" y="19750"/>
                  </a:cubicBezTo>
                  <a:cubicBezTo>
                    <a:pt x="22306" y="19324"/>
                    <a:pt x="22382" y="18873"/>
                    <a:pt x="22457" y="18297"/>
                  </a:cubicBezTo>
                  <a:cubicBezTo>
                    <a:pt x="22582" y="17344"/>
                    <a:pt x="22632" y="16367"/>
                    <a:pt x="22707" y="15439"/>
                  </a:cubicBezTo>
                  <a:lnTo>
                    <a:pt x="22707" y="15364"/>
                  </a:lnTo>
                  <a:cubicBezTo>
                    <a:pt x="22783" y="14337"/>
                    <a:pt x="22883" y="13309"/>
                    <a:pt x="22983" y="12206"/>
                  </a:cubicBezTo>
                  <a:cubicBezTo>
                    <a:pt x="23058" y="11179"/>
                    <a:pt x="23184" y="9976"/>
                    <a:pt x="23234" y="8798"/>
                  </a:cubicBezTo>
                  <a:cubicBezTo>
                    <a:pt x="23284" y="7570"/>
                    <a:pt x="23284" y="6467"/>
                    <a:pt x="23209" y="5389"/>
                  </a:cubicBezTo>
                  <a:cubicBezTo>
                    <a:pt x="23184" y="5013"/>
                    <a:pt x="23159" y="4637"/>
                    <a:pt x="23108" y="4261"/>
                  </a:cubicBezTo>
                  <a:lnTo>
                    <a:pt x="23083" y="4036"/>
                  </a:lnTo>
                  <a:cubicBezTo>
                    <a:pt x="23083" y="3860"/>
                    <a:pt x="23058" y="3710"/>
                    <a:pt x="23033" y="3535"/>
                  </a:cubicBezTo>
                  <a:cubicBezTo>
                    <a:pt x="23008" y="3434"/>
                    <a:pt x="23008" y="3334"/>
                    <a:pt x="22983" y="3234"/>
                  </a:cubicBezTo>
                  <a:cubicBezTo>
                    <a:pt x="22958" y="3159"/>
                    <a:pt x="22933" y="3058"/>
                    <a:pt x="22908" y="2983"/>
                  </a:cubicBezTo>
                  <a:lnTo>
                    <a:pt x="22883" y="3008"/>
                  </a:lnTo>
                  <a:cubicBezTo>
                    <a:pt x="22733" y="3083"/>
                    <a:pt x="22557" y="3159"/>
                    <a:pt x="22407" y="3209"/>
                  </a:cubicBezTo>
                  <a:cubicBezTo>
                    <a:pt x="22306" y="3234"/>
                    <a:pt x="22231" y="3259"/>
                    <a:pt x="22131" y="3284"/>
                  </a:cubicBezTo>
                  <a:lnTo>
                    <a:pt x="21905" y="3284"/>
                  </a:lnTo>
                  <a:cubicBezTo>
                    <a:pt x="21755" y="3284"/>
                    <a:pt x="21605" y="3259"/>
                    <a:pt x="21479" y="3184"/>
                  </a:cubicBezTo>
                  <a:cubicBezTo>
                    <a:pt x="21379" y="3134"/>
                    <a:pt x="21254" y="3058"/>
                    <a:pt x="21179" y="2958"/>
                  </a:cubicBezTo>
                  <a:cubicBezTo>
                    <a:pt x="21103" y="2858"/>
                    <a:pt x="21053" y="2783"/>
                    <a:pt x="21003" y="2682"/>
                  </a:cubicBezTo>
                  <a:cubicBezTo>
                    <a:pt x="20903" y="2457"/>
                    <a:pt x="20828" y="2231"/>
                    <a:pt x="20702" y="2031"/>
                  </a:cubicBezTo>
                  <a:cubicBezTo>
                    <a:pt x="20677" y="2006"/>
                    <a:pt x="20652" y="1956"/>
                    <a:pt x="20627" y="1931"/>
                  </a:cubicBezTo>
                  <a:cubicBezTo>
                    <a:pt x="20602" y="1905"/>
                    <a:pt x="20577" y="1880"/>
                    <a:pt x="20552" y="1855"/>
                  </a:cubicBezTo>
                  <a:cubicBezTo>
                    <a:pt x="20502" y="1805"/>
                    <a:pt x="20452" y="1780"/>
                    <a:pt x="20402" y="1755"/>
                  </a:cubicBezTo>
                  <a:cubicBezTo>
                    <a:pt x="20377" y="1730"/>
                    <a:pt x="20352" y="1730"/>
                    <a:pt x="20301" y="1730"/>
                  </a:cubicBezTo>
                  <a:cubicBezTo>
                    <a:pt x="20276" y="1705"/>
                    <a:pt x="20251" y="1705"/>
                    <a:pt x="20201" y="1680"/>
                  </a:cubicBezTo>
                  <a:lnTo>
                    <a:pt x="20001" y="1680"/>
                  </a:lnTo>
                  <a:cubicBezTo>
                    <a:pt x="19951" y="1680"/>
                    <a:pt x="19875" y="1705"/>
                    <a:pt x="19800" y="1705"/>
                  </a:cubicBezTo>
                  <a:cubicBezTo>
                    <a:pt x="19725" y="1730"/>
                    <a:pt x="19650" y="1755"/>
                    <a:pt x="19575" y="1780"/>
                  </a:cubicBezTo>
                  <a:cubicBezTo>
                    <a:pt x="19449" y="1805"/>
                    <a:pt x="19324" y="1830"/>
                    <a:pt x="19199" y="1855"/>
                  </a:cubicBezTo>
                  <a:cubicBezTo>
                    <a:pt x="19098" y="1855"/>
                    <a:pt x="18973" y="1830"/>
                    <a:pt x="18873" y="1780"/>
                  </a:cubicBezTo>
                  <a:cubicBezTo>
                    <a:pt x="18798" y="1755"/>
                    <a:pt x="18748" y="1705"/>
                    <a:pt x="18697" y="1655"/>
                  </a:cubicBezTo>
                  <a:cubicBezTo>
                    <a:pt x="18647" y="1605"/>
                    <a:pt x="18622" y="1555"/>
                    <a:pt x="18572" y="1479"/>
                  </a:cubicBezTo>
                  <a:cubicBezTo>
                    <a:pt x="18522" y="1404"/>
                    <a:pt x="18497" y="1329"/>
                    <a:pt x="18447" y="1254"/>
                  </a:cubicBezTo>
                  <a:cubicBezTo>
                    <a:pt x="18422" y="1179"/>
                    <a:pt x="18397" y="1103"/>
                    <a:pt x="18397" y="1028"/>
                  </a:cubicBezTo>
                  <a:cubicBezTo>
                    <a:pt x="18347" y="878"/>
                    <a:pt x="18347" y="702"/>
                    <a:pt x="18347" y="552"/>
                  </a:cubicBezTo>
                  <a:cubicBezTo>
                    <a:pt x="18321" y="377"/>
                    <a:pt x="18347" y="226"/>
                    <a:pt x="18372" y="51"/>
                  </a:cubicBezTo>
                  <a:cubicBezTo>
                    <a:pt x="18372" y="51"/>
                    <a:pt x="18397" y="26"/>
                    <a:pt x="18397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9435;p55">
              <a:extLst>
                <a:ext uri="{FF2B5EF4-FFF2-40B4-BE49-F238E27FC236}">
                  <a16:creationId xmlns:a16="http://schemas.microsoft.com/office/drawing/2014/main" id="{FFA95D11-50F6-4BCA-866F-3DE326AE7B8C}"/>
                </a:ext>
              </a:extLst>
            </p:cNvPr>
            <p:cNvSpPr/>
            <p:nvPr/>
          </p:nvSpPr>
          <p:spPr>
            <a:xfrm>
              <a:off x="5262700" y="2686125"/>
              <a:ext cx="433600" cy="264300"/>
            </a:xfrm>
            <a:custGeom>
              <a:avLst/>
              <a:gdLst/>
              <a:ahLst/>
              <a:cxnLst/>
              <a:rect l="l" t="t" r="r" b="b"/>
              <a:pathLst>
                <a:path w="17344" h="10572" extrusionOk="0">
                  <a:moveTo>
                    <a:pt x="17344" y="0"/>
                  </a:moveTo>
                  <a:lnTo>
                    <a:pt x="17344" y="0"/>
                  </a:lnTo>
                  <a:cubicBezTo>
                    <a:pt x="15389" y="727"/>
                    <a:pt x="13434" y="1479"/>
                    <a:pt x="11504" y="2281"/>
                  </a:cubicBezTo>
                  <a:cubicBezTo>
                    <a:pt x="9524" y="3133"/>
                    <a:pt x="7569" y="4035"/>
                    <a:pt x="5714" y="5113"/>
                  </a:cubicBezTo>
                  <a:cubicBezTo>
                    <a:pt x="4587" y="5740"/>
                    <a:pt x="3459" y="6441"/>
                    <a:pt x="2481" y="7269"/>
                  </a:cubicBezTo>
                  <a:cubicBezTo>
                    <a:pt x="2005" y="7670"/>
                    <a:pt x="1554" y="8121"/>
                    <a:pt x="1153" y="8622"/>
                  </a:cubicBezTo>
                  <a:cubicBezTo>
                    <a:pt x="952" y="8873"/>
                    <a:pt x="752" y="9148"/>
                    <a:pt x="551" y="9424"/>
                  </a:cubicBezTo>
                  <a:cubicBezTo>
                    <a:pt x="476" y="9574"/>
                    <a:pt x="376" y="9725"/>
                    <a:pt x="276" y="9875"/>
                  </a:cubicBezTo>
                  <a:cubicBezTo>
                    <a:pt x="201" y="10025"/>
                    <a:pt x="125" y="10176"/>
                    <a:pt x="50" y="10326"/>
                  </a:cubicBezTo>
                  <a:cubicBezTo>
                    <a:pt x="0" y="10426"/>
                    <a:pt x="50" y="10527"/>
                    <a:pt x="150" y="10552"/>
                  </a:cubicBezTo>
                  <a:cubicBezTo>
                    <a:pt x="171" y="10565"/>
                    <a:pt x="193" y="10571"/>
                    <a:pt x="215" y="10571"/>
                  </a:cubicBezTo>
                  <a:cubicBezTo>
                    <a:pt x="276" y="10571"/>
                    <a:pt x="339" y="10525"/>
                    <a:pt x="376" y="10452"/>
                  </a:cubicBezTo>
                  <a:cubicBezTo>
                    <a:pt x="401" y="10401"/>
                    <a:pt x="426" y="10326"/>
                    <a:pt x="451" y="10276"/>
                  </a:cubicBezTo>
                  <a:cubicBezTo>
                    <a:pt x="551" y="10101"/>
                    <a:pt x="652" y="9925"/>
                    <a:pt x="752" y="9750"/>
                  </a:cubicBezTo>
                  <a:cubicBezTo>
                    <a:pt x="852" y="9599"/>
                    <a:pt x="952" y="9449"/>
                    <a:pt x="1078" y="9299"/>
                  </a:cubicBezTo>
                  <a:cubicBezTo>
                    <a:pt x="1278" y="8998"/>
                    <a:pt x="1529" y="8697"/>
                    <a:pt x="1780" y="8421"/>
                  </a:cubicBezTo>
                  <a:cubicBezTo>
                    <a:pt x="2607" y="7519"/>
                    <a:pt x="3609" y="6792"/>
                    <a:pt x="4637" y="6141"/>
                  </a:cubicBezTo>
                  <a:cubicBezTo>
                    <a:pt x="5464" y="5614"/>
                    <a:pt x="6316" y="5138"/>
                    <a:pt x="7193" y="4687"/>
                  </a:cubicBezTo>
                  <a:cubicBezTo>
                    <a:pt x="8145" y="4186"/>
                    <a:pt x="9123" y="3710"/>
                    <a:pt x="10100" y="3284"/>
                  </a:cubicBezTo>
                  <a:cubicBezTo>
                    <a:pt x="12080" y="2381"/>
                    <a:pt x="14085" y="1604"/>
                    <a:pt x="16115" y="827"/>
                  </a:cubicBezTo>
                  <a:cubicBezTo>
                    <a:pt x="16516" y="677"/>
                    <a:pt x="16917" y="527"/>
                    <a:pt x="17344" y="376"/>
                  </a:cubicBezTo>
                  <a:cubicBezTo>
                    <a:pt x="17344" y="351"/>
                    <a:pt x="17344" y="326"/>
                    <a:pt x="17344" y="301"/>
                  </a:cubicBezTo>
                  <a:cubicBezTo>
                    <a:pt x="17318" y="201"/>
                    <a:pt x="17344" y="101"/>
                    <a:pt x="1734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9436;p55">
              <a:extLst>
                <a:ext uri="{FF2B5EF4-FFF2-40B4-BE49-F238E27FC236}">
                  <a16:creationId xmlns:a16="http://schemas.microsoft.com/office/drawing/2014/main" id="{9A78507C-1266-4FDA-90F8-B5D286A36650}"/>
                </a:ext>
              </a:extLst>
            </p:cNvPr>
            <p:cNvSpPr/>
            <p:nvPr/>
          </p:nvSpPr>
          <p:spPr>
            <a:xfrm>
              <a:off x="5263950" y="2828350"/>
              <a:ext cx="126575" cy="117975"/>
            </a:xfrm>
            <a:custGeom>
              <a:avLst/>
              <a:gdLst/>
              <a:ahLst/>
              <a:cxnLst/>
              <a:rect l="l" t="t" r="r" b="b"/>
              <a:pathLst>
                <a:path w="5063" h="4719" extrusionOk="0">
                  <a:moveTo>
                    <a:pt x="4913" y="1"/>
                  </a:moveTo>
                  <a:cubicBezTo>
                    <a:pt x="4887" y="1"/>
                    <a:pt x="4862" y="1"/>
                    <a:pt x="4812" y="26"/>
                  </a:cubicBezTo>
                  <a:cubicBezTo>
                    <a:pt x="4311" y="176"/>
                    <a:pt x="3860" y="427"/>
                    <a:pt x="3409" y="702"/>
                  </a:cubicBezTo>
                  <a:cubicBezTo>
                    <a:pt x="2907" y="1028"/>
                    <a:pt x="2456" y="1404"/>
                    <a:pt x="2005" y="1805"/>
                  </a:cubicBezTo>
                  <a:cubicBezTo>
                    <a:pt x="1579" y="2231"/>
                    <a:pt x="1178" y="2657"/>
                    <a:pt x="827" y="3133"/>
                  </a:cubicBezTo>
                  <a:cubicBezTo>
                    <a:pt x="527" y="3560"/>
                    <a:pt x="251" y="4011"/>
                    <a:pt x="25" y="4487"/>
                  </a:cubicBezTo>
                  <a:cubicBezTo>
                    <a:pt x="0" y="4587"/>
                    <a:pt x="50" y="4687"/>
                    <a:pt x="126" y="4712"/>
                  </a:cubicBezTo>
                  <a:cubicBezTo>
                    <a:pt x="143" y="4717"/>
                    <a:pt x="161" y="4719"/>
                    <a:pt x="178" y="4719"/>
                  </a:cubicBezTo>
                  <a:cubicBezTo>
                    <a:pt x="259" y="4719"/>
                    <a:pt x="330" y="4674"/>
                    <a:pt x="351" y="4612"/>
                  </a:cubicBezTo>
                  <a:cubicBezTo>
                    <a:pt x="401" y="4487"/>
                    <a:pt x="476" y="4362"/>
                    <a:pt x="527" y="4236"/>
                  </a:cubicBezTo>
                  <a:cubicBezTo>
                    <a:pt x="527" y="4261"/>
                    <a:pt x="527" y="4261"/>
                    <a:pt x="527" y="4261"/>
                  </a:cubicBezTo>
                  <a:cubicBezTo>
                    <a:pt x="852" y="3635"/>
                    <a:pt x="1303" y="3058"/>
                    <a:pt x="1780" y="2532"/>
                  </a:cubicBezTo>
                  <a:lnTo>
                    <a:pt x="1780" y="2532"/>
                  </a:lnTo>
                  <a:cubicBezTo>
                    <a:pt x="1780" y="2557"/>
                    <a:pt x="1755" y="2557"/>
                    <a:pt x="1755" y="2582"/>
                  </a:cubicBezTo>
                  <a:cubicBezTo>
                    <a:pt x="2331" y="1955"/>
                    <a:pt x="2983" y="1404"/>
                    <a:pt x="3684" y="928"/>
                  </a:cubicBezTo>
                  <a:cubicBezTo>
                    <a:pt x="4085" y="677"/>
                    <a:pt x="4512" y="477"/>
                    <a:pt x="4963" y="326"/>
                  </a:cubicBezTo>
                  <a:cubicBezTo>
                    <a:pt x="5013" y="326"/>
                    <a:pt x="5038" y="276"/>
                    <a:pt x="5063" y="226"/>
                  </a:cubicBezTo>
                  <a:cubicBezTo>
                    <a:pt x="5063" y="201"/>
                    <a:pt x="5063" y="151"/>
                    <a:pt x="5063" y="101"/>
                  </a:cubicBezTo>
                  <a:cubicBezTo>
                    <a:pt x="5038" y="51"/>
                    <a:pt x="4988" y="26"/>
                    <a:pt x="4963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9437;p55">
              <a:extLst>
                <a:ext uri="{FF2B5EF4-FFF2-40B4-BE49-F238E27FC236}">
                  <a16:creationId xmlns:a16="http://schemas.microsoft.com/office/drawing/2014/main" id="{5AB44DB9-E847-4787-B3FF-228D6BFE2513}"/>
                </a:ext>
              </a:extLst>
            </p:cNvPr>
            <p:cNvSpPr/>
            <p:nvPr/>
          </p:nvSpPr>
          <p:spPr>
            <a:xfrm>
              <a:off x="5337250" y="2800775"/>
              <a:ext cx="103400" cy="66950"/>
            </a:xfrm>
            <a:custGeom>
              <a:avLst/>
              <a:gdLst/>
              <a:ahLst/>
              <a:cxnLst/>
              <a:rect l="l" t="t" r="r" b="b"/>
              <a:pathLst>
                <a:path w="4136" h="2678" extrusionOk="0">
                  <a:moveTo>
                    <a:pt x="3935" y="1"/>
                  </a:moveTo>
                  <a:cubicBezTo>
                    <a:pt x="3910" y="1"/>
                    <a:pt x="3885" y="1"/>
                    <a:pt x="3860" y="26"/>
                  </a:cubicBezTo>
                  <a:cubicBezTo>
                    <a:pt x="3184" y="302"/>
                    <a:pt x="2532" y="652"/>
                    <a:pt x="1905" y="1028"/>
                  </a:cubicBezTo>
                  <a:cubicBezTo>
                    <a:pt x="1279" y="1429"/>
                    <a:pt x="677" y="1881"/>
                    <a:pt x="101" y="2382"/>
                  </a:cubicBezTo>
                  <a:cubicBezTo>
                    <a:pt x="26" y="2432"/>
                    <a:pt x="1" y="2532"/>
                    <a:pt x="76" y="2607"/>
                  </a:cubicBezTo>
                  <a:cubicBezTo>
                    <a:pt x="105" y="2651"/>
                    <a:pt x="159" y="2678"/>
                    <a:pt x="215" y="2678"/>
                  </a:cubicBezTo>
                  <a:cubicBezTo>
                    <a:pt x="255" y="2678"/>
                    <a:pt x="295" y="2664"/>
                    <a:pt x="326" y="2632"/>
                  </a:cubicBezTo>
                  <a:cubicBezTo>
                    <a:pt x="871" y="2162"/>
                    <a:pt x="1464" y="1717"/>
                    <a:pt x="2058" y="1344"/>
                  </a:cubicBezTo>
                  <a:lnTo>
                    <a:pt x="2058" y="1344"/>
                  </a:lnTo>
                  <a:cubicBezTo>
                    <a:pt x="2056" y="1347"/>
                    <a:pt x="2056" y="1350"/>
                    <a:pt x="2056" y="1354"/>
                  </a:cubicBezTo>
                  <a:cubicBezTo>
                    <a:pt x="2682" y="953"/>
                    <a:pt x="3334" y="602"/>
                    <a:pt x="4011" y="327"/>
                  </a:cubicBezTo>
                  <a:cubicBezTo>
                    <a:pt x="4111" y="302"/>
                    <a:pt x="4136" y="176"/>
                    <a:pt x="4086" y="101"/>
                  </a:cubicBezTo>
                  <a:cubicBezTo>
                    <a:pt x="4061" y="51"/>
                    <a:pt x="4011" y="1"/>
                    <a:pt x="3935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9438;p55">
              <a:extLst>
                <a:ext uri="{FF2B5EF4-FFF2-40B4-BE49-F238E27FC236}">
                  <a16:creationId xmlns:a16="http://schemas.microsoft.com/office/drawing/2014/main" id="{BDD7AA7A-43D7-4BE6-BD6D-9264C56989EF}"/>
                </a:ext>
              </a:extLst>
            </p:cNvPr>
            <p:cNvSpPr/>
            <p:nvPr/>
          </p:nvSpPr>
          <p:spPr>
            <a:xfrm>
              <a:off x="5337875" y="2798900"/>
              <a:ext cx="100275" cy="64800"/>
            </a:xfrm>
            <a:custGeom>
              <a:avLst/>
              <a:gdLst/>
              <a:ahLst/>
              <a:cxnLst/>
              <a:rect l="l" t="t" r="r" b="b"/>
              <a:pathLst>
                <a:path w="4011" h="2592" extrusionOk="0"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083" y="326"/>
                    <a:pt x="2457" y="652"/>
                    <a:pt x="1855" y="1003"/>
                  </a:cubicBezTo>
                  <a:cubicBezTo>
                    <a:pt x="1229" y="1379"/>
                    <a:pt x="627" y="1805"/>
                    <a:pt x="101" y="2281"/>
                  </a:cubicBezTo>
                  <a:cubicBezTo>
                    <a:pt x="26" y="2357"/>
                    <a:pt x="1" y="2457"/>
                    <a:pt x="76" y="2532"/>
                  </a:cubicBezTo>
                  <a:cubicBezTo>
                    <a:pt x="103" y="2573"/>
                    <a:pt x="154" y="2592"/>
                    <a:pt x="206" y="2592"/>
                  </a:cubicBezTo>
                  <a:cubicBezTo>
                    <a:pt x="249" y="2592"/>
                    <a:pt x="293" y="2580"/>
                    <a:pt x="326" y="2557"/>
                  </a:cubicBezTo>
                  <a:cubicBezTo>
                    <a:pt x="778" y="2131"/>
                    <a:pt x="1254" y="1780"/>
                    <a:pt x="1780" y="1454"/>
                  </a:cubicBezTo>
                  <a:cubicBezTo>
                    <a:pt x="2457" y="1028"/>
                    <a:pt x="3159" y="677"/>
                    <a:pt x="3885" y="326"/>
                  </a:cubicBezTo>
                  <a:cubicBezTo>
                    <a:pt x="3961" y="301"/>
                    <a:pt x="4011" y="201"/>
                    <a:pt x="3961" y="101"/>
                  </a:cubicBezTo>
                  <a:cubicBezTo>
                    <a:pt x="3935" y="51"/>
                    <a:pt x="3885" y="1"/>
                    <a:pt x="381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9439;p55">
              <a:extLst>
                <a:ext uri="{FF2B5EF4-FFF2-40B4-BE49-F238E27FC236}">
                  <a16:creationId xmlns:a16="http://schemas.microsoft.com/office/drawing/2014/main" id="{D75E8868-7FD9-45F0-9256-48FF0C757CD6}"/>
                </a:ext>
              </a:extLst>
            </p:cNvPr>
            <p:cNvSpPr/>
            <p:nvPr/>
          </p:nvSpPr>
          <p:spPr>
            <a:xfrm>
              <a:off x="5330350" y="2797650"/>
              <a:ext cx="109050" cy="70450"/>
            </a:xfrm>
            <a:custGeom>
              <a:avLst/>
              <a:gdLst/>
              <a:ahLst/>
              <a:cxnLst/>
              <a:rect l="l" t="t" r="r" b="b"/>
              <a:pathLst>
                <a:path w="4362" h="2818" extrusionOk="0">
                  <a:moveTo>
                    <a:pt x="4161" y="1"/>
                  </a:moveTo>
                  <a:cubicBezTo>
                    <a:pt x="4136" y="1"/>
                    <a:pt x="4111" y="26"/>
                    <a:pt x="4086" y="26"/>
                  </a:cubicBezTo>
                  <a:cubicBezTo>
                    <a:pt x="2658" y="702"/>
                    <a:pt x="1304" y="1529"/>
                    <a:pt x="76" y="2532"/>
                  </a:cubicBezTo>
                  <a:cubicBezTo>
                    <a:pt x="1" y="2582"/>
                    <a:pt x="1" y="2682"/>
                    <a:pt x="51" y="2757"/>
                  </a:cubicBezTo>
                  <a:cubicBezTo>
                    <a:pt x="92" y="2799"/>
                    <a:pt x="141" y="2817"/>
                    <a:pt x="190" y="2817"/>
                  </a:cubicBezTo>
                  <a:cubicBezTo>
                    <a:pt x="229" y="2817"/>
                    <a:pt x="268" y="2805"/>
                    <a:pt x="302" y="2782"/>
                  </a:cubicBezTo>
                  <a:cubicBezTo>
                    <a:pt x="853" y="2331"/>
                    <a:pt x="1455" y="1905"/>
                    <a:pt x="2081" y="1529"/>
                  </a:cubicBezTo>
                  <a:cubicBezTo>
                    <a:pt x="2783" y="1078"/>
                    <a:pt x="3485" y="702"/>
                    <a:pt x="4236" y="351"/>
                  </a:cubicBezTo>
                  <a:cubicBezTo>
                    <a:pt x="4312" y="301"/>
                    <a:pt x="4362" y="201"/>
                    <a:pt x="4312" y="101"/>
                  </a:cubicBezTo>
                  <a:cubicBezTo>
                    <a:pt x="4287" y="51"/>
                    <a:pt x="4211" y="1"/>
                    <a:pt x="416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9440;p55">
              <a:extLst>
                <a:ext uri="{FF2B5EF4-FFF2-40B4-BE49-F238E27FC236}">
                  <a16:creationId xmlns:a16="http://schemas.microsoft.com/office/drawing/2014/main" id="{9EB06054-087D-4FFE-A904-75C364450E2B}"/>
                </a:ext>
              </a:extLst>
            </p:cNvPr>
            <p:cNvSpPr/>
            <p:nvPr/>
          </p:nvSpPr>
          <p:spPr>
            <a:xfrm>
              <a:off x="5342275" y="2790750"/>
              <a:ext cx="109675" cy="67950"/>
            </a:xfrm>
            <a:custGeom>
              <a:avLst/>
              <a:gdLst/>
              <a:ahLst/>
              <a:cxnLst/>
              <a:rect l="l" t="t" r="r" b="b"/>
              <a:pathLst>
                <a:path w="4387" h="2718" extrusionOk="0">
                  <a:moveTo>
                    <a:pt x="4186" y="1"/>
                  </a:moveTo>
                  <a:cubicBezTo>
                    <a:pt x="4160" y="1"/>
                    <a:pt x="4135" y="1"/>
                    <a:pt x="4110" y="26"/>
                  </a:cubicBezTo>
                  <a:cubicBezTo>
                    <a:pt x="2657" y="627"/>
                    <a:pt x="1303" y="1454"/>
                    <a:pt x="75" y="2407"/>
                  </a:cubicBezTo>
                  <a:cubicBezTo>
                    <a:pt x="0" y="2482"/>
                    <a:pt x="0" y="2582"/>
                    <a:pt x="50" y="2657"/>
                  </a:cubicBezTo>
                  <a:cubicBezTo>
                    <a:pt x="78" y="2699"/>
                    <a:pt x="128" y="2717"/>
                    <a:pt x="180" y="2717"/>
                  </a:cubicBezTo>
                  <a:cubicBezTo>
                    <a:pt x="223" y="2717"/>
                    <a:pt x="267" y="2705"/>
                    <a:pt x="301" y="2683"/>
                  </a:cubicBezTo>
                  <a:cubicBezTo>
                    <a:pt x="802" y="2282"/>
                    <a:pt x="1328" y="1931"/>
                    <a:pt x="1880" y="1580"/>
                  </a:cubicBezTo>
                  <a:cubicBezTo>
                    <a:pt x="1855" y="1580"/>
                    <a:pt x="1855" y="1605"/>
                    <a:pt x="1830" y="1605"/>
                  </a:cubicBezTo>
                  <a:cubicBezTo>
                    <a:pt x="2607" y="1129"/>
                    <a:pt x="3409" y="678"/>
                    <a:pt x="4261" y="327"/>
                  </a:cubicBezTo>
                  <a:cubicBezTo>
                    <a:pt x="4336" y="302"/>
                    <a:pt x="4386" y="176"/>
                    <a:pt x="4336" y="101"/>
                  </a:cubicBezTo>
                  <a:cubicBezTo>
                    <a:pt x="4311" y="26"/>
                    <a:pt x="4236" y="1"/>
                    <a:pt x="4186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9441;p55">
              <a:extLst>
                <a:ext uri="{FF2B5EF4-FFF2-40B4-BE49-F238E27FC236}">
                  <a16:creationId xmlns:a16="http://schemas.microsoft.com/office/drawing/2014/main" id="{346B961B-AADE-4316-B28A-5FC895764F80}"/>
                </a:ext>
              </a:extLst>
            </p:cNvPr>
            <p:cNvSpPr/>
            <p:nvPr/>
          </p:nvSpPr>
          <p:spPr>
            <a:xfrm>
              <a:off x="5324725" y="2804550"/>
              <a:ext cx="101525" cy="67925"/>
            </a:xfrm>
            <a:custGeom>
              <a:avLst/>
              <a:gdLst/>
              <a:ahLst/>
              <a:cxnLst/>
              <a:rect l="l" t="t" r="r" b="b"/>
              <a:pathLst>
                <a:path w="4061" h="2717" extrusionOk="0">
                  <a:moveTo>
                    <a:pt x="3785" y="0"/>
                  </a:moveTo>
                  <a:cubicBezTo>
                    <a:pt x="2456" y="652"/>
                    <a:pt x="1178" y="1429"/>
                    <a:pt x="75" y="2406"/>
                  </a:cubicBezTo>
                  <a:cubicBezTo>
                    <a:pt x="0" y="2456"/>
                    <a:pt x="0" y="2582"/>
                    <a:pt x="50" y="2657"/>
                  </a:cubicBezTo>
                  <a:cubicBezTo>
                    <a:pt x="92" y="2698"/>
                    <a:pt x="141" y="2717"/>
                    <a:pt x="189" y="2717"/>
                  </a:cubicBezTo>
                  <a:cubicBezTo>
                    <a:pt x="228" y="2717"/>
                    <a:pt x="267" y="2704"/>
                    <a:pt x="301" y="2682"/>
                  </a:cubicBezTo>
                  <a:cubicBezTo>
                    <a:pt x="878" y="2156"/>
                    <a:pt x="1479" y="1704"/>
                    <a:pt x="2131" y="1303"/>
                  </a:cubicBezTo>
                  <a:cubicBezTo>
                    <a:pt x="2707" y="953"/>
                    <a:pt x="3309" y="627"/>
                    <a:pt x="3935" y="326"/>
                  </a:cubicBezTo>
                  <a:cubicBezTo>
                    <a:pt x="4010" y="276"/>
                    <a:pt x="4060" y="176"/>
                    <a:pt x="4035" y="100"/>
                  </a:cubicBezTo>
                  <a:cubicBezTo>
                    <a:pt x="3985" y="25"/>
                    <a:pt x="3935" y="0"/>
                    <a:pt x="3860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9442;p55">
              <a:extLst>
                <a:ext uri="{FF2B5EF4-FFF2-40B4-BE49-F238E27FC236}">
                  <a16:creationId xmlns:a16="http://schemas.microsoft.com/office/drawing/2014/main" id="{4805BB79-B7A9-4D06-A13E-9166DCCB552C}"/>
                </a:ext>
              </a:extLst>
            </p:cNvPr>
            <p:cNvSpPr/>
            <p:nvPr/>
          </p:nvSpPr>
          <p:spPr>
            <a:xfrm>
              <a:off x="5330975" y="2817075"/>
              <a:ext cx="73350" cy="51325"/>
            </a:xfrm>
            <a:custGeom>
              <a:avLst/>
              <a:gdLst/>
              <a:ahLst/>
              <a:cxnLst/>
              <a:rect l="l" t="t" r="r" b="b"/>
              <a:pathLst>
                <a:path w="2934" h="2053" extrusionOk="0">
                  <a:moveTo>
                    <a:pt x="2758" y="0"/>
                  </a:moveTo>
                  <a:cubicBezTo>
                    <a:pt x="2733" y="0"/>
                    <a:pt x="2708" y="0"/>
                    <a:pt x="2683" y="26"/>
                  </a:cubicBezTo>
                  <a:cubicBezTo>
                    <a:pt x="1755" y="477"/>
                    <a:pt x="853" y="1053"/>
                    <a:pt x="101" y="1755"/>
                  </a:cubicBezTo>
                  <a:cubicBezTo>
                    <a:pt x="26" y="1805"/>
                    <a:pt x="1" y="1930"/>
                    <a:pt x="76" y="2005"/>
                  </a:cubicBezTo>
                  <a:cubicBezTo>
                    <a:pt x="104" y="2033"/>
                    <a:pt x="154" y="2053"/>
                    <a:pt x="206" y="2053"/>
                  </a:cubicBezTo>
                  <a:cubicBezTo>
                    <a:pt x="249" y="2053"/>
                    <a:pt x="293" y="2039"/>
                    <a:pt x="327" y="2005"/>
                  </a:cubicBezTo>
                  <a:cubicBezTo>
                    <a:pt x="753" y="1604"/>
                    <a:pt x="1254" y="1229"/>
                    <a:pt x="1780" y="903"/>
                  </a:cubicBezTo>
                  <a:cubicBezTo>
                    <a:pt x="2131" y="702"/>
                    <a:pt x="2457" y="502"/>
                    <a:pt x="2808" y="326"/>
                  </a:cubicBezTo>
                  <a:cubicBezTo>
                    <a:pt x="2908" y="276"/>
                    <a:pt x="2933" y="176"/>
                    <a:pt x="2908" y="101"/>
                  </a:cubicBezTo>
                  <a:cubicBezTo>
                    <a:pt x="2883" y="51"/>
                    <a:pt x="2808" y="0"/>
                    <a:pt x="27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9443;p55">
              <a:extLst>
                <a:ext uri="{FF2B5EF4-FFF2-40B4-BE49-F238E27FC236}">
                  <a16:creationId xmlns:a16="http://schemas.microsoft.com/office/drawing/2014/main" id="{A91AD123-921A-401C-BB07-FB1C757E4415}"/>
                </a:ext>
              </a:extLst>
            </p:cNvPr>
            <p:cNvSpPr/>
            <p:nvPr/>
          </p:nvSpPr>
          <p:spPr>
            <a:xfrm>
              <a:off x="5746400" y="3094650"/>
              <a:ext cx="57050" cy="168575"/>
            </a:xfrm>
            <a:custGeom>
              <a:avLst/>
              <a:gdLst/>
              <a:ahLst/>
              <a:cxnLst/>
              <a:rect l="l" t="t" r="r" b="b"/>
              <a:pathLst>
                <a:path w="2282" h="6743" extrusionOk="0">
                  <a:moveTo>
                    <a:pt x="2106" y="0"/>
                  </a:moveTo>
                  <a:cubicBezTo>
                    <a:pt x="2031" y="0"/>
                    <a:pt x="1930" y="75"/>
                    <a:pt x="1930" y="176"/>
                  </a:cubicBezTo>
                  <a:cubicBezTo>
                    <a:pt x="1930" y="1078"/>
                    <a:pt x="1855" y="1955"/>
                    <a:pt x="1680" y="2832"/>
                  </a:cubicBezTo>
                  <a:lnTo>
                    <a:pt x="1680" y="2807"/>
                  </a:lnTo>
                  <a:cubicBezTo>
                    <a:pt x="1529" y="3609"/>
                    <a:pt x="1279" y="4411"/>
                    <a:pt x="928" y="5163"/>
                  </a:cubicBezTo>
                  <a:cubicBezTo>
                    <a:pt x="928" y="5138"/>
                    <a:pt x="928" y="5138"/>
                    <a:pt x="928" y="5138"/>
                  </a:cubicBezTo>
                  <a:cubicBezTo>
                    <a:pt x="677" y="5614"/>
                    <a:pt x="402" y="6065"/>
                    <a:pt x="51" y="6466"/>
                  </a:cubicBezTo>
                  <a:cubicBezTo>
                    <a:pt x="1" y="6542"/>
                    <a:pt x="26" y="6667"/>
                    <a:pt x="101" y="6717"/>
                  </a:cubicBezTo>
                  <a:cubicBezTo>
                    <a:pt x="151" y="6742"/>
                    <a:pt x="201" y="6742"/>
                    <a:pt x="226" y="6742"/>
                  </a:cubicBezTo>
                  <a:cubicBezTo>
                    <a:pt x="276" y="6742"/>
                    <a:pt x="326" y="6717"/>
                    <a:pt x="351" y="6667"/>
                  </a:cubicBezTo>
                  <a:cubicBezTo>
                    <a:pt x="1830" y="4862"/>
                    <a:pt x="2256" y="2456"/>
                    <a:pt x="2281" y="201"/>
                  </a:cubicBezTo>
                  <a:cubicBezTo>
                    <a:pt x="2281" y="101"/>
                    <a:pt x="2206" y="25"/>
                    <a:pt x="213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9444;p55">
              <a:extLst>
                <a:ext uri="{FF2B5EF4-FFF2-40B4-BE49-F238E27FC236}">
                  <a16:creationId xmlns:a16="http://schemas.microsoft.com/office/drawing/2014/main" id="{0806FBBE-E87B-47AE-BCE9-C4992BEC684B}"/>
                </a:ext>
              </a:extLst>
            </p:cNvPr>
            <p:cNvSpPr/>
            <p:nvPr/>
          </p:nvSpPr>
          <p:spPr>
            <a:xfrm>
              <a:off x="5748900" y="2758175"/>
              <a:ext cx="72725" cy="505075"/>
            </a:xfrm>
            <a:custGeom>
              <a:avLst/>
              <a:gdLst/>
              <a:ahLst/>
              <a:cxnLst/>
              <a:rect l="l" t="t" r="r" b="b"/>
              <a:pathLst>
                <a:path w="2909" h="20203" extrusionOk="0">
                  <a:moveTo>
                    <a:pt x="2407" y="1"/>
                  </a:moveTo>
                  <a:cubicBezTo>
                    <a:pt x="2332" y="1"/>
                    <a:pt x="2231" y="76"/>
                    <a:pt x="2231" y="151"/>
                  </a:cubicBezTo>
                  <a:cubicBezTo>
                    <a:pt x="2256" y="1404"/>
                    <a:pt x="2432" y="2632"/>
                    <a:pt x="2532" y="3860"/>
                  </a:cubicBezTo>
                  <a:cubicBezTo>
                    <a:pt x="2532" y="4086"/>
                    <a:pt x="2557" y="4311"/>
                    <a:pt x="2557" y="4562"/>
                  </a:cubicBezTo>
                  <a:cubicBezTo>
                    <a:pt x="2557" y="4813"/>
                    <a:pt x="2557" y="5088"/>
                    <a:pt x="2557" y="5364"/>
                  </a:cubicBezTo>
                  <a:cubicBezTo>
                    <a:pt x="2532" y="5890"/>
                    <a:pt x="2532" y="6442"/>
                    <a:pt x="2507" y="6993"/>
                  </a:cubicBezTo>
                  <a:cubicBezTo>
                    <a:pt x="2457" y="8071"/>
                    <a:pt x="2407" y="9174"/>
                    <a:pt x="2332" y="10251"/>
                  </a:cubicBezTo>
                  <a:cubicBezTo>
                    <a:pt x="2307" y="10702"/>
                    <a:pt x="2256" y="11153"/>
                    <a:pt x="2231" y="11605"/>
                  </a:cubicBezTo>
                  <a:cubicBezTo>
                    <a:pt x="2206" y="12056"/>
                    <a:pt x="2156" y="12507"/>
                    <a:pt x="2106" y="12958"/>
                  </a:cubicBezTo>
                  <a:cubicBezTo>
                    <a:pt x="2031" y="13860"/>
                    <a:pt x="1931" y="14763"/>
                    <a:pt x="1755" y="15640"/>
                  </a:cubicBezTo>
                  <a:cubicBezTo>
                    <a:pt x="1755" y="15640"/>
                    <a:pt x="1755" y="15640"/>
                    <a:pt x="1755" y="15665"/>
                  </a:cubicBezTo>
                  <a:cubicBezTo>
                    <a:pt x="1530" y="16742"/>
                    <a:pt x="1229" y="17795"/>
                    <a:pt x="753" y="18773"/>
                  </a:cubicBezTo>
                  <a:cubicBezTo>
                    <a:pt x="552" y="19174"/>
                    <a:pt x="327" y="19550"/>
                    <a:pt x="51" y="19925"/>
                  </a:cubicBezTo>
                  <a:cubicBezTo>
                    <a:pt x="1" y="20001"/>
                    <a:pt x="26" y="20101"/>
                    <a:pt x="101" y="20176"/>
                  </a:cubicBezTo>
                  <a:cubicBezTo>
                    <a:pt x="137" y="20194"/>
                    <a:pt x="172" y="20202"/>
                    <a:pt x="205" y="20202"/>
                  </a:cubicBezTo>
                  <a:cubicBezTo>
                    <a:pt x="266" y="20202"/>
                    <a:pt x="319" y="20175"/>
                    <a:pt x="352" y="20126"/>
                  </a:cubicBezTo>
                  <a:cubicBezTo>
                    <a:pt x="878" y="19349"/>
                    <a:pt x="1279" y="18522"/>
                    <a:pt x="1580" y="17645"/>
                  </a:cubicBezTo>
                  <a:cubicBezTo>
                    <a:pt x="1881" y="16742"/>
                    <a:pt x="2081" y="15840"/>
                    <a:pt x="2231" y="14913"/>
                  </a:cubicBezTo>
                  <a:cubicBezTo>
                    <a:pt x="2382" y="13961"/>
                    <a:pt x="2457" y="13033"/>
                    <a:pt x="2532" y="12081"/>
                  </a:cubicBezTo>
                  <a:cubicBezTo>
                    <a:pt x="2632" y="11053"/>
                    <a:pt x="2708" y="10026"/>
                    <a:pt x="2758" y="8973"/>
                  </a:cubicBezTo>
                  <a:cubicBezTo>
                    <a:pt x="2808" y="8321"/>
                    <a:pt x="2833" y="7670"/>
                    <a:pt x="2858" y="7018"/>
                  </a:cubicBezTo>
                  <a:cubicBezTo>
                    <a:pt x="2858" y="6667"/>
                    <a:pt x="2858" y="6341"/>
                    <a:pt x="2883" y="5991"/>
                  </a:cubicBezTo>
                  <a:cubicBezTo>
                    <a:pt x="2883" y="5665"/>
                    <a:pt x="2908" y="5314"/>
                    <a:pt x="2908" y="4963"/>
                  </a:cubicBezTo>
                  <a:cubicBezTo>
                    <a:pt x="2908" y="3685"/>
                    <a:pt x="2708" y="2407"/>
                    <a:pt x="2632" y="1103"/>
                  </a:cubicBezTo>
                  <a:cubicBezTo>
                    <a:pt x="2632" y="1103"/>
                    <a:pt x="2632" y="1078"/>
                    <a:pt x="2632" y="1078"/>
                  </a:cubicBezTo>
                  <a:cubicBezTo>
                    <a:pt x="2607" y="853"/>
                    <a:pt x="2607" y="652"/>
                    <a:pt x="2582" y="427"/>
                  </a:cubicBezTo>
                  <a:cubicBezTo>
                    <a:pt x="2582" y="326"/>
                    <a:pt x="2557" y="201"/>
                    <a:pt x="2532" y="101"/>
                  </a:cubicBezTo>
                  <a:cubicBezTo>
                    <a:pt x="2532" y="76"/>
                    <a:pt x="2507" y="51"/>
                    <a:pt x="2507" y="26"/>
                  </a:cubicBezTo>
                  <a:cubicBezTo>
                    <a:pt x="2482" y="1"/>
                    <a:pt x="2457" y="1"/>
                    <a:pt x="2432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9445;p55">
              <a:extLst>
                <a:ext uri="{FF2B5EF4-FFF2-40B4-BE49-F238E27FC236}">
                  <a16:creationId xmlns:a16="http://schemas.microsoft.com/office/drawing/2014/main" id="{616A9727-002D-4BB1-BD50-918327263805}"/>
                </a:ext>
              </a:extLst>
            </p:cNvPr>
            <p:cNvSpPr/>
            <p:nvPr/>
          </p:nvSpPr>
          <p:spPr>
            <a:xfrm>
              <a:off x="5792775" y="3149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9446;p55">
              <a:extLst>
                <a:ext uri="{FF2B5EF4-FFF2-40B4-BE49-F238E27FC236}">
                  <a16:creationId xmlns:a16="http://schemas.microsoft.com/office/drawing/2014/main" id="{323410C9-451E-4739-A035-953D8077A7BF}"/>
                </a:ext>
              </a:extLst>
            </p:cNvPr>
            <p:cNvSpPr/>
            <p:nvPr/>
          </p:nvSpPr>
          <p:spPr>
            <a:xfrm>
              <a:off x="5792775" y="3149150"/>
              <a:ext cx="25" cy="650"/>
            </a:xfrm>
            <a:custGeom>
              <a:avLst/>
              <a:gdLst/>
              <a:ahLst/>
              <a:cxnLst/>
              <a:rect l="l" t="t" r="r" b="b"/>
              <a:pathLst>
                <a:path w="1" h="26" extrusionOk="0">
                  <a:moveTo>
                    <a:pt x="0" y="26"/>
                  </a:moveTo>
                  <a:lnTo>
                    <a:pt x="0" y="26"/>
                  </a:lnTo>
                  <a:lnTo>
                    <a:pt x="0" y="1"/>
                  </a:lnTo>
                  <a:cubicBezTo>
                    <a:pt x="0" y="1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9447;p55">
              <a:extLst>
                <a:ext uri="{FF2B5EF4-FFF2-40B4-BE49-F238E27FC236}">
                  <a16:creationId xmlns:a16="http://schemas.microsoft.com/office/drawing/2014/main" id="{4100C41C-E5CA-4421-9FBA-B25D7FA8DD05}"/>
                </a:ext>
              </a:extLst>
            </p:cNvPr>
            <p:cNvSpPr/>
            <p:nvPr/>
          </p:nvSpPr>
          <p:spPr>
            <a:xfrm>
              <a:off x="5767700" y="322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9448;p55">
              <a:extLst>
                <a:ext uri="{FF2B5EF4-FFF2-40B4-BE49-F238E27FC236}">
                  <a16:creationId xmlns:a16="http://schemas.microsoft.com/office/drawing/2014/main" id="{BA91D395-0A91-432D-A48F-A049267D363F}"/>
                </a:ext>
              </a:extLst>
            </p:cNvPr>
            <p:cNvSpPr/>
            <p:nvPr/>
          </p:nvSpPr>
          <p:spPr>
            <a:xfrm>
              <a:off x="5754550" y="3174850"/>
              <a:ext cx="38875" cy="79175"/>
            </a:xfrm>
            <a:custGeom>
              <a:avLst/>
              <a:gdLst/>
              <a:ahLst/>
              <a:cxnLst/>
              <a:rect l="l" t="t" r="r" b="b"/>
              <a:pathLst>
                <a:path w="1555" h="3167" extrusionOk="0">
                  <a:moveTo>
                    <a:pt x="1379" y="0"/>
                  </a:moveTo>
                  <a:cubicBezTo>
                    <a:pt x="1279" y="0"/>
                    <a:pt x="1228" y="75"/>
                    <a:pt x="1203" y="176"/>
                  </a:cubicBezTo>
                  <a:cubicBezTo>
                    <a:pt x="1178" y="301"/>
                    <a:pt x="1178" y="401"/>
                    <a:pt x="1153" y="527"/>
                  </a:cubicBezTo>
                  <a:cubicBezTo>
                    <a:pt x="1103" y="752"/>
                    <a:pt x="1028" y="978"/>
                    <a:pt x="953" y="1203"/>
                  </a:cubicBezTo>
                  <a:cubicBezTo>
                    <a:pt x="878" y="1404"/>
                    <a:pt x="802" y="1604"/>
                    <a:pt x="702" y="1805"/>
                  </a:cubicBezTo>
                  <a:cubicBezTo>
                    <a:pt x="502" y="2181"/>
                    <a:pt x="301" y="2557"/>
                    <a:pt x="51" y="2908"/>
                  </a:cubicBezTo>
                  <a:cubicBezTo>
                    <a:pt x="0" y="2983"/>
                    <a:pt x="25" y="3083"/>
                    <a:pt x="101" y="3133"/>
                  </a:cubicBezTo>
                  <a:cubicBezTo>
                    <a:pt x="132" y="3154"/>
                    <a:pt x="172" y="3166"/>
                    <a:pt x="211" y="3166"/>
                  </a:cubicBezTo>
                  <a:cubicBezTo>
                    <a:pt x="267" y="3166"/>
                    <a:pt x="322" y="3142"/>
                    <a:pt x="351" y="3083"/>
                  </a:cubicBezTo>
                  <a:cubicBezTo>
                    <a:pt x="652" y="2657"/>
                    <a:pt x="903" y="2206"/>
                    <a:pt x="1128" y="1705"/>
                  </a:cubicBezTo>
                  <a:cubicBezTo>
                    <a:pt x="1329" y="1228"/>
                    <a:pt x="1479" y="727"/>
                    <a:pt x="1554" y="201"/>
                  </a:cubicBezTo>
                  <a:cubicBezTo>
                    <a:pt x="1554" y="101"/>
                    <a:pt x="1479" y="25"/>
                    <a:pt x="1379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9449;p55">
              <a:extLst>
                <a:ext uri="{FF2B5EF4-FFF2-40B4-BE49-F238E27FC236}">
                  <a16:creationId xmlns:a16="http://schemas.microsoft.com/office/drawing/2014/main" id="{0D97BBDA-1713-4CA8-BA28-316998381332}"/>
                </a:ext>
              </a:extLst>
            </p:cNvPr>
            <p:cNvSpPr/>
            <p:nvPr/>
          </p:nvSpPr>
          <p:spPr>
            <a:xfrm>
              <a:off x="5757050" y="3090875"/>
              <a:ext cx="50775" cy="161725"/>
            </a:xfrm>
            <a:custGeom>
              <a:avLst/>
              <a:gdLst/>
              <a:ahLst/>
              <a:cxnLst/>
              <a:rect l="l" t="t" r="r" b="b"/>
              <a:pathLst>
                <a:path w="2031" h="6469" extrusionOk="0">
                  <a:moveTo>
                    <a:pt x="1855" y="1"/>
                  </a:moveTo>
                  <a:cubicBezTo>
                    <a:pt x="1780" y="1"/>
                    <a:pt x="1705" y="51"/>
                    <a:pt x="1680" y="151"/>
                  </a:cubicBezTo>
                  <a:cubicBezTo>
                    <a:pt x="1605" y="1104"/>
                    <a:pt x="1504" y="2081"/>
                    <a:pt x="1329" y="3008"/>
                  </a:cubicBezTo>
                  <a:cubicBezTo>
                    <a:pt x="1329" y="3008"/>
                    <a:pt x="1329" y="3008"/>
                    <a:pt x="1329" y="2983"/>
                  </a:cubicBezTo>
                  <a:cubicBezTo>
                    <a:pt x="1179" y="3785"/>
                    <a:pt x="953" y="4562"/>
                    <a:pt x="602" y="5289"/>
                  </a:cubicBezTo>
                  <a:cubicBezTo>
                    <a:pt x="427" y="5615"/>
                    <a:pt x="251" y="5916"/>
                    <a:pt x="51" y="6191"/>
                  </a:cubicBezTo>
                  <a:cubicBezTo>
                    <a:pt x="1" y="6267"/>
                    <a:pt x="26" y="6392"/>
                    <a:pt x="101" y="6442"/>
                  </a:cubicBezTo>
                  <a:cubicBezTo>
                    <a:pt x="128" y="6460"/>
                    <a:pt x="160" y="6468"/>
                    <a:pt x="194" y="6468"/>
                  </a:cubicBezTo>
                  <a:cubicBezTo>
                    <a:pt x="255" y="6468"/>
                    <a:pt x="319" y="6440"/>
                    <a:pt x="352" y="6392"/>
                  </a:cubicBezTo>
                  <a:cubicBezTo>
                    <a:pt x="652" y="5966"/>
                    <a:pt x="903" y="5490"/>
                    <a:pt x="1103" y="5013"/>
                  </a:cubicBezTo>
                  <a:cubicBezTo>
                    <a:pt x="1329" y="4512"/>
                    <a:pt x="1479" y="3986"/>
                    <a:pt x="1580" y="3434"/>
                  </a:cubicBezTo>
                  <a:cubicBezTo>
                    <a:pt x="1830" y="2357"/>
                    <a:pt x="1930" y="1279"/>
                    <a:pt x="2031" y="176"/>
                  </a:cubicBezTo>
                  <a:cubicBezTo>
                    <a:pt x="2031" y="76"/>
                    <a:pt x="1956" y="1"/>
                    <a:pt x="1880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9450;p55">
              <a:extLst>
                <a:ext uri="{FF2B5EF4-FFF2-40B4-BE49-F238E27FC236}">
                  <a16:creationId xmlns:a16="http://schemas.microsoft.com/office/drawing/2014/main" id="{FDE58719-A644-4F58-B6EC-9B59246520B2}"/>
                </a:ext>
              </a:extLst>
            </p:cNvPr>
            <p:cNvSpPr/>
            <p:nvPr/>
          </p:nvSpPr>
          <p:spPr>
            <a:xfrm>
              <a:off x="5237625" y="2754425"/>
              <a:ext cx="584000" cy="589625"/>
            </a:xfrm>
            <a:custGeom>
              <a:avLst/>
              <a:gdLst/>
              <a:ahLst/>
              <a:cxnLst/>
              <a:rect l="l" t="t" r="r" b="b"/>
              <a:pathLst>
                <a:path w="23360" h="23585" extrusionOk="0">
                  <a:moveTo>
                    <a:pt x="21229" y="0"/>
                  </a:moveTo>
                  <a:cubicBezTo>
                    <a:pt x="21229" y="50"/>
                    <a:pt x="21229" y="75"/>
                    <a:pt x="21229" y="100"/>
                  </a:cubicBezTo>
                  <a:cubicBezTo>
                    <a:pt x="21254" y="276"/>
                    <a:pt x="21279" y="476"/>
                    <a:pt x="21304" y="652"/>
                  </a:cubicBezTo>
                  <a:cubicBezTo>
                    <a:pt x="21329" y="877"/>
                    <a:pt x="21329" y="1103"/>
                    <a:pt x="21354" y="1329"/>
                  </a:cubicBezTo>
                  <a:cubicBezTo>
                    <a:pt x="21379" y="1830"/>
                    <a:pt x="21404" y="2331"/>
                    <a:pt x="21404" y="2807"/>
                  </a:cubicBezTo>
                  <a:cubicBezTo>
                    <a:pt x="21379" y="3935"/>
                    <a:pt x="21279" y="5038"/>
                    <a:pt x="21129" y="6141"/>
                  </a:cubicBezTo>
                  <a:cubicBezTo>
                    <a:pt x="21078" y="6441"/>
                    <a:pt x="21028" y="6767"/>
                    <a:pt x="20953" y="7068"/>
                  </a:cubicBezTo>
                  <a:cubicBezTo>
                    <a:pt x="20878" y="7544"/>
                    <a:pt x="20753" y="8020"/>
                    <a:pt x="20627" y="8496"/>
                  </a:cubicBezTo>
                  <a:cubicBezTo>
                    <a:pt x="20477" y="9023"/>
                    <a:pt x="20327" y="9549"/>
                    <a:pt x="20126" y="10050"/>
                  </a:cubicBezTo>
                  <a:cubicBezTo>
                    <a:pt x="20026" y="10301"/>
                    <a:pt x="19925" y="10527"/>
                    <a:pt x="19825" y="10777"/>
                  </a:cubicBezTo>
                  <a:cubicBezTo>
                    <a:pt x="19725" y="10978"/>
                    <a:pt x="19625" y="11178"/>
                    <a:pt x="19499" y="11379"/>
                  </a:cubicBezTo>
                  <a:cubicBezTo>
                    <a:pt x="19374" y="11554"/>
                    <a:pt x="19274" y="11704"/>
                    <a:pt x="19123" y="11830"/>
                  </a:cubicBezTo>
                  <a:cubicBezTo>
                    <a:pt x="19073" y="11905"/>
                    <a:pt x="18998" y="11955"/>
                    <a:pt x="18923" y="12005"/>
                  </a:cubicBezTo>
                  <a:cubicBezTo>
                    <a:pt x="18873" y="12055"/>
                    <a:pt x="18798" y="12080"/>
                    <a:pt x="18748" y="12106"/>
                  </a:cubicBezTo>
                  <a:cubicBezTo>
                    <a:pt x="18697" y="12131"/>
                    <a:pt x="18647" y="12156"/>
                    <a:pt x="18622" y="12156"/>
                  </a:cubicBezTo>
                  <a:cubicBezTo>
                    <a:pt x="18572" y="12156"/>
                    <a:pt x="18547" y="12156"/>
                    <a:pt x="18522" y="12181"/>
                  </a:cubicBezTo>
                  <a:cubicBezTo>
                    <a:pt x="18447" y="12181"/>
                    <a:pt x="18372" y="12181"/>
                    <a:pt x="18296" y="12156"/>
                  </a:cubicBezTo>
                  <a:cubicBezTo>
                    <a:pt x="18146" y="12131"/>
                    <a:pt x="17996" y="12055"/>
                    <a:pt x="17870" y="11955"/>
                  </a:cubicBezTo>
                  <a:cubicBezTo>
                    <a:pt x="17770" y="11880"/>
                    <a:pt x="17695" y="11805"/>
                    <a:pt x="17620" y="11704"/>
                  </a:cubicBezTo>
                  <a:cubicBezTo>
                    <a:pt x="17595" y="11654"/>
                    <a:pt x="17545" y="11629"/>
                    <a:pt x="17519" y="11579"/>
                  </a:cubicBezTo>
                  <a:cubicBezTo>
                    <a:pt x="17494" y="11529"/>
                    <a:pt x="17444" y="11479"/>
                    <a:pt x="17419" y="11429"/>
                  </a:cubicBezTo>
                  <a:cubicBezTo>
                    <a:pt x="17269" y="11178"/>
                    <a:pt x="17194" y="10902"/>
                    <a:pt x="17093" y="10627"/>
                  </a:cubicBezTo>
                  <a:cubicBezTo>
                    <a:pt x="17018" y="10476"/>
                    <a:pt x="16943" y="10326"/>
                    <a:pt x="16868" y="10176"/>
                  </a:cubicBezTo>
                  <a:cubicBezTo>
                    <a:pt x="16818" y="10126"/>
                    <a:pt x="16768" y="10050"/>
                    <a:pt x="16692" y="10000"/>
                  </a:cubicBezTo>
                  <a:cubicBezTo>
                    <a:pt x="16642" y="9975"/>
                    <a:pt x="16592" y="9925"/>
                    <a:pt x="16542" y="9900"/>
                  </a:cubicBezTo>
                  <a:cubicBezTo>
                    <a:pt x="16492" y="9875"/>
                    <a:pt x="16467" y="9875"/>
                    <a:pt x="16417" y="9850"/>
                  </a:cubicBezTo>
                  <a:lnTo>
                    <a:pt x="16316" y="9850"/>
                  </a:lnTo>
                  <a:cubicBezTo>
                    <a:pt x="16216" y="9825"/>
                    <a:pt x="16141" y="9825"/>
                    <a:pt x="16041" y="9825"/>
                  </a:cubicBezTo>
                  <a:cubicBezTo>
                    <a:pt x="15966" y="9850"/>
                    <a:pt x="15915" y="9850"/>
                    <a:pt x="15840" y="9875"/>
                  </a:cubicBezTo>
                  <a:cubicBezTo>
                    <a:pt x="15740" y="9925"/>
                    <a:pt x="15640" y="9975"/>
                    <a:pt x="15565" y="10025"/>
                  </a:cubicBezTo>
                  <a:cubicBezTo>
                    <a:pt x="15189" y="10301"/>
                    <a:pt x="14913" y="10677"/>
                    <a:pt x="14537" y="10953"/>
                  </a:cubicBezTo>
                  <a:cubicBezTo>
                    <a:pt x="14437" y="11003"/>
                    <a:pt x="14362" y="11078"/>
                    <a:pt x="14261" y="11128"/>
                  </a:cubicBezTo>
                  <a:cubicBezTo>
                    <a:pt x="14161" y="11153"/>
                    <a:pt x="14086" y="11178"/>
                    <a:pt x="13986" y="11203"/>
                  </a:cubicBezTo>
                  <a:cubicBezTo>
                    <a:pt x="13919" y="11203"/>
                    <a:pt x="13841" y="11214"/>
                    <a:pt x="13767" y="11214"/>
                  </a:cubicBezTo>
                  <a:cubicBezTo>
                    <a:pt x="13729" y="11214"/>
                    <a:pt x="13693" y="11212"/>
                    <a:pt x="13660" y="11203"/>
                  </a:cubicBezTo>
                  <a:cubicBezTo>
                    <a:pt x="13560" y="11203"/>
                    <a:pt x="13459" y="11178"/>
                    <a:pt x="13384" y="11153"/>
                  </a:cubicBezTo>
                  <a:cubicBezTo>
                    <a:pt x="13284" y="11128"/>
                    <a:pt x="13159" y="11078"/>
                    <a:pt x="13083" y="11028"/>
                  </a:cubicBezTo>
                  <a:cubicBezTo>
                    <a:pt x="13008" y="10978"/>
                    <a:pt x="12908" y="10902"/>
                    <a:pt x="12833" y="10852"/>
                  </a:cubicBezTo>
                  <a:cubicBezTo>
                    <a:pt x="12682" y="10702"/>
                    <a:pt x="12532" y="10552"/>
                    <a:pt x="12407" y="10376"/>
                  </a:cubicBezTo>
                  <a:cubicBezTo>
                    <a:pt x="12106" y="10025"/>
                    <a:pt x="11855" y="9624"/>
                    <a:pt x="11479" y="9349"/>
                  </a:cubicBezTo>
                  <a:lnTo>
                    <a:pt x="11504" y="9349"/>
                  </a:lnTo>
                  <a:cubicBezTo>
                    <a:pt x="11304" y="9173"/>
                    <a:pt x="11053" y="9048"/>
                    <a:pt x="10828" y="8923"/>
                  </a:cubicBezTo>
                  <a:cubicBezTo>
                    <a:pt x="10727" y="8872"/>
                    <a:pt x="10627" y="8847"/>
                    <a:pt x="10527" y="8822"/>
                  </a:cubicBezTo>
                  <a:cubicBezTo>
                    <a:pt x="10427" y="8797"/>
                    <a:pt x="10326" y="8772"/>
                    <a:pt x="10226" y="8747"/>
                  </a:cubicBezTo>
                  <a:cubicBezTo>
                    <a:pt x="10126" y="8747"/>
                    <a:pt x="10026" y="8722"/>
                    <a:pt x="9900" y="8722"/>
                  </a:cubicBezTo>
                  <a:cubicBezTo>
                    <a:pt x="9825" y="8722"/>
                    <a:pt x="9725" y="8722"/>
                    <a:pt x="9625" y="8747"/>
                  </a:cubicBezTo>
                  <a:lnTo>
                    <a:pt x="9650" y="8747"/>
                  </a:lnTo>
                  <a:cubicBezTo>
                    <a:pt x="9474" y="8747"/>
                    <a:pt x="9299" y="8797"/>
                    <a:pt x="9123" y="8847"/>
                  </a:cubicBezTo>
                  <a:cubicBezTo>
                    <a:pt x="8948" y="8897"/>
                    <a:pt x="8773" y="8948"/>
                    <a:pt x="8597" y="9023"/>
                  </a:cubicBezTo>
                  <a:lnTo>
                    <a:pt x="8597" y="8998"/>
                  </a:lnTo>
                  <a:cubicBezTo>
                    <a:pt x="8372" y="9098"/>
                    <a:pt x="8146" y="9198"/>
                    <a:pt x="7920" y="9298"/>
                  </a:cubicBezTo>
                  <a:cubicBezTo>
                    <a:pt x="7519" y="9474"/>
                    <a:pt x="7093" y="9674"/>
                    <a:pt x="6667" y="9800"/>
                  </a:cubicBezTo>
                  <a:cubicBezTo>
                    <a:pt x="6467" y="9875"/>
                    <a:pt x="6266" y="9925"/>
                    <a:pt x="6066" y="9975"/>
                  </a:cubicBezTo>
                  <a:cubicBezTo>
                    <a:pt x="5915" y="10000"/>
                    <a:pt x="5740" y="10025"/>
                    <a:pt x="5565" y="10025"/>
                  </a:cubicBezTo>
                  <a:cubicBezTo>
                    <a:pt x="5519" y="10027"/>
                    <a:pt x="5473" y="10028"/>
                    <a:pt x="5427" y="10028"/>
                  </a:cubicBezTo>
                  <a:cubicBezTo>
                    <a:pt x="4746" y="10028"/>
                    <a:pt x="4070" y="9854"/>
                    <a:pt x="3459" y="9549"/>
                  </a:cubicBezTo>
                  <a:cubicBezTo>
                    <a:pt x="3133" y="9399"/>
                    <a:pt x="2808" y="9198"/>
                    <a:pt x="2507" y="8948"/>
                  </a:cubicBezTo>
                  <a:cubicBezTo>
                    <a:pt x="2231" y="8722"/>
                    <a:pt x="1955" y="8471"/>
                    <a:pt x="1730" y="8171"/>
                  </a:cubicBezTo>
                  <a:cubicBezTo>
                    <a:pt x="1529" y="7870"/>
                    <a:pt x="1329" y="7569"/>
                    <a:pt x="1204" y="7243"/>
                  </a:cubicBezTo>
                  <a:cubicBezTo>
                    <a:pt x="1204" y="7218"/>
                    <a:pt x="1179" y="7218"/>
                    <a:pt x="1179" y="7218"/>
                  </a:cubicBezTo>
                  <a:cubicBezTo>
                    <a:pt x="1153" y="7293"/>
                    <a:pt x="1103" y="7369"/>
                    <a:pt x="1078" y="7444"/>
                  </a:cubicBezTo>
                  <a:cubicBezTo>
                    <a:pt x="1078" y="7469"/>
                    <a:pt x="1053" y="7519"/>
                    <a:pt x="1078" y="7544"/>
                  </a:cubicBezTo>
                  <a:lnTo>
                    <a:pt x="1053" y="7594"/>
                  </a:lnTo>
                  <a:cubicBezTo>
                    <a:pt x="1028" y="7644"/>
                    <a:pt x="1028" y="7720"/>
                    <a:pt x="1053" y="7770"/>
                  </a:cubicBezTo>
                  <a:cubicBezTo>
                    <a:pt x="903" y="8045"/>
                    <a:pt x="727" y="8371"/>
                    <a:pt x="577" y="8697"/>
                  </a:cubicBezTo>
                  <a:cubicBezTo>
                    <a:pt x="552" y="8772"/>
                    <a:pt x="502" y="8847"/>
                    <a:pt x="477" y="8948"/>
                  </a:cubicBezTo>
                  <a:cubicBezTo>
                    <a:pt x="452" y="8973"/>
                    <a:pt x="452" y="9023"/>
                    <a:pt x="477" y="9073"/>
                  </a:cubicBezTo>
                  <a:cubicBezTo>
                    <a:pt x="502" y="9123"/>
                    <a:pt x="527" y="9173"/>
                    <a:pt x="577" y="9173"/>
                  </a:cubicBezTo>
                  <a:cubicBezTo>
                    <a:pt x="552" y="9324"/>
                    <a:pt x="502" y="9474"/>
                    <a:pt x="452" y="9624"/>
                  </a:cubicBezTo>
                  <a:cubicBezTo>
                    <a:pt x="427" y="9750"/>
                    <a:pt x="402" y="9850"/>
                    <a:pt x="377" y="9975"/>
                  </a:cubicBezTo>
                  <a:cubicBezTo>
                    <a:pt x="226" y="10476"/>
                    <a:pt x="151" y="10928"/>
                    <a:pt x="76" y="11354"/>
                  </a:cubicBezTo>
                  <a:cubicBezTo>
                    <a:pt x="26" y="11830"/>
                    <a:pt x="1" y="12256"/>
                    <a:pt x="26" y="12682"/>
                  </a:cubicBezTo>
                  <a:cubicBezTo>
                    <a:pt x="51" y="13083"/>
                    <a:pt x="126" y="13509"/>
                    <a:pt x="226" y="13935"/>
                  </a:cubicBezTo>
                  <a:cubicBezTo>
                    <a:pt x="326" y="14311"/>
                    <a:pt x="477" y="14712"/>
                    <a:pt x="652" y="15088"/>
                  </a:cubicBezTo>
                  <a:cubicBezTo>
                    <a:pt x="1003" y="15790"/>
                    <a:pt x="1479" y="16466"/>
                    <a:pt x="2081" y="17143"/>
                  </a:cubicBezTo>
                  <a:cubicBezTo>
                    <a:pt x="2607" y="17720"/>
                    <a:pt x="3259" y="18271"/>
                    <a:pt x="3986" y="18797"/>
                  </a:cubicBezTo>
                  <a:cubicBezTo>
                    <a:pt x="4311" y="19023"/>
                    <a:pt x="4637" y="19248"/>
                    <a:pt x="5038" y="19499"/>
                  </a:cubicBezTo>
                  <a:cubicBezTo>
                    <a:pt x="5264" y="19624"/>
                    <a:pt x="5514" y="19750"/>
                    <a:pt x="5765" y="19900"/>
                  </a:cubicBezTo>
                  <a:lnTo>
                    <a:pt x="5815" y="19925"/>
                  </a:lnTo>
                  <a:lnTo>
                    <a:pt x="5890" y="19975"/>
                  </a:lnTo>
                  <a:lnTo>
                    <a:pt x="6016" y="20025"/>
                  </a:lnTo>
                  <a:lnTo>
                    <a:pt x="6617" y="20351"/>
                  </a:lnTo>
                  <a:lnTo>
                    <a:pt x="6893" y="20527"/>
                  </a:lnTo>
                  <a:lnTo>
                    <a:pt x="7018" y="20577"/>
                  </a:lnTo>
                  <a:cubicBezTo>
                    <a:pt x="7319" y="20752"/>
                    <a:pt x="7620" y="20903"/>
                    <a:pt x="7920" y="21078"/>
                  </a:cubicBezTo>
                  <a:cubicBezTo>
                    <a:pt x="8747" y="21504"/>
                    <a:pt x="9449" y="21880"/>
                    <a:pt x="10126" y="22181"/>
                  </a:cubicBezTo>
                  <a:cubicBezTo>
                    <a:pt x="10953" y="22557"/>
                    <a:pt x="11730" y="22857"/>
                    <a:pt x="12457" y="23083"/>
                  </a:cubicBezTo>
                  <a:cubicBezTo>
                    <a:pt x="13309" y="23359"/>
                    <a:pt x="14061" y="23509"/>
                    <a:pt x="14813" y="23559"/>
                  </a:cubicBezTo>
                  <a:cubicBezTo>
                    <a:pt x="14988" y="23584"/>
                    <a:pt x="15189" y="23584"/>
                    <a:pt x="15364" y="23584"/>
                  </a:cubicBezTo>
                  <a:cubicBezTo>
                    <a:pt x="15941" y="23584"/>
                    <a:pt x="16492" y="23509"/>
                    <a:pt x="17018" y="23359"/>
                  </a:cubicBezTo>
                  <a:cubicBezTo>
                    <a:pt x="17369" y="23258"/>
                    <a:pt x="17695" y="23108"/>
                    <a:pt x="17996" y="22933"/>
                  </a:cubicBezTo>
                  <a:cubicBezTo>
                    <a:pt x="18321" y="22757"/>
                    <a:pt x="18622" y="22532"/>
                    <a:pt x="18973" y="22231"/>
                  </a:cubicBezTo>
                  <a:cubicBezTo>
                    <a:pt x="19274" y="21980"/>
                    <a:pt x="19575" y="21679"/>
                    <a:pt x="19900" y="21304"/>
                  </a:cubicBezTo>
                  <a:cubicBezTo>
                    <a:pt x="20151" y="21028"/>
                    <a:pt x="20427" y="20702"/>
                    <a:pt x="20677" y="20351"/>
                  </a:cubicBezTo>
                  <a:cubicBezTo>
                    <a:pt x="20728" y="20351"/>
                    <a:pt x="20778" y="20326"/>
                    <a:pt x="20803" y="20276"/>
                  </a:cubicBezTo>
                  <a:cubicBezTo>
                    <a:pt x="20878" y="20151"/>
                    <a:pt x="20978" y="20025"/>
                    <a:pt x="21053" y="19925"/>
                  </a:cubicBezTo>
                  <a:cubicBezTo>
                    <a:pt x="21078" y="19900"/>
                    <a:pt x="21103" y="19875"/>
                    <a:pt x="21129" y="19850"/>
                  </a:cubicBezTo>
                  <a:cubicBezTo>
                    <a:pt x="21429" y="19449"/>
                    <a:pt x="21680" y="18973"/>
                    <a:pt x="21880" y="18471"/>
                  </a:cubicBezTo>
                  <a:cubicBezTo>
                    <a:pt x="22081" y="17995"/>
                    <a:pt x="22231" y="17494"/>
                    <a:pt x="22382" y="16892"/>
                  </a:cubicBezTo>
                  <a:cubicBezTo>
                    <a:pt x="22482" y="16441"/>
                    <a:pt x="22557" y="15940"/>
                    <a:pt x="22632" y="15364"/>
                  </a:cubicBezTo>
                  <a:lnTo>
                    <a:pt x="22657" y="15213"/>
                  </a:lnTo>
                  <a:lnTo>
                    <a:pt x="22682" y="15063"/>
                  </a:lnTo>
                  <a:cubicBezTo>
                    <a:pt x="22833" y="14085"/>
                    <a:pt x="22933" y="13083"/>
                    <a:pt x="23008" y="12231"/>
                  </a:cubicBezTo>
                  <a:cubicBezTo>
                    <a:pt x="23083" y="11128"/>
                    <a:pt x="23159" y="10151"/>
                    <a:pt x="23209" y="9148"/>
                  </a:cubicBezTo>
                  <a:cubicBezTo>
                    <a:pt x="23259" y="8471"/>
                    <a:pt x="23284" y="7820"/>
                    <a:pt x="23309" y="7168"/>
                  </a:cubicBezTo>
                  <a:cubicBezTo>
                    <a:pt x="23309" y="6817"/>
                    <a:pt x="23334" y="6491"/>
                    <a:pt x="23334" y="6141"/>
                  </a:cubicBezTo>
                  <a:lnTo>
                    <a:pt x="23334" y="5990"/>
                  </a:lnTo>
                  <a:cubicBezTo>
                    <a:pt x="23359" y="5714"/>
                    <a:pt x="23359" y="5414"/>
                    <a:pt x="23359" y="5138"/>
                  </a:cubicBezTo>
                  <a:cubicBezTo>
                    <a:pt x="23359" y="4461"/>
                    <a:pt x="23309" y="3810"/>
                    <a:pt x="23259" y="3233"/>
                  </a:cubicBezTo>
                  <a:cubicBezTo>
                    <a:pt x="23259" y="2958"/>
                    <a:pt x="23234" y="2682"/>
                    <a:pt x="23234" y="2406"/>
                  </a:cubicBezTo>
                  <a:cubicBezTo>
                    <a:pt x="23209" y="2080"/>
                    <a:pt x="23159" y="1730"/>
                    <a:pt x="23134" y="1379"/>
                  </a:cubicBezTo>
                  <a:lnTo>
                    <a:pt x="23134" y="1278"/>
                  </a:lnTo>
                  <a:lnTo>
                    <a:pt x="23108" y="1053"/>
                  </a:lnTo>
                  <a:lnTo>
                    <a:pt x="23083" y="953"/>
                  </a:lnTo>
                  <a:cubicBezTo>
                    <a:pt x="23083" y="852"/>
                    <a:pt x="23083" y="752"/>
                    <a:pt x="23058" y="652"/>
                  </a:cubicBezTo>
                  <a:cubicBezTo>
                    <a:pt x="23033" y="526"/>
                    <a:pt x="23008" y="376"/>
                    <a:pt x="22983" y="251"/>
                  </a:cubicBezTo>
                  <a:cubicBezTo>
                    <a:pt x="22958" y="176"/>
                    <a:pt x="22933" y="75"/>
                    <a:pt x="22908" y="0"/>
                  </a:cubicBezTo>
                  <a:cubicBezTo>
                    <a:pt x="22908" y="0"/>
                    <a:pt x="22883" y="0"/>
                    <a:pt x="22883" y="25"/>
                  </a:cubicBezTo>
                  <a:cubicBezTo>
                    <a:pt x="22733" y="100"/>
                    <a:pt x="22557" y="176"/>
                    <a:pt x="22407" y="226"/>
                  </a:cubicBezTo>
                  <a:cubicBezTo>
                    <a:pt x="22306" y="251"/>
                    <a:pt x="22231" y="276"/>
                    <a:pt x="22131" y="301"/>
                  </a:cubicBezTo>
                  <a:lnTo>
                    <a:pt x="21905" y="301"/>
                  </a:lnTo>
                  <a:cubicBezTo>
                    <a:pt x="21755" y="301"/>
                    <a:pt x="21605" y="276"/>
                    <a:pt x="21479" y="201"/>
                  </a:cubicBezTo>
                  <a:cubicBezTo>
                    <a:pt x="21379" y="151"/>
                    <a:pt x="21304" y="100"/>
                    <a:pt x="21229" y="0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9451;p55">
              <a:extLst>
                <a:ext uri="{FF2B5EF4-FFF2-40B4-BE49-F238E27FC236}">
                  <a16:creationId xmlns:a16="http://schemas.microsoft.com/office/drawing/2014/main" id="{5AFB19BE-EC0E-478C-BEF4-D02A6A678C47}"/>
                </a:ext>
              </a:extLst>
            </p:cNvPr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9452;p55">
              <a:extLst>
                <a:ext uri="{FF2B5EF4-FFF2-40B4-BE49-F238E27FC236}">
                  <a16:creationId xmlns:a16="http://schemas.microsoft.com/office/drawing/2014/main" id="{2F226582-3BAB-4298-9985-19BC8A014357}"/>
                </a:ext>
              </a:extLst>
            </p:cNvPr>
            <p:cNvSpPr/>
            <p:nvPr/>
          </p:nvSpPr>
          <p:spPr>
            <a:xfrm>
              <a:off x="5638625" y="30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9453;p55">
              <a:extLst>
                <a:ext uri="{FF2B5EF4-FFF2-40B4-BE49-F238E27FC236}">
                  <a16:creationId xmlns:a16="http://schemas.microsoft.com/office/drawing/2014/main" id="{6CC0E842-75F2-49A8-BF74-EA6DB566EC6D}"/>
                </a:ext>
              </a:extLst>
            </p:cNvPr>
            <p:cNvSpPr/>
            <p:nvPr/>
          </p:nvSpPr>
          <p:spPr>
            <a:xfrm>
              <a:off x="5716325" y="3043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B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9454;p55">
              <a:extLst>
                <a:ext uri="{FF2B5EF4-FFF2-40B4-BE49-F238E27FC236}">
                  <a16:creationId xmlns:a16="http://schemas.microsoft.com/office/drawing/2014/main" id="{4F3B4293-6DB8-4BD4-907A-364CE4B056E3}"/>
                </a:ext>
              </a:extLst>
            </p:cNvPr>
            <p:cNvSpPr/>
            <p:nvPr/>
          </p:nvSpPr>
          <p:spPr>
            <a:xfrm>
              <a:off x="4294650" y="2908550"/>
              <a:ext cx="1484975" cy="1802050"/>
            </a:xfrm>
            <a:custGeom>
              <a:avLst/>
              <a:gdLst/>
              <a:ahLst/>
              <a:cxnLst/>
              <a:rect l="l" t="t" r="r" b="b"/>
              <a:pathLst>
                <a:path w="59399" h="72082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905" y="63460"/>
                    <a:pt x="4637" y="65690"/>
                    <a:pt x="8647" y="67821"/>
                  </a:cubicBezTo>
                  <a:cubicBezTo>
                    <a:pt x="9374" y="68222"/>
                    <a:pt x="10151" y="68623"/>
                    <a:pt x="11128" y="69074"/>
                  </a:cubicBezTo>
                  <a:cubicBezTo>
                    <a:pt x="11454" y="69224"/>
                    <a:pt x="11755" y="69374"/>
                    <a:pt x="12055" y="69525"/>
                  </a:cubicBezTo>
                  <a:cubicBezTo>
                    <a:pt x="12531" y="69750"/>
                    <a:pt x="13008" y="69976"/>
                    <a:pt x="13484" y="70202"/>
                  </a:cubicBezTo>
                  <a:cubicBezTo>
                    <a:pt x="14461" y="70653"/>
                    <a:pt x="15313" y="71004"/>
                    <a:pt x="16090" y="71304"/>
                  </a:cubicBezTo>
                  <a:cubicBezTo>
                    <a:pt x="17068" y="71630"/>
                    <a:pt x="17945" y="71881"/>
                    <a:pt x="18772" y="71981"/>
                  </a:cubicBezTo>
                  <a:cubicBezTo>
                    <a:pt x="19123" y="72031"/>
                    <a:pt x="19474" y="72056"/>
                    <a:pt x="19825" y="72056"/>
                  </a:cubicBezTo>
                  <a:lnTo>
                    <a:pt x="19875" y="72056"/>
                  </a:lnTo>
                  <a:cubicBezTo>
                    <a:pt x="20025" y="72056"/>
                    <a:pt x="20176" y="72056"/>
                    <a:pt x="20326" y="72031"/>
                  </a:cubicBezTo>
                  <a:cubicBezTo>
                    <a:pt x="20376" y="72031"/>
                    <a:pt x="20426" y="72031"/>
                    <a:pt x="20501" y="72006"/>
                  </a:cubicBezTo>
                  <a:cubicBezTo>
                    <a:pt x="20552" y="72006"/>
                    <a:pt x="20577" y="71981"/>
                    <a:pt x="20627" y="71981"/>
                  </a:cubicBezTo>
                  <a:lnTo>
                    <a:pt x="20652" y="72006"/>
                  </a:lnTo>
                  <a:cubicBezTo>
                    <a:pt x="20652" y="72031"/>
                    <a:pt x="20677" y="72031"/>
                    <a:pt x="20677" y="72031"/>
                  </a:cubicBezTo>
                  <a:cubicBezTo>
                    <a:pt x="20727" y="72056"/>
                    <a:pt x="20752" y="72081"/>
                    <a:pt x="20802" y="72081"/>
                  </a:cubicBezTo>
                  <a:cubicBezTo>
                    <a:pt x="20852" y="72081"/>
                    <a:pt x="20928" y="72056"/>
                    <a:pt x="20953" y="72006"/>
                  </a:cubicBezTo>
                  <a:lnTo>
                    <a:pt x="27619" y="61755"/>
                  </a:lnTo>
                  <a:lnTo>
                    <a:pt x="31679" y="55540"/>
                  </a:lnTo>
                  <a:lnTo>
                    <a:pt x="40376" y="42156"/>
                  </a:lnTo>
                  <a:lnTo>
                    <a:pt x="43785" y="36918"/>
                  </a:lnTo>
                  <a:cubicBezTo>
                    <a:pt x="47594" y="31078"/>
                    <a:pt x="51404" y="25239"/>
                    <a:pt x="55188" y="19399"/>
                  </a:cubicBezTo>
                  <a:lnTo>
                    <a:pt x="55289" y="19274"/>
                  </a:lnTo>
                  <a:lnTo>
                    <a:pt x="56817" y="16918"/>
                  </a:lnTo>
                  <a:lnTo>
                    <a:pt x="59349" y="13033"/>
                  </a:lnTo>
                  <a:cubicBezTo>
                    <a:pt x="59374" y="13008"/>
                    <a:pt x="59399" y="12958"/>
                    <a:pt x="59374" y="12908"/>
                  </a:cubicBezTo>
                  <a:cubicBezTo>
                    <a:pt x="59374" y="12858"/>
                    <a:pt x="59349" y="12808"/>
                    <a:pt x="59324" y="12783"/>
                  </a:cubicBezTo>
                  <a:cubicBezTo>
                    <a:pt x="59274" y="12758"/>
                    <a:pt x="59249" y="12733"/>
                    <a:pt x="59198" y="12733"/>
                  </a:cubicBezTo>
                  <a:cubicBezTo>
                    <a:pt x="59173" y="12733"/>
                    <a:pt x="59148" y="12733"/>
                    <a:pt x="59123" y="12758"/>
                  </a:cubicBezTo>
                  <a:cubicBezTo>
                    <a:pt x="59098" y="12758"/>
                    <a:pt x="59048" y="12758"/>
                    <a:pt x="58998" y="12783"/>
                  </a:cubicBezTo>
                  <a:cubicBezTo>
                    <a:pt x="58797" y="12958"/>
                    <a:pt x="58597" y="13134"/>
                    <a:pt x="58396" y="13309"/>
                  </a:cubicBezTo>
                  <a:cubicBezTo>
                    <a:pt x="57970" y="13710"/>
                    <a:pt x="57544" y="14086"/>
                    <a:pt x="57068" y="14387"/>
                  </a:cubicBezTo>
                  <a:cubicBezTo>
                    <a:pt x="56893" y="14512"/>
                    <a:pt x="56742" y="14587"/>
                    <a:pt x="56617" y="14662"/>
                  </a:cubicBezTo>
                  <a:cubicBezTo>
                    <a:pt x="56441" y="14738"/>
                    <a:pt x="56291" y="14813"/>
                    <a:pt x="56116" y="14888"/>
                  </a:cubicBezTo>
                  <a:lnTo>
                    <a:pt x="56091" y="14888"/>
                  </a:lnTo>
                  <a:cubicBezTo>
                    <a:pt x="55790" y="14988"/>
                    <a:pt x="55489" y="15063"/>
                    <a:pt x="55163" y="15088"/>
                  </a:cubicBezTo>
                  <a:lnTo>
                    <a:pt x="54913" y="15088"/>
                  </a:lnTo>
                  <a:cubicBezTo>
                    <a:pt x="54712" y="15088"/>
                    <a:pt x="54537" y="15088"/>
                    <a:pt x="54361" y="15038"/>
                  </a:cubicBezTo>
                  <a:cubicBezTo>
                    <a:pt x="54136" y="15013"/>
                    <a:pt x="53935" y="14938"/>
                    <a:pt x="53735" y="14838"/>
                  </a:cubicBezTo>
                  <a:cubicBezTo>
                    <a:pt x="53559" y="14763"/>
                    <a:pt x="53384" y="14662"/>
                    <a:pt x="53233" y="14512"/>
                  </a:cubicBezTo>
                  <a:cubicBezTo>
                    <a:pt x="53083" y="14387"/>
                    <a:pt x="52958" y="14236"/>
                    <a:pt x="52832" y="14086"/>
                  </a:cubicBezTo>
                  <a:cubicBezTo>
                    <a:pt x="52732" y="13910"/>
                    <a:pt x="52657" y="13760"/>
                    <a:pt x="52582" y="13585"/>
                  </a:cubicBezTo>
                  <a:cubicBezTo>
                    <a:pt x="52507" y="13359"/>
                    <a:pt x="52456" y="13134"/>
                    <a:pt x="52431" y="12858"/>
                  </a:cubicBezTo>
                  <a:cubicBezTo>
                    <a:pt x="52406" y="12457"/>
                    <a:pt x="52431" y="12031"/>
                    <a:pt x="52532" y="11555"/>
                  </a:cubicBezTo>
                  <a:cubicBezTo>
                    <a:pt x="52707" y="10577"/>
                    <a:pt x="53083" y="9600"/>
                    <a:pt x="53434" y="8798"/>
                  </a:cubicBezTo>
                  <a:cubicBezTo>
                    <a:pt x="53434" y="8748"/>
                    <a:pt x="53434" y="8722"/>
                    <a:pt x="53434" y="8672"/>
                  </a:cubicBezTo>
                  <a:cubicBezTo>
                    <a:pt x="53434" y="8622"/>
                    <a:pt x="53434" y="8572"/>
                    <a:pt x="53384" y="8547"/>
                  </a:cubicBezTo>
                  <a:cubicBezTo>
                    <a:pt x="53359" y="8497"/>
                    <a:pt x="53309" y="8472"/>
                    <a:pt x="53233" y="8472"/>
                  </a:cubicBezTo>
                  <a:cubicBezTo>
                    <a:pt x="53208" y="8472"/>
                    <a:pt x="53158" y="8497"/>
                    <a:pt x="53133" y="8522"/>
                  </a:cubicBezTo>
                  <a:cubicBezTo>
                    <a:pt x="52431" y="9249"/>
                    <a:pt x="51805" y="9800"/>
                    <a:pt x="51178" y="10251"/>
                  </a:cubicBezTo>
                  <a:cubicBezTo>
                    <a:pt x="50652" y="10602"/>
                    <a:pt x="50151" y="10853"/>
                    <a:pt x="49624" y="11028"/>
                  </a:cubicBezTo>
                  <a:cubicBezTo>
                    <a:pt x="49173" y="11204"/>
                    <a:pt x="48747" y="11279"/>
                    <a:pt x="48296" y="11329"/>
                  </a:cubicBezTo>
                  <a:lnTo>
                    <a:pt x="48020" y="11329"/>
                  </a:lnTo>
                  <a:cubicBezTo>
                    <a:pt x="47845" y="11329"/>
                    <a:pt x="47644" y="11304"/>
                    <a:pt x="47469" y="11279"/>
                  </a:cubicBezTo>
                  <a:cubicBezTo>
                    <a:pt x="47294" y="11254"/>
                    <a:pt x="47118" y="11204"/>
                    <a:pt x="46943" y="11129"/>
                  </a:cubicBezTo>
                  <a:cubicBezTo>
                    <a:pt x="46792" y="11053"/>
                    <a:pt x="46667" y="10953"/>
                    <a:pt x="46542" y="10878"/>
                  </a:cubicBezTo>
                  <a:cubicBezTo>
                    <a:pt x="46441" y="10753"/>
                    <a:pt x="46341" y="10652"/>
                    <a:pt x="46241" y="10527"/>
                  </a:cubicBezTo>
                  <a:cubicBezTo>
                    <a:pt x="46141" y="10352"/>
                    <a:pt x="46040" y="10176"/>
                    <a:pt x="45965" y="9976"/>
                  </a:cubicBezTo>
                  <a:cubicBezTo>
                    <a:pt x="45890" y="9700"/>
                    <a:pt x="45840" y="9424"/>
                    <a:pt x="45815" y="9098"/>
                  </a:cubicBezTo>
                  <a:lnTo>
                    <a:pt x="45790" y="9123"/>
                  </a:lnTo>
                  <a:cubicBezTo>
                    <a:pt x="45765" y="8597"/>
                    <a:pt x="45815" y="8071"/>
                    <a:pt x="45915" y="7444"/>
                  </a:cubicBezTo>
                  <a:cubicBezTo>
                    <a:pt x="46065" y="6617"/>
                    <a:pt x="46341" y="5790"/>
                    <a:pt x="46717" y="5013"/>
                  </a:cubicBezTo>
                  <a:cubicBezTo>
                    <a:pt x="46767" y="4888"/>
                    <a:pt x="46842" y="4737"/>
                    <a:pt x="46918" y="4612"/>
                  </a:cubicBezTo>
                  <a:cubicBezTo>
                    <a:pt x="46968" y="4512"/>
                    <a:pt x="46968" y="4412"/>
                    <a:pt x="46867" y="4362"/>
                  </a:cubicBezTo>
                  <a:cubicBezTo>
                    <a:pt x="46867" y="4336"/>
                    <a:pt x="46842" y="4336"/>
                    <a:pt x="46842" y="4336"/>
                  </a:cubicBez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9455;p55">
              <a:extLst>
                <a:ext uri="{FF2B5EF4-FFF2-40B4-BE49-F238E27FC236}">
                  <a16:creationId xmlns:a16="http://schemas.microsoft.com/office/drawing/2014/main" id="{5E5F41C5-AF60-4AC8-8DAB-B96A039F8693}"/>
                </a:ext>
              </a:extLst>
            </p:cNvPr>
            <p:cNvSpPr/>
            <p:nvPr/>
          </p:nvSpPr>
          <p:spPr>
            <a:xfrm>
              <a:off x="4294650" y="2908550"/>
              <a:ext cx="1171075" cy="1656675"/>
            </a:xfrm>
            <a:custGeom>
              <a:avLst/>
              <a:gdLst/>
              <a:ahLst/>
              <a:cxnLst/>
              <a:rect l="l" t="t" r="r" b="b"/>
              <a:pathLst>
                <a:path w="46843" h="66267" extrusionOk="0">
                  <a:moveTo>
                    <a:pt x="39549" y="1"/>
                  </a:moveTo>
                  <a:cubicBezTo>
                    <a:pt x="39499" y="1"/>
                    <a:pt x="39449" y="26"/>
                    <a:pt x="39399" y="76"/>
                  </a:cubicBezTo>
                  <a:lnTo>
                    <a:pt x="36492" y="4562"/>
                  </a:lnTo>
                  <a:lnTo>
                    <a:pt x="28146" y="17394"/>
                  </a:lnTo>
                  <a:cubicBezTo>
                    <a:pt x="24286" y="23309"/>
                    <a:pt x="20451" y="29199"/>
                    <a:pt x="16592" y="35114"/>
                  </a:cubicBezTo>
                  <a:lnTo>
                    <a:pt x="16567" y="35164"/>
                  </a:lnTo>
                  <a:lnTo>
                    <a:pt x="4762" y="53284"/>
                  </a:lnTo>
                  <a:lnTo>
                    <a:pt x="50" y="60527"/>
                  </a:lnTo>
                  <a:cubicBezTo>
                    <a:pt x="25" y="60577"/>
                    <a:pt x="0" y="60602"/>
                    <a:pt x="0" y="60653"/>
                  </a:cubicBezTo>
                  <a:cubicBezTo>
                    <a:pt x="0" y="60728"/>
                    <a:pt x="25" y="60753"/>
                    <a:pt x="75" y="60803"/>
                  </a:cubicBezTo>
                  <a:cubicBezTo>
                    <a:pt x="75" y="60803"/>
                    <a:pt x="100" y="60828"/>
                    <a:pt x="100" y="60853"/>
                  </a:cubicBezTo>
                  <a:cubicBezTo>
                    <a:pt x="1479" y="62833"/>
                    <a:pt x="3409" y="64613"/>
                    <a:pt x="5990" y="66267"/>
                  </a:cubicBezTo>
                  <a:lnTo>
                    <a:pt x="8020" y="63234"/>
                  </a:lnTo>
                  <a:lnTo>
                    <a:pt x="14637" y="53209"/>
                  </a:lnTo>
                  <a:lnTo>
                    <a:pt x="21253" y="43159"/>
                  </a:lnTo>
                  <a:lnTo>
                    <a:pt x="34512" y="23033"/>
                  </a:lnTo>
                  <a:lnTo>
                    <a:pt x="40677" y="13710"/>
                  </a:lnTo>
                  <a:lnTo>
                    <a:pt x="46842" y="4336"/>
                  </a:lnTo>
                  <a:cubicBezTo>
                    <a:pt x="46817" y="4336"/>
                    <a:pt x="46792" y="4311"/>
                    <a:pt x="46767" y="4311"/>
                  </a:cubicBezTo>
                  <a:cubicBezTo>
                    <a:pt x="46717" y="4311"/>
                    <a:pt x="46642" y="4362"/>
                    <a:pt x="46617" y="4412"/>
                  </a:cubicBezTo>
                  <a:cubicBezTo>
                    <a:pt x="46391" y="4687"/>
                    <a:pt x="46191" y="4938"/>
                    <a:pt x="45990" y="5164"/>
                  </a:cubicBezTo>
                  <a:lnTo>
                    <a:pt x="45990" y="5214"/>
                  </a:lnTo>
                  <a:cubicBezTo>
                    <a:pt x="45740" y="5464"/>
                    <a:pt x="45539" y="5690"/>
                    <a:pt x="45339" y="5865"/>
                  </a:cubicBezTo>
                  <a:cubicBezTo>
                    <a:pt x="45163" y="6016"/>
                    <a:pt x="44963" y="6166"/>
                    <a:pt x="44737" y="6342"/>
                  </a:cubicBezTo>
                  <a:cubicBezTo>
                    <a:pt x="44311" y="6617"/>
                    <a:pt x="43860" y="6843"/>
                    <a:pt x="43384" y="7018"/>
                  </a:cubicBezTo>
                  <a:cubicBezTo>
                    <a:pt x="42983" y="7169"/>
                    <a:pt x="42607" y="7244"/>
                    <a:pt x="42256" y="7269"/>
                  </a:cubicBezTo>
                  <a:lnTo>
                    <a:pt x="42206" y="7294"/>
                  </a:lnTo>
                  <a:lnTo>
                    <a:pt x="41955" y="7294"/>
                  </a:lnTo>
                  <a:cubicBezTo>
                    <a:pt x="41755" y="7294"/>
                    <a:pt x="41579" y="7269"/>
                    <a:pt x="41404" y="7244"/>
                  </a:cubicBezTo>
                  <a:lnTo>
                    <a:pt x="41404" y="7244"/>
                  </a:lnTo>
                  <a:lnTo>
                    <a:pt x="41429" y="7269"/>
                  </a:lnTo>
                  <a:cubicBezTo>
                    <a:pt x="41178" y="7194"/>
                    <a:pt x="40953" y="7118"/>
                    <a:pt x="40777" y="7043"/>
                  </a:cubicBezTo>
                  <a:cubicBezTo>
                    <a:pt x="40602" y="6943"/>
                    <a:pt x="40426" y="6843"/>
                    <a:pt x="40276" y="6717"/>
                  </a:cubicBezTo>
                  <a:cubicBezTo>
                    <a:pt x="40126" y="6592"/>
                    <a:pt x="40000" y="6442"/>
                    <a:pt x="39850" y="6241"/>
                  </a:cubicBezTo>
                  <a:cubicBezTo>
                    <a:pt x="39725" y="6041"/>
                    <a:pt x="39624" y="5815"/>
                    <a:pt x="39524" y="5565"/>
                  </a:cubicBezTo>
                  <a:cubicBezTo>
                    <a:pt x="39399" y="5189"/>
                    <a:pt x="39324" y="4788"/>
                    <a:pt x="39273" y="4311"/>
                  </a:cubicBezTo>
                  <a:lnTo>
                    <a:pt x="39273" y="4362"/>
                  </a:lnTo>
                  <a:cubicBezTo>
                    <a:pt x="39223" y="3509"/>
                    <a:pt x="39273" y="2607"/>
                    <a:pt x="39474" y="1504"/>
                  </a:cubicBezTo>
                  <a:cubicBezTo>
                    <a:pt x="39549" y="1103"/>
                    <a:pt x="39649" y="677"/>
                    <a:pt x="39750" y="251"/>
                  </a:cubicBezTo>
                  <a:cubicBezTo>
                    <a:pt x="39775" y="176"/>
                    <a:pt x="39750" y="101"/>
                    <a:pt x="39700" y="51"/>
                  </a:cubicBezTo>
                  <a:cubicBezTo>
                    <a:pt x="39649" y="26"/>
                    <a:pt x="39599" y="1"/>
                    <a:pt x="39549" y="1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9456;p55">
              <a:extLst>
                <a:ext uri="{FF2B5EF4-FFF2-40B4-BE49-F238E27FC236}">
                  <a16:creationId xmlns:a16="http://schemas.microsoft.com/office/drawing/2014/main" id="{2A62C3CA-542D-4F51-9E00-D8BFB617DFD9}"/>
                </a:ext>
              </a:extLst>
            </p:cNvPr>
            <p:cNvSpPr/>
            <p:nvPr/>
          </p:nvSpPr>
          <p:spPr>
            <a:xfrm>
              <a:off x="4619200" y="3124725"/>
              <a:ext cx="1159800" cy="1585875"/>
            </a:xfrm>
            <a:custGeom>
              <a:avLst/>
              <a:gdLst/>
              <a:ahLst/>
              <a:cxnLst/>
              <a:rect l="l" t="t" r="r" b="b"/>
              <a:pathLst>
                <a:path w="46392" h="63435" extrusionOk="0">
                  <a:moveTo>
                    <a:pt x="40427" y="0"/>
                  </a:moveTo>
                  <a:lnTo>
                    <a:pt x="38196" y="3409"/>
                  </a:lnTo>
                  <a:lnTo>
                    <a:pt x="38096" y="3534"/>
                  </a:lnTo>
                  <a:lnTo>
                    <a:pt x="24537" y="24111"/>
                  </a:lnTo>
                  <a:lnTo>
                    <a:pt x="10953" y="44737"/>
                  </a:lnTo>
                  <a:cubicBezTo>
                    <a:pt x="7294" y="50251"/>
                    <a:pt x="3660" y="55790"/>
                    <a:pt x="1" y="61304"/>
                  </a:cubicBezTo>
                  <a:cubicBezTo>
                    <a:pt x="176" y="61404"/>
                    <a:pt x="326" y="61479"/>
                    <a:pt x="502" y="61555"/>
                  </a:cubicBezTo>
                  <a:cubicBezTo>
                    <a:pt x="1479" y="62006"/>
                    <a:pt x="2331" y="62357"/>
                    <a:pt x="3108" y="62657"/>
                  </a:cubicBezTo>
                  <a:cubicBezTo>
                    <a:pt x="4086" y="62983"/>
                    <a:pt x="4963" y="63234"/>
                    <a:pt x="5790" y="63334"/>
                  </a:cubicBezTo>
                  <a:cubicBezTo>
                    <a:pt x="6141" y="63384"/>
                    <a:pt x="6492" y="63409"/>
                    <a:pt x="6843" y="63409"/>
                  </a:cubicBezTo>
                  <a:lnTo>
                    <a:pt x="6893" y="63409"/>
                  </a:lnTo>
                  <a:cubicBezTo>
                    <a:pt x="7043" y="63409"/>
                    <a:pt x="7194" y="63409"/>
                    <a:pt x="7344" y="63384"/>
                  </a:cubicBezTo>
                  <a:cubicBezTo>
                    <a:pt x="7394" y="63384"/>
                    <a:pt x="7444" y="63384"/>
                    <a:pt x="7519" y="63359"/>
                  </a:cubicBezTo>
                  <a:cubicBezTo>
                    <a:pt x="7570" y="63359"/>
                    <a:pt x="7595" y="63334"/>
                    <a:pt x="7645" y="63334"/>
                  </a:cubicBezTo>
                  <a:lnTo>
                    <a:pt x="7670" y="63359"/>
                  </a:lnTo>
                  <a:cubicBezTo>
                    <a:pt x="7670" y="63384"/>
                    <a:pt x="7695" y="63384"/>
                    <a:pt x="7695" y="63384"/>
                  </a:cubicBezTo>
                  <a:cubicBezTo>
                    <a:pt x="7745" y="63409"/>
                    <a:pt x="7770" y="63434"/>
                    <a:pt x="7820" y="63434"/>
                  </a:cubicBezTo>
                  <a:cubicBezTo>
                    <a:pt x="7870" y="63434"/>
                    <a:pt x="7946" y="63409"/>
                    <a:pt x="7971" y="63359"/>
                  </a:cubicBezTo>
                  <a:lnTo>
                    <a:pt x="14637" y="53108"/>
                  </a:lnTo>
                  <a:lnTo>
                    <a:pt x="18697" y="46893"/>
                  </a:lnTo>
                  <a:lnTo>
                    <a:pt x="27394" y="33509"/>
                  </a:lnTo>
                  <a:lnTo>
                    <a:pt x="30803" y="28271"/>
                  </a:lnTo>
                  <a:cubicBezTo>
                    <a:pt x="34637" y="22381"/>
                    <a:pt x="38472" y="16517"/>
                    <a:pt x="42307" y="10627"/>
                  </a:cubicBezTo>
                  <a:lnTo>
                    <a:pt x="43835" y="8271"/>
                  </a:lnTo>
                  <a:lnTo>
                    <a:pt x="46367" y="4386"/>
                  </a:lnTo>
                  <a:cubicBezTo>
                    <a:pt x="46392" y="4361"/>
                    <a:pt x="46392" y="4311"/>
                    <a:pt x="46392" y="4261"/>
                  </a:cubicBezTo>
                  <a:cubicBezTo>
                    <a:pt x="46392" y="4211"/>
                    <a:pt x="46367" y="4161"/>
                    <a:pt x="46342" y="4136"/>
                  </a:cubicBezTo>
                  <a:cubicBezTo>
                    <a:pt x="46292" y="4111"/>
                    <a:pt x="46267" y="4086"/>
                    <a:pt x="46216" y="4086"/>
                  </a:cubicBezTo>
                  <a:cubicBezTo>
                    <a:pt x="46191" y="4086"/>
                    <a:pt x="46166" y="4086"/>
                    <a:pt x="46141" y="4111"/>
                  </a:cubicBezTo>
                  <a:cubicBezTo>
                    <a:pt x="46116" y="4111"/>
                    <a:pt x="46066" y="4111"/>
                    <a:pt x="46016" y="4136"/>
                  </a:cubicBezTo>
                  <a:cubicBezTo>
                    <a:pt x="45815" y="4311"/>
                    <a:pt x="45615" y="4487"/>
                    <a:pt x="45414" y="4662"/>
                  </a:cubicBezTo>
                  <a:cubicBezTo>
                    <a:pt x="44988" y="5063"/>
                    <a:pt x="44562" y="5439"/>
                    <a:pt x="44086" y="5740"/>
                  </a:cubicBezTo>
                  <a:cubicBezTo>
                    <a:pt x="43936" y="5840"/>
                    <a:pt x="43785" y="5940"/>
                    <a:pt x="43635" y="6015"/>
                  </a:cubicBezTo>
                  <a:cubicBezTo>
                    <a:pt x="43459" y="6091"/>
                    <a:pt x="43309" y="6166"/>
                    <a:pt x="43134" y="6241"/>
                  </a:cubicBezTo>
                  <a:lnTo>
                    <a:pt x="43109" y="6241"/>
                  </a:lnTo>
                  <a:cubicBezTo>
                    <a:pt x="42783" y="6341"/>
                    <a:pt x="42482" y="6416"/>
                    <a:pt x="42181" y="6441"/>
                  </a:cubicBezTo>
                  <a:lnTo>
                    <a:pt x="41931" y="6441"/>
                  </a:lnTo>
                  <a:cubicBezTo>
                    <a:pt x="41730" y="6441"/>
                    <a:pt x="41555" y="6441"/>
                    <a:pt x="41379" y="6391"/>
                  </a:cubicBezTo>
                  <a:cubicBezTo>
                    <a:pt x="41154" y="6366"/>
                    <a:pt x="40953" y="6291"/>
                    <a:pt x="40753" y="6191"/>
                  </a:cubicBezTo>
                  <a:cubicBezTo>
                    <a:pt x="40577" y="6116"/>
                    <a:pt x="40402" y="6015"/>
                    <a:pt x="40251" y="5865"/>
                  </a:cubicBezTo>
                  <a:cubicBezTo>
                    <a:pt x="40101" y="5740"/>
                    <a:pt x="39976" y="5589"/>
                    <a:pt x="39850" y="5439"/>
                  </a:cubicBezTo>
                  <a:cubicBezTo>
                    <a:pt x="39750" y="5263"/>
                    <a:pt x="39675" y="5113"/>
                    <a:pt x="39600" y="4938"/>
                  </a:cubicBezTo>
                  <a:cubicBezTo>
                    <a:pt x="39525" y="4712"/>
                    <a:pt x="39474" y="4487"/>
                    <a:pt x="39449" y="4211"/>
                  </a:cubicBezTo>
                  <a:cubicBezTo>
                    <a:pt x="39424" y="3810"/>
                    <a:pt x="39449" y="3384"/>
                    <a:pt x="39550" y="2908"/>
                  </a:cubicBezTo>
                  <a:cubicBezTo>
                    <a:pt x="39725" y="1930"/>
                    <a:pt x="40101" y="953"/>
                    <a:pt x="40452" y="151"/>
                  </a:cubicBezTo>
                  <a:cubicBezTo>
                    <a:pt x="40452" y="101"/>
                    <a:pt x="40477" y="75"/>
                    <a:pt x="40452" y="25"/>
                  </a:cubicBezTo>
                  <a:cubicBezTo>
                    <a:pt x="40452" y="25"/>
                    <a:pt x="40452" y="0"/>
                    <a:pt x="40452" y="0"/>
                  </a:cubicBezTo>
                  <a:close/>
                </a:path>
              </a:pathLst>
            </a:custGeom>
            <a:solidFill>
              <a:srgbClr val="F2B6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9457;p55">
              <a:extLst>
                <a:ext uri="{FF2B5EF4-FFF2-40B4-BE49-F238E27FC236}">
                  <a16:creationId xmlns:a16="http://schemas.microsoft.com/office/drawing/2014/main" id="{1212BA3F-02B8-472F-9E38-84971C31761C}"/>
                </a:ext>
              </a:extLst>
            </p:cNvPr>
            <p:cNvSpPr/>
            <p:nvPr/>
          </p:nvSpPr>
          <p:spPr>
            <a:xfrm>
              <a:off x="1883600" y="4327725"/>
              <a:ext cx="3285750" cy="519450"/>
            </a:xfrm>
            <a:custGeom>
              <a:avLst/>
              <a:gdLst/>
              <a:ahLst/>
              <a:cxnLst/>
              <a:rect l="l" t="t" r="r" b="b"/>
              <a:pathLst>
                <a:path w="131430" h="20778" extrusionOk="0">
                  <a:moveTo>
                    <a:pt x="131129" y="1"/>
                  </a:moveTo>
                  <a:lnTo>
                    <a:pt x="109425" y="51"/>
                  </a:lnTo>
                  <a:lnTo>
                    <a:pt x="108898" y="51"/>
                  </a:lnTo>
                  <a:lnTo>
                    <a:pt x="70853" y="151"/>
                  </a:lnTo>
                  <a:lnTo>
                    <a:pt x="64863" y="151"/>
                  </a:lnTo>
                  <a:lnTo>
                    <a:pt x="42231" y="226"/>
                  </a:lnTo>
                  <a:lnTo>
                    <a:pt x="19850" y="277"/>
                  </a:lnTo>
                  <a:cubicBezTo>
                    <a:pt x="13910" y="277"/>
                    <a:pt x="7970" y="302"/>
                    <a:pt x="2056" y="302"/>
                  </a:cubicBezTo>
                  <a:lnTo>
                    <a:pt x="1855" y="302"/>
                  </a:lnTo>
                  <a:cubicBezTo>
                    <a:pt x="1755" y="302"/>
                    <a:pt x="1655" y="402"/>
                    <a:pt x="1655" y="502"/>
                  </a:cubicBezTo>
                  <a:cubicBezTo>
                    <a:pt x="1655" y="527"/>
                    <a:pt x="1680" y="527"/>
                    <a:pt x="1680" y="552"/>
                  </a:cubicBezTo>
                  <a:cubicBezTo>
                    <a:pt x="953" y="2006"/>
                    <a:pt x="477" y="3660"/>
                    <a:pt x="251" y="5765"/>
                  </a:cubicBezTo>
                  <a:cubicBezTo>
                    <a:pt x="0" y="7846"/>
                    <a:pt x="51" y="9901"/>
                    <a:pt x="126" y="11455"/>
                  </a:cubicBezTo>
                  <a:cubicBezTo>
                    <a:pt x="151" y="12131"/>
                    <a:pt x="201" y="12833"/>
                    <a:pt x="226" y="13510"/>
                  </a:cubicBezTo>
                  <a:cubicBezTo>
                    <a:pt x="276" y="14211"/>
                    <a:pt x="326" y="15039"/>
                    <a:pt x="427" y="15841"/>
                  </a:cubicBezTo>
                  <a:cubicBezTo>
                    <a:pt x="502" y="16718"/>
                    <a:pt x="627" y="17495"/>
                    <a:pt x="777" y="18221"/>
                  </a:cubicBezTo>
                  <a:cubicBezTo>
                    <a:pt x="953" y="19099"/>
                    <a:pt x="1153" y="19851"/>
                    <a:pt x="1429" y="20552"/>
                  </a:cubicBezTo>
                  <a:cubicBezTo>
                    <a:pt x="1429" y="20577"/>
                    <a:pt x="1429" y="20577"/>
                    <a:pt x="1429" y="20602"/>
                  </a:cubicBezTo>
                  <a:cubicBezTo>
                    <a:pt x="1429" y="20703"/>
                    <a:pt x="1504" y="20778"/>
                    <a:pt x="1630" y="20778"/>
                  </a:cubicBezTo>
                  <a:lnTo>
                    <a:pt x="1930" y="20778"/>
                  </a:lnTo>
                  <a:lnTo>
                    <a:pt x="46968" y="20678"/>
                  </a:lnTo>
                  <a:lnTo>
                    <a:pt x="47570" y="20678"/>
                  </a:lnTo>
                  <a:lnTo>
                    <a:pt x="70377" y="20628"/>
                  </a:lnTo>
                  <a:lnTo>
                    <a:pt x="93184" y="20552"/>
                  </a:lnTo>
                  <a:lnTo>
                    <a:pt x="105615" y="20527"/>
                  </a:lnTo>
                  <a:cubicBezTo>
                    <a:pt x="113861" y="20502"/>
                    <a:pt x="122106" y="20502"/>
                    <a:pt x="130352" y="20477"/>
                  </a:cubicBezTo>
                  <a:lnTo>
                    <a:pt x="130853" y="20477"/>
                  </a:lnTo>
                  <a:cubicBezTo>
                    <a:pt x="130954" y="20477"/>
                    <a:pt x="131054" y="20377"/>
                    <a:pt x="131054" y="20277"/>
                  </a:cubicBezTo>
                  <a:cubicBezTo>
                    <a:pt x="131054" y="20227"/>
                    <a:pt x="131004" y="20151"/>
                    <a:pt x="130928" y="20126"/>
                  </a:cubicBezTo>
                  <a:cubicBezTo>
                    <a:pt x="130954" y="20076"/>
                    <a:pt x="130954" y="20026"/>
                    <a:pt x="130928" y="20001"/>
                  </a:cubicBezTo>
                  <a:cubicBezTo>
                    <a:pt x="130803" y="19800"/>
                    <a:pt x="130678" y="19600"/>
                    <a:pt x="130578" y="19399"/>
                  </a:cubicBezTo>
                  <a:cubicBezTo>
                    <a:pt x="130352" y="18873"/>
                    <a:pt x="130177" y="18322"/>
                    <a:pt x="130001" y="17595"/>
                  </a:cubicBezTo>
                  <a:cubicBezTo>
                    <a:pt x="129851" y="16943"/>
                    <a:pt x="129751" y="16292"/>
                    <a:pt x="129675" y="15690"/>
                  </a:cubicBezTo>
                  <a:cubicBezTo>
                    <a:pt x="129249" y="12808"/>
                    <a:pt x="129249" y="9825"/>
                    <a:pt x="129675" y="6843"/>
                  </a:cubicBezTo>
                  <a:cubicBezTo>
                    <a:pt x="130026" y="4587"/>
                    <a:pt x="130603" y="2382"/>
                    <a:pt x="131405" y="277"/>
                  </a:cubicBezTo>
                  <a:cubicBezTo>
                    <a:pt x="131430" y="251"/>
                    <a:pt x="131430" y="201"/>
                    <a:pt x="131405" y="151"/>
                  </a:cubicBezTo>
                  <a:cubicBezTo>
                    <a:pt x="131380" y="101"/>
                    <a:pt x="131329" y="76"/>
                    <a:pt x="131279" y="51"/>
                  </a:cubicBezTo>
                  <a:cubicBezTo>
                    <a:pt x="131229" y="26"/>
                    <a:pt x="131179" y="1"/>
                    <a:pt x="131129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9458;p55">
              <a:extLst>
                <a:ext uri="{FF2B5EF4-FFF2-40B4-BE49-F238E27FC236}">
                  <a16:creationId xmlns:a16="http://schemas.microsoft.com/office/drawing/2014/main" id="{B250EFCB-A9AB-4092-A5AD-F2F3B0A402D1}"/>
                </a:ext>
              </a:extLst>
            </p:cNvPr>
            <p:cNvSpPr/>
            <p:nvPr/>
          </p:nvSpPr>
          <p:spPr>
            <a:xfrm>
              <a:off x="1884850" y="4327725"/>
              <a:ext cx="3283875" cy="519450"/>
            </a:xfrm>
            <a:custGeom>
              <a:avLst/>
              <a:gdLst/>
              <a:ahLst/>
              <a:cxnLst/>
              <a:rect l="l" t="t" r="r" b="b"/>
              <a:pathLst>
                <a:path w="131355" h="20778" extrusionOk="0">
                  <a:moveTo>
                    <a:pt x="125039" y="6216"/>
                  </a:moveTo>
                  <a:cubicBezTo>
                    <a:pt x="125089" y="6216"/>
                    <a:pt x="125139" y="6267"/>
                    <a:pt x="125139" y="6317"/>
                  </a:cubicBezTo>
                  <a:cubicBezTo>
                    <a:pt x="125139" y="6367"/>
                    <a:pt x="125089" y="6392"/>
                    <a:pt x="125039" y="6392"/>
                  </a:cubicBezTo>
                  <a:cubicBezTo>
                    <a:pt x="120803" y="6417"/>
                    <a:pt x="116543" y="6417"/>
                    <a:pt x="112282" y="6417"/>
                  </a:cubicBezTo>
                  <a:cubicBezTo>
                    <a:pt x="112232" y="6417"/>
                    <a:pt x="112207" y="6392"/>
                    <a:pt x="112207" y="6342"/>
                  </a:cubicBezTo>
                  <a:cubicBezTo>
                    <a:pt x="112207" y="6292"/>
                    <a:pt x="112232" y="6267"/>
                    <a:pt x="112282" y="6267"/>
                  </a:cubicBezTo>
                  <a:cubicBezTo>
                    <a:pt x="116543" y="6241"/>
                    <a:pt x="120803" y="6241"/>
                    <a:pt x="125039" y="6216"/>
                  </a:cubicBezTo>
                  <a:close/>
                  <a:moveTo>
                    <a:pt x="104462" y="6267"/>
                  </a:moveTo>
                  <a:cubicBezTo>
                    <a:pt x="104512" y="6267"/>
                    <a:pt x="104537" y="6317"/>
                    <a:pt x="104537" y="6367"/>
                  </a:cubicBezTo>
                  <a:cubicBezTo>
                    <a:pt x="104537" y="6417"/>
                    <a:pt x="104512" y="6442"/>
                    <a:pt x="104462" y="6442"/>
                  </a:cubicBezTo>
                  <a:cubicBezTo>
                    <a:pt x="100177" y="6467"/>
                    <a:pt x="95891" y="6467"/>
                    <a:pt x="91630" y="6492"/>
                  </a:cubicBezTo>
                  <a:cubicBezTo>
                    <a:pt x="85841" y="6492"/>
                    <a:pt x="80076" y="6517"/>
                    <a:pt x="74312" y="6517"/>
                  </a:cubicBezTo>
                  <a:cubicBezTo>
                    <a:pt x="68597" y="6542"/>
                    <a:pt x="62908" y="6567"/>
                    <a:pt x="57194" y="6567"/>
                  </a:cubicBezTo>
                  <a:cubicBezTo>
                    <a:pt x="57169" y="6567"/>
                    <a:pt x="57119" y="6542"/>
                    <a:pt x="57119" y="6492"/>
                  </a:cubicBezTo>
                  <a:cubicBezTo>
                    <a:pt x="57119" y="6442"/>
                    <a:pt x="57169" y="6392"/>
                    <a:pt x="57194" y="6392"/>
                  </a:cubicBezTo>
                  <a:cubicBezTo>
                    <a:pt x="62181" y="6392"/>
                    <a:pt x="67169" y="6367"/>
                    <a:pt x="72131" y="6367"/>
                  </a:cubicBezTo>
                  <a:cubicBezTo>
                    <a:pt x="77896" y="6342"/>
                    <a:pt x="83660" y="6342"/>
                    <a:pt x="89425" y="6317"/>
                  </a:cubicBezTo>
                  <a:cubicBezTo>
                    <a:pt x="94437" y="6292"/>
                    <a:pt x="99450" y="6292"/>
                    <a:pt x="104462" y="6267"/>
                  </a:cubicBezTo>
                  <a:close/>
                  <a:moveTo>
                    <a:pt x="51129" y="6417"/>
                  </a:moveTo>
                  <a:cubicBezTo>
                    <a:pt x="51179" y="6417"/>
                    <a:pt x="51204" y="6467"/>
                    <a:pt x="51204" y="6492"/>
                  </a:cubicBezTo>
                  <a:cubicBezTo>
                    <a:pt x="51204" y="6542"/>
                    <a:pt x="51179" y="6592"/>
                    <a:pt x="51129" y="6592"/>
                  </a:cubicBezTo>
                  <a:lnTo>
                    <a:pt x="39324" y="6617"/>
                  </a:lnTo>
                  <a:cubicBezTo>
                    <a:pt x="33810" y="6642"/>
                    <a:pt x="28322" y="6642"/>
                    <a:pt x="22833" y="6668"/>
                  </a:cubicBezTo>
                  <a:cubicBezTo>
                    <a:pt x="17118" y="6693"/>
                    <a:pt x="11429" y="6693"/>
                    <a:pt x="5715" y="6718"/>
                  </a:cubicBezTo>
                  <a:cubicBezTo>
                    <a:pt x="5665" y="6718"/>
                    <a:pt x="5615" y="6668"/>
                    <a:pt x="5615" y="6617"/>
                  </a:cubicBezTo>
                  <a:cubicBezTo>
                    <a:pt x="5615" y="6567"/>
                    <a:pt x="5665" y="6542"/>
                    <a:pt x="5715" y="6542"/>
                  </a:cubicBezTo>
                  <a:cubicBezTo>
                    <a:pt x="10201" y="6517"/>
                    <a:pt x="14687" y="6517"/>
                    <a:pt x="19199" y="6492"/>
                  </a:cubicBezTo>
                  <a:cubicBezTo>
                    <a:pt x="24687" y="6492"/>
                    <a:pt x="30201" y="6467"/>
                    <a:pt x="35690" y="6467"/>
                  </a:cubicBezTo>
                  <a:cubicBezTo>
                    <a:pt x="40828" y="6442"/>
                    <a:pt x="45991" y="6442"/>
                    <a:pt x="51129" y="6417"/>
                  </a:cubicBezTo>
                  <a:close/>
                  <a:moveTo>
                    <a:pt x="86768" y="13334"/>
                  </a:moveTo>
                  <a:cubicBezTo>
                    <a:pt x="86818" y="13334"/>
                    <a:pt x="86868" y="13359"/>
                    <a:pt x="86868" y="13409"/>
                  </a:cubicBezTo>
                  <a:cubicBezTo>
                    <a:pt x="86868" y="13460"/>
                    <a:pt x="86818" y="13510"/>
                    <a:pt x="86768" y="13510"/>
                  </a:cubicBezTo>
                  <a:cubicBezTo>
                    <a:pt x="79901" y="13510"/>
                    <a:pt x="73008" y="13535"/>
                    <a:pt x="66141" y="13560"/>
                  </a:cubicBezTo>
                  <a:lnTo>
                    <a:pt x="35239" y="13635"/>
                  </a:lnTo>
                  <a:cubicBezTo>
                    <a:pt x="25665" y="13660"/>
                    <a:pt x="16091" y="13685"/>
                    <a:pt x="6542" y="13710"/>
                  </a:cubicBezTo>
                  <a:lnTo>
                    <a:pt x="6442" y="13710"/>
                  </a:lnTo>
                  <a:cubicBezTo>
                    <a:pt x="6392" y="13710"/>
                    <a:pt x="6341" y="13685"/>
                    <a:pt x="6341" y="13635"/>
                  </a:cubicBezTo>
                  <a:cubicBezTo>
                    <a:pt x="6341" y="13585"/>
                    <a:pt x="6392" y="13535"/>
                    <a:pt x="6442" y="13535"/>
                  </a:cubicBezTo>
                  <a:cubicBezTo>
                    <a:pt x="13083" y="13510"/>
                    <a:pt x="19725" y="13510"/>
                    <a:pt x="26367" y="13485"/>
                  </a:cubicBezTo>
                  <a:cubicBezTo>
                    <a:pt x="36492" y="13460"/>
                    <a:pt x="46642" y="13435"/>
                    <a:pt x="56768" y="13409"/>
                  </a:cubicBezTo>
                  <a:cubicBezTo>
                    <a:pt x="66768" y="13384"/>
                    <a:pt x="76768" y="13359"/>
                    <a:pt x="86768" y="13334"/>
                  </a:cubicBezTo>
                  <a:close/>
                  <a:moveTo>
                    <a:pt x="131079" y="1"/>
                  </a:moveTo>
                  <a:lnTo>
                    <a:pt x="109375" y="51"/>
                  </a:lnTo>
                  <a:lnTo>
                    <a:pt x="108848" y="51"/>
                  </a:lnTo>
                  <a:cubicBezTo>
                    <a:pt x="94161" y="101"/>
                    <a:pt x="79500" y="126"/>
                    <a:pt x="64813" y="176"/>
                  </a:cubicBezTo>
                  <a:lnTo>
                    <a:pt x="42181" y="226"/>
                  </a:lnTo>
                  <a:lnTo>
                    <a:pt x="19800" y="277"/>
                  </a:lnTo>
                  <a:cubicBezTo>
                    <a:pt x="13810" y="302"/>
                    <a:pt x="7795" y="302"/>
                    <a:pt x="1805" y="327"/>
                  </a:cubicBezTo>
                  <a:cubicBezTo>
                    <a:pt x="1705" y="327"/>
                    <a:pt x="1630" y="402"/>
                    <a:pt x="1630" y="502"/>
                  </a:cubicBezTo>
                  <a:cubicBezTo>
                    <a:pt x="1630" y="527"/>
                    <a:pt x="1630" y="527"/>
                    <a:pt x="1630" y="552"/>
                  </a:cubicBezTo>
                  <a:cubicBezTo>
                    <a:pt x="903" y="2006"/>
                    <a:pt x="452" y="3660"/>
                    <a:pt x="201" y="5765"/>
                  </a:cubicBezTo>
                  <a:cubicBezTo>
                    <a:pt x="26" y="7219"/>
                    <a:pt x="1" y="8673"/>
                    <a:pt x="26" y="9926"/>
                  </a:cubicBezTo>
                  <a:lnTo>
                    <a:pt x="16893" y="9876"/>
                  </a:lnTo>
                  <a:cubicBezTo>
                    <a:pt x="26467" y="9851"/>
                    <a:pt x="36066" y="9825"/>
                    <a:pt x="45640" y="9800"/>
                  </a:cubicBezTo>
                  <a:cubicBezTo>
                    <a:pt x="54963" y="9775"/>
                    <a:pt x="64287" y="9750"/>
                    <a:pt x="73635" y="9725"/>
                  </a:cubicBezTo>
                  <a:cubicBezTo>
                    <a:pt x="73685" y="9725"/>
                    <a:pt x="73710" y="9775"/>
                    <a:pt x="73710" y="9825"/>
                  </a:cubicBezTo>
                  <a:cubicBezTo>
                    <a:pt x="73710" y="9876"/>
                    <a:pt x="73685" y="9901"/>
                    <a:pt x="73635" y="9901"/>
                  </a:cubicBezTo>
                  <a:lnTo>
                    <a:pt x="52056" y="9976"/>
                  </a:lnTo>
                  <a:cubicBezTo>
                    <a:pt x="42482" y="10001"/>
                    <a:pt x="32933" y="10026"/>
                    <a:pt x="23384" y="10051"/>
                  </a:cubicBezTo>
                  <a:cubicBezTo>
                    <a:pt x="15615" y="10051"/>
                    <a:pt x="7820" y="10076"/>
                    <a:pt x="26" y="10101"/>
                  </a:cubicBezTo>
                  <a:cubicBezTo>
                    <a:pt x="51" y="10577"/>
                    <a:pt x="51" y="11028"/>
                    <a:pt x="76" y="11455"/>
                  </a:cubicBezTo>
                  <a:cubicBezTo>
                    <a:pt x="101" y="12131"/>
                    <a:pt x="151" y="12833"/>
                    <a:pt x="201" y="13510"/>
                  </a:cubicBezTo>
                  <a:cubicBezTo>
                    <a:pt x="226" y="14211"/>
                    <a:pt x="301" y="15039"/>
                    <a:pt x="377" y="15841"/>
                  </a:cubicBezTo>
                  <a:cubicBezTo>
                    <a:pt x="477" y="16693"/>
                    <a:pt x="577" y="17495"/>
                    <a:pt x="727" y="18221"/>
                  </a:cubicBezTo>
                  <a:cubicBezTo>
                    <a:pt x="903" y="19074"/>
                    <a:pt x="1103" y="19851"/>
                    <a:pt x="1379" y="20552"/>
                  </a:cubicBezTo>
                  <a:cubicBezTo>
                    <a:pt x="1379" y="20577"/>
                    <a:pt x="1379" y="20577"/>
                    <a:pt x="1379" y="20602"/>
                  </a:cubicBezTo>
                  <a:cubicBezTo>
                    <a:pt x="1379" y="20703"/>
                    <a:pt x="1479" y="20778"/>
                    <a:pt x="1580" y="20778"/>
                  </a:cubicBezTo>
                  <a:lnTo>
                    <a:pt x="1880" y="20778"/>
                  </a:lnTo>
                  <a:lnTo>
                    <a:pt x="46918" y="20678"/>
                  </a:lnTo>
                  <a:cubicBezTo>
                    <a:pt x="62332" y="20628"/>
                    <a:pt x="77745" y="20602"/>
                    <a:pt x="93134" y="20552"/>
                  </a:cubicBezTo>
                  <a:lnTo>
                    <a:pt x="105565" y="20527"/>
                  </a:lnTo>
                  <a:cubicBezTo>
                    <a:pt x="113811" y="20502"/>
                    <a:pt x="122056" y="20477"/>
                    <a:pt x="130302" y="20477"/>
                  </a:cubicBezTo>
                  <a:cubicBezTo>
                    <a:pt x="130477" y="20477"/>
                    <a:pt x="130628" y="20477"/>
                    <a:pt x="130803" y="20452"/>
                  </a:cubicBezTo>
                  <a:cubicBezTo>
                    <a:pt x="130904" y="20452"/>
                    <a:pt x="131004" y="20377"/>
                    <a:pt x="131004" y="20277"/>
                  </a:cubicBezTo>
                  <a:cubicBezTo>
                    <a:pt x="131004" y="20227"/>
                    <a:pt x="130954" y="20151"/>
                    <a:pt x="130878" y="20126"/>
                  </a:cubicBezTo>
                  <a:cubicBezTo>
                    <a:pt x="130904" y="20076"/>
                    <a:pt x="130878" y="20026"/>
                    <a:pt x="130853" y="20001"/>
                  </a:cubicBezTo>
                  <a:cubicBezTo>
                    <a:pt x="130753" y="19826"/>
                    <a:pt x="130628" y="19625"/>
                    <a:pt x="130528" y="19399"/>
                  </a:cubicBezTo>
                  <a:cubicBezTo>
                    <a:pt x="130302" y="18898"/>
                    <a:pt x="130127" y="18322"/>
                    <a:pt x="129951" y="17620"/>
                  </a:cubicBezTo>
                  <a:cubicBezTo>
                    <a:pt x="129801" y="16968"/>
                    <a:pt x="129701" y="16292"/>
                    <a:pt x="129600" y="15690"/>
                  </a:cubicBezTo>
                  <a:cubicBezTo>
                    <a:pt x="129600" y="15615"/>
                    <a:pt x="129575" y="15540"/>
                    <a:pt x="129575" y="15440"/>
                  </a:cubicBezTo>
                  <a:lnTo>
                    <a:pt x="126793" y="15440"/>
                  </a:lnTo>
                  <a:cubicBezTo>
                    <a:pt x="122332" y="15465"/>
                    <a:pt x="117896" y="15465"/>
                    <a:pt x="113460" y="15490"/>
                  </a:cubicBezTo>
                  <a:cubicBezTo>
                    <a:pt x="109149" y="15490"/>
                    <a:pt x="104838" y="15515"/>
                    <a:pt x="100527" y="15515"/>
                  </a:cubicBezTo>
                  <a:cubicBezTo>
                    <a:pt x="100477" y="15515"/>
                    <a:pt x="100452" y="15490"/>
                    <a:pt x="100452" y="15440"/>
                  </a:cubicBezTo>
                  <a:cubicBezTo>
                    <a:pt x="100452" y="15389"/>
                    <a:pt x="100477" y="15339"/>
                    <a:pt x="100527" y="15339"/>
                  </a:cubicBezTo>
                  <a:lnTo>
                    <a:pt x="104838" y="15339"/>
                  </a:lnTo>
                  <a:cubicBezTo>
                    <a:pt x="109249" y="15314"/>
                    <a:pt x="113660" y="15314"/>
                    <a:pt x="118071" y="15289"/>
                  </a:cubicBezTo>
                  <a:cubicBezTo>
                    <a:pt x="121906" y="15289"/>
                    <a:pt x="125716" y="15289"/>
                    <a:pt x="129550" y="15264"/>
                  </a:cubicBezTo>
                  <a:cubicBezTo>
                    <a:pt x="129300" y="13460"/>
                    <a:pt x="129249" y="11605"/>
                    <a:pt x="129325" y="9750"/>
                  </a:cubicBezTo>
                  <a:lnTo>
                    <a:pt x="129325" y="9750"/>
                  </a:lnTo>
                  <a:lnTo>
                    <a:pt x="114111" y="9800"/>
                  </a:lnTo>
                  <a:cubicBezTo>
                    <a:pt x="108798" y="9825"/>
                    <a:pt x="103485" y="9825"/>
                    <a:pt x="98172" y="9851"/>
                  </a:cubicBezTo>
                  <a:cubicBezTo>
                    <a:pt x="93209" y="9851"/>
                    <a:pt x="88222" y="9876"/>
                    <a:pt x="83234" y="9876"/>
                  </a:cubicBezTo>
                  <a:cubicBezTo>
                    <a:pt x="83184" y="9876"/>
                    <a:pt x="83134" y="9851"/>
                    <a:pt x="83134" y="9800"/>
                  </a:cubicBezTo>
                  <a:cubicBezTo>
                    <a:pt x="83134" y="9750"/>
                    <a:pt x="83184" y="9700"/>
                    <a:pt x="83234" y="9700"/>
                  </a:cubicBezTo>
                  <a:cubicBezTo>
                    <a:pt x="88071" y="9700"/>
                    <a:pt x="92908" y="9675"/>
                    <a:pt x="97720" y="9675"/>
                  </a:cubicBezTo>
                  <a:cubicBezTo>
                    <a:pt x="103034" y="9650"/>
                    <a:pt x="108322" y="9650"/>
                    <a:pt x="113635" y="9625"/>
                  </a:cubicBezTo>
                  <a:cubicBezTo>
                    <a:pt x="118873" y="9625"/>
                    <a:pt x="124112" y="9600"/>
                    <a:pt x="129350" y="9600"/>
                  </a:cubicBezTo>
                  <a:cubicBezTo>
                    <a:pt x="129400" y="8673"/>
                    <a:pt x="129500" y="7770"/>
                    <a:pt x="129625" y="6843"/>
                  </a:cubicBezTo>
                  <a:cubicBezTo>
                    <a:pt x="129751" y="6066"/>
                    <a:pt x="129901" y="5264"/>
                    <a:pt x="130076" y="4487"/>
                  </a:cubicBezTo>
                  <a:lnTo>
                    <a:pt x="130076" y="4487"/>
                  </a:lnTo>
                  <a:cubicBezTo>
                    <a:pt x="124538" y="4512"/>
                    <a:pt x="118999" y="4512"/>
                    <a:pt x="113435" y="4537"/>
                  </a:cubicBezTo>
                  <a:cubicBezTo>
                    <a:pt x="103184" y="4562"/>
                    <a:pt x="92933" y="4587"/>
                    <a:pt x="82683" y="4612"/>
                  </a:cubicBezTo>
                  <a:cubicBezTo>
                    <a:pt x="72582" y="4637"/>
                    <a:pt x="62457" y="4663"/>
                    <a:pt x="52357" y="4688"/>
                  </a:cubicBezTo>
                  <a:cubicBezTo>
                    <a:pt x="52307" y="4688"/>
                    <a:pt x="52256" y="4663"/>
                    <a:pt x="52256" y="4612"/>
                  </a:cubicBezTo>
                  <a:cubicBezTo>
                    <a:pt x="52256" y="4562"/>
                    <a:pt x="52307" y="4512"/>
                    <a:pt x="52357" y="4512"/>
                  </a:cubicBezTo>
                  <a:cubicBezTo>
                    <a:pt x="59901" y="4512"/>
                    <a:pt x="67445" y="4487"/>
                    <a:pt x="75014" y="4462"/>
                  </a:cubicBezTo>
                  <a:cubicBezTo>
                    <a:pt x="85289" y="4437"/>
                    <a:pt x="95590" y="4412"/>
                    <a:pt x="105866" y="4387"/>
                  </a:cubicBezTo>
                  <a:cubicBezTo>
                    <a:pt x="113936" y="4362"/>
                    <a:pt x="122031" y="4337"/>
                    <a:pt x="130102" y="4312"/>
                  </a:cubicBezTo>
                  <a:cubicBezTo>
                    <a:pt x="130427" y="2933"/>
                    <a:pt x="130853" y="1580"/>
                    <a:pt x="131355" y="277"/>
                  </a:cubicBezTo>
                  <a:cubicBezTo>
                    <a:pt x="131355" y="251"/>
                    <a:pt x="131355" y="201"/>
                    <a:pt x="131330" y="151"/>
                  </a:cubicBezTo>
                  <a:cubicBezTo>
                    <a:pt x="131305" y="126"/>
                    <a:pt x="131254" y="76"/>
                    <a:pt x="131204" y="76"/>
                  </a:cubicBezTo>
                  <a:cubicBezTo>
                    <a:pt x="131179" y="26"/>
                    <a:pt x="131129" y="1"/>
                    <a:pt x="131079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9459;p55">
              <a:extLst>
                <a:ext uri="{FF2B5EF4-FFF2-40B4-BE49-F238E27FC236}">
                  <a16:creationId xmlns:a16="http://schemas.microsoft.com/office/drawing/2014/main" id="{FA6A4CAD-39DF-4570-920E-B74C7D0902DF}"/>
                </a:ext>
              </a:extLst>
            </p:cNvPr>
            <p:cNvSpPr/>
            <p:nvPr/>
          </p:nvSpPr>
          <p:spPr>
            <a:xfrm>
              <a:off x="1834725" y="4252550"/>
              <a:ext cx="3429875" cy="116550"/>
            </a:xfrm>
            <a:custGeom>
              <a:avLst/>
              <a:gdLst/>
              <a:ahLst/>
              <a:cxnLst/>
              <a:rect l="l" t="t" r="r" b="b"/>
              <a:pathLst>
                <a:path w="137195" h="4662" extrusionOk="0">
                  <a:moveTo>
                    <a:pt x="135791" y="0"/>
                  </a:moveTo>
                  <a:lnTo>
                    <a:pt x="123961" y="25"/>
                  </a:lnTo>
                  <a:lnTo>
                    <a:pt x="112257" y="50"/>
                  </a:lnTo>
                  <a:lnTo>
                    <a:pt x="63911" y="176"/>
                  </a:lnTo>
                  <a:lnTo>
                    <a:pt x="56542" y="176"/>
                  </a:lnTo>
                  <a:lnTo>
                    <a:pt x="17144" y="276"/>
                  </a:lnTo>
                  <a:lnTo>
                    <a:pt x="8923" y="301"/>
                  </a:lnTo>
                  <a:lnTo>
                    <a:pt x="778" y="326"/>
                  </a:lnTo>
                  <a:cubicBezTo>
                    <a:pt x="702" y="326"/>
                    <a:pt x="602" y="376"/>
                    <a:pt x="577" y="451"/>
                  </a:cubicBezTo>
                  <a:cubicBezTo>
                    <a:pt x="577" y="451"/>
                    <a:pt x="577" y="477"/>
                    <a:pt x="552" y="502"/>
                  </a:cubicBezTo>
                  <a:cubicBezTo>
                    <a:pt x="402" y="752"/>
                    <a:pt x="276" y="1053"/>
                    <a:pt x="176" y="1404"/>
                  </a:cubicBezTo>
                  <a:cubicBezTo>
                    <a:pt x="101" y="1755"/>
                    <a:pt x="26" y="2131"/>
                    <a:pt x="26" y="2532"/>
                  </a:cubicBezTo>
                  <a:cubicBezTo>
                    <a:pt x="1" y="2908"/>
                    <a:pt x="26" y="3284"/>
                    <a:pt x="101" y="3634"/>
                  </a:cubicBezTo>
                  <a:cubicBezTo>
                    <a:pt x="176" y="3985"/>
                    <a:pt x="326" y="4311"/>
                    <a:pt x="527" y="4562"/>
                  </a:cubicBezTo>
                  <a:cubicBezTo>
                    <a:pt x="552" y="4587"/>
                    <a:pt x="602" y="4612"/>
                    <a:pt x="652" y="4637"/>
                  </a:cubicBezTo>
                  <a:cubicBezTo>
                    <a:pt x="702" y="4662"/>
                    <a:pt x="727" y="4662"/>
                    <a:pt x="778" y="4662"/>
                  </a:cubicBezTo>
                  <a:lnTo>
                    <a:pt x="23459" y="4612"/>
                  </a:lnTo>
                  <a:lnTo>
                    <a:pt x="46417" y="4562"/>
                  </a:lnTo>
                  <a:lnTo>
                    <a:pt x="70001" y="4512"/>
                  </a:lnTo>
                  <a:lnTo>
                    <a:pt x="93560" y="4461"/>
                  </a:lnTo>
                  <a:lnTo>
                    <a:pt x="132858" y="4361"/>
                  </a:lnTo>
                  <a:lnTo>
                    <a:pt x="136217" y="4361"/>
                  </a:lnTo>
                  <a:cubicBezTo>
                    <a:pt x="136292" y="4361"/>
                    <a:pt x="136367" y="4311"/>
                    <a:pt x="136417" y="4261"/>
                  </a:cubicBezTo>
                  <a:cubicBezTo>
                    <a:pt x="136417" y="4236"/>
                    <a:pt x="136442" y="4236"/>
                    <a:pt x="136442" y="4236"/>
                  </a:cubicBezTo>
                  <a:cubicBezTo>
                    <a:pt x="136718" y="4010"/>
                    <a:pt x="136919" y="3685"/>
                    <a:pt x="137044" y="3309"/>
                  </a:cubicBezTo>
                  <a:cubicBezTo>
                    <a:pt x="137094" y="3158"/>
                    <a:pt x="137144" y="2958"/>
                    <a:pt x="137169" y="2732"/>
                  </a:cubicBezTo>
                  <a:cubicBezTo>
                    <a:pt x="137194" y="2557"/>
                    <a:pt x="137194" y="2356"/>
                    <a:pt x="137194" y="2131"/>
                  </a:cubicBezTo>
                  <a:cubicBezTo>
                    <a:pt x="137169" y="1730"/>
                    <a:pt x="137069" y="1329"/>
                    <a:pt x="136894" y="978"/>
                  </a:cubicBezTo>
                  <a:cubicBezTo>
                    <a:pt x="136718" y="577"/>
                    <a:pt x="136493" y="276"/>
                    <a:pt x="136192" y="76"/>
                  </a:cubicBezTo>
                  <a:cubicBezTo>
                    <a:pt x="136142" y="25"/>
                    <a:pt x="136117" y="0"/>
                    <a:pt x="136066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9460;p55">
              <a:extLst>
                <a:ext uri="{FF2B5EF4-FFF2-40B4-BE49-F238E27FC236}">
                  <a16:creationId xmlns:a16="http://schemas.microsoft.com/office/drawing/2014/main" id="{6DB683DB-3DB2-40B9-A518-AC66DD95E031}"/>
                </a:ext>
              </a:extLst>
            </p:cNvPr>
            <p:cNvSpPr/>
            <p:nvPr/>
          </p:nvSpPr>
          <p:spPr>
            <a:xfrm>
              <a:off x="1838475" y="3845275"/>
              <a:ext cx="2985650" cy="417950"/>
            </a:xfrm>
            <a:custGeom>
              <a:avLst/>
              <a:gdLst/>
              <a:ahLst/>
              <a:cxnLst/>
              <a:rect l="l" t="t" r="r" b="b"/>
              <a:pathLst>
                <a:path w="119426" h="16718" extrusionOk="0">
                  <a:moveTo>
                    <a:pt x="116042" y="0"/>
                  </a:moveTo>
                  <a:lnTo>
                    <a:pt x="107345" y="26"/>
                  </a:lnTo>
                  <a:lnTo>
                    <a:pt x="98723" y="51"/>
                  </a:lnTo>
                  <a:lnTo>
                    <a:pt x="90077" y="76"/>
                  </a:lnTo>
                  <a:cubicBezTo>
                    <a:pt x="77921" y="101"/>
                    <a:pt x="65741" y="126"/>
                    <a:pt x="53585" y="176"/>
                  </a:cubicBezTo>
                  <a:lnTo>
                    <a:pt x="51104" y="176"/>
                  </a:lnTo>
                  <a:cubicBezTo>
                    <a:pt x="39299" y="201"/>
                    <a:pt x="27470" y="226"/>
                    <a:pt x="15640" y="251"/>
                  </a:cubicBezTo>
                  <a:cubicBezTo>
                    <a:pt x="11104" y="276"/>
                    <a:pt x="6542" y="301"/>
                    <a:pt x="1981" y="301"/>
                  </a:cubicBezTo>
                  <a:lnTo>
                    <a:pt x="1379" y="301"/>
                  </a:lnTo>
                  <a:cubicBezTo>
                    <a:pt x="1254" y="301"/>
                    <a:pt x="1179" y="402"/>
                    <a:pt x="1179" y="502"/>
                  </a:cubicBezTo>
                  <a:cubicBezTo>
                    <a:pt x="1179" y="552"/>
                    <a:pt x="1179" y="577"/>
                    <a:pt x="1204" y="627"/>
                  </a:cubicBezTo>
                  <a:cubicBezTo>
                    <a:pt x="903" y="1204"/>
                    <a:pt x="678" y="1880"/>
                    <a:pt x="502" y="2657"/>
                  </a:cubicBezTo>
                  <a:cubicBezTo>
                    <a:pt x="302" y="3409"/>
                    <a:pt x="176" y="4211"/>
                    <a:pt x="101" y="5113"/>
                  </a:cubicBezTo>
                  <a:cubicBezTo>
                    <a:pt x="26" y="5915"/>
                    <a:pt x="1" y="6767"/>
                    <a:pt x="26" y="7720"/>
                  </a:cubicBezTo>
                  <a:cubicBezTo>
                    <a:pt x="51" y="8597"/>
                    <a:pt x="126" y="9499"/>
                    <a:pt x="226" y="10351"/>
                  </a:cubicBezTo>
                  <a:cubicBezTo>
                    <a:pt x="352" y="11454"/>
                    <a:pt x="552" y="12557"/>
                    <a:pt x="778" y="13635"/>
                  </a:cubicBezTo>
                  <a:cubicBezTo>
                    <a:pt x="1029" y="14637"/>
                    <a:pt x="1279" y="15615"/>
                    <a:pt x="1605" y="16517"/>
                  </a:cubicBezTo>
                  <a:cubicBezTo>
                    <a:pt x="1605" y="16567"/>
                    <a:pt x="1655" y="16592"/>
                    <a:pt x="1705" y="16617"/>
                  </a:cubicBezTo>
                  <a:cubicBezTo>
                    <a:pt x="1730" y="16667"/>
                    <a:pt x="1805" y="16717"/>
                    <a:pt x="1856" y="16717"/>
                  </a:cubicBezTo>
                  <a:lnTo>
                    <a:pt x="20151" y="16667"/>
                  </a:lnTo>
                  <a:lnTo>
                    <a:pt x="38372" y="16617"/>
                  </a:lnTo>
                  <a:lnTo>
                    <a:pt x="57495" y="16567"/>
                  </a:lnTo>
                  <a:lnTo>
                    <a:pt x="76843" y="16517"/>
                  </a:lnTo>
                  <a:lnTo>
                    <a:pt x="77821" y="16517"/>
                  </a:lnTo>
                  <a:lnTo>
                    <a:pt x="95189" y="16467"/>
                  </a:lnTo>
                  <a:lnTo>
                    <a:pt x="112332" y="16417"/>
                  </a:lnTo>
                  <a:lnTo>
                    <a:pt x="116142" y="16417"/>
                  </a:lnTo>
                  <a:cubicBezTo>
                    <a:pt x="116217" y="16417"/>
                    <a:pt x="116267" y="16367"/>
                    <a:pt x="116317" y="16316"/>
                  </a:cubicBezTo>
                  <a:cubicBezTo>
                    <a:pt x="116342" y="16316"/>
                    <a:pt x="116367" y="16291"/>
                    <a:pt x="116393" y="16266"/>
                  </a:cubicBezTo>
                  <a:cubicBezTo>
                    <a:pt x="116543" y="16141"/>
                    <a:pt x="116693" y="15991"/>
                    <a:pt x="116844" y="15840"/>
                  </a:cubicBezTo>
                  <a:cubicBezTo>
                    <a:pt x="116944" y="15715"/>
                    <a:pt x="117094" y="15539"/>
                    <a:pt x="117245" y="15339"/>
                  </a:cubicBezTo>
                  <a:cubicBezTo>
                    <a:pt x="117470" y="15013"/>
                    <a:pt x="117696" y="14662"/>
                    <a:pt x="117921" y="14236"/>
                  </a:cubicBezTo>
                  <a:cubicBezTo>
                    <a:pt x="118297" y="13534"/>
                    <a:pt x="118598" y="12732"/>
                    <a:pt x="118849" y="11805"/>
                  </a:cubicBezTo>
                  <a:cubicBezTo>
                    <a:pt x="119049" y="11028"/>
                    <a:pt x="119200" y="10201"/>
                    <a:pt x="119300" y="9299"/>
                  </a:cubicBezTo>
                  <a:cubicBezTo>
                    <a:pt x="119425" y="8271"/>
                    <a:pt x="119425" y="7244"/>
                    <a:pt x="119300" y="6266"/>
                  </a:cubicBezTo>
                  <a:cubicBezTo>
                    <a:pt x="119225" y="5590"/>
                    <a:pt x="119099" y="4938"/>
                    <a:pt x="118924" y="4286"/>
                  </a:cubicBezTo>
                  <a:cubicBezTo>
                    <a:pt x="118748" y="3660"/>
                    <a:pt x="118498" y="3008"/>
                    <a:pt x="118172" y="2356"/>
                  </a:cubicBezTo>
                  <a:cubicBezTo>
                    <a:pt x="117946" y="1880"/>
                    <a:pt x="117696" y="1404"/>
                    <a:pt x="117395" y="978"/>
                  </a:cubicBezTo>
                  <a:cubicBezTo>
                    <a:pt x="117220" y="752"/>
                    <a:pt x="117044" y="577"/>
                    <a:pt x="116869" y="402"/>
                  </a:cubicBezTo>
                  <a:cubicBezTo>
                    <a:pt x="116643" y="251"/>
                    <a:pt x="116443" y="126"/>
                    <a:pt x="116192" y="51"/>
                  </a:cubicBezTo>
                  <a:cubicBezTo>
                    <a:pt x="116142" y="26"/>
                    <a:pt x="116092" y="0"/>
                    <a:pt x="116042" y="0"/>
                  </a:cubicBezTo>
                  <a:close/>
                </a:path>
              </a:pathLst>
            </a:custGeom>
            <a:solidFill>
              <a:srgbClr val="2D8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9461;p55">
              <a:extLst>
                <a:ext uri="{FF2B5EF4-FFF2-40B4-BE49-F238E27FC236}">
                  <a16:creationId xmlns:a16="http://schemas.microsoft.com/office/drawing/2014/main" id="{D1BC64C7-F48B-40C4-90F1-297B0147E05C}"/>
                </a:ext>
              </a:extLst>
            </p:cNvPr>
            <p:cNvSpPr/>
            <p:nvPr/>
          </p:nvSpPr>
          <p:spPr>
            <a:xfrm>
              <a:off x="1849125" y="3845900"/>
              <a:ext cx="2946800" cy="73950"/>
            </a:xfrm>
            <a:custGeom>
              <a:avLst/>
              <a:gdLst/>
              <a:ahLst/>
              <a:cxnLst/>
              <a:rect l="l" t="t" r="r" b="b"/>
              <a:pathLst>
                <a:path w="117872" h="2958" extrusionOk="0">
                  <a:moveTo>
                    <a:pt x="106919" y="1"/>
                  </a:moveTo>
                  <a:lnTo>
                    <a:pt x="98297" y="26"/>
                  </a:lnTo>
                  <a:lnTo>
                    <a:pt x="89651" y="51"/>
                  </a:lnTo>
                  <a:cubicBezTo>
                    <a:pt x="77194" y="101"/>
                    <a:pt x="64763" y="126"/>
                    <a:pt x="52307" y="151"/>
                  </a:cubicBezTo>
                  <a:lnTo>
                    <a:pt x="50929" y="151"/>
                  </a:lnTo>
                  <a:cubicBezTo>
                    <a:pt x="39024" y="201"/>
                    <a:pt x="27119" y="226"/>
                    <a:pt x="15214" y="251"/>
                  </a:cubicBezTo>
                  <a:cubicBezTo>
                    <a:pt x="10552" y="276"/>
                    <a:pt x="5866" y="276"/>
                    <a:pt x="1204" y="301"/>
                  </a:cubicBezTo>
                  <a:lnTo>
                    <a:pt x="953" y="301"/>
                  </a:lnTo>
                  <a:cubicBezTo>
                    <a:pt x="853" y="301"/>
                    <a:pt x="753" y="377"/>
                    <a:pt x="753" y="477"/>
                  </a:cubicBezTo>
                  <a:cubicBezTo>
                    <a:pt x="753" y="527"/>
                    <a:pt x="778" y="552"/>
                    <a:pt x="778" y="577"/>
                  </a:cubicBezTo>
                  <a:cubicBezTo>
                    <a:pt x="502" y="1179"/>
                    <a:pt x="252" y="1855"/>
                    <a:pt x="76" y="2632"/>
                  </a:cubicBezTo>
                  <a:cubicBezTo>
                    <a:pt x="51" y="2757"/>
                    <a:pt x="26" y="2858"/>
                    <a:pt x="1" y="2958"/>
                  </a:cubicBezTo>
                  <a:cubicBezTo>
                    <a:pt x="10352" y="2933"/>
                    <a:pt x="20703" y="2908"/>
                    <a:pt x="31079" y="2883"/>
                  </a:cubicBezTo>
                  <a:cubicBezTo>
                    <a:pt x="46969" y="2833"/>
                    <a:pt x="62884" y="2808"/>
                    <a:pt x="78798" y="2757"/>
                  </a:cubicBezTo>
                  <a:cubicBezTo>
                    <a:pt x="91831" y="2707"/>
                    <a:pt x="104839" y="2682"/>
                    <a:pt x="117871" y="2657"/>
                  </a:cubicBezTo>
                  <a:cubicBezTo>
                    <a:pt x="117821" y="2557"/>
                    <a:pt x="117796" y="2457"/>
                    <a:pt x="117746" y="2356"/>
                  </a:cubicBezTo>
                  <a:cubicBezTo>
                    <a:pt x="117495" y="1830"/>
                    <a:pt x="117270" y="1379"/>
                    <a:pt x="116969" y="978"/>
                  </a:cubicBezTo>
                  <a:cubicBezTo>
                    <a:pt x="116794" y="752"/>
                    <a:pt x="116618" y="552"/>
                    <a:pt x="116418" y="402"/>
                  </a:cubicBezTo>
                  <a:cubicBezTo>
                    <a:pt x="116217" y="226"/>
                    <a:pt x="115992" y="101"/>
                    <a:pt x="115766" y="51"/>
                  </a:cubicBezTo>
                  <a:cubicBezTo>
                    <a:pt x="115716" y="1"/>
                    <a:pt x="115666" y="1"/>
                    <a:pt x="115616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9462;p55">
              <a:extLst>
                <a:ext uri="{FF2B5EF4-FFF2-40B4-BE49-F238E27FC236}">
                  <a16:creationId xmlns:a16="http://schemas.microsoft.com/office/drawing/2014/main" id="{B52D144C-A636-4E6C-A8FC-07E5DD9109CA}"/>
                </a:ext>
              </a:extLst>
            </p:cNvPr>
            <p:cNvSpPr/>
            <p:nvPr/>
          </p:nvSpPr>
          <p:spPr>
            <a:xfrm>
              <a:off x="1839100" y="3924850"/>
              <a:ext cx="2984400" cy="285750"/>
            </a:xfrm>
            <a:custGeom>
              <a:avLst/>
              <a:gdLst/>
              <a:ahLst/>
              <a:cxnLst/>
              <a:rect l="l" t="t" r="r" b="b"/>
              <a:pathLst>
                <a:path w="119376" h="11430" extrusionOk="0">
                  <a:moveTo>
                    <a:pt x="118498" y="0"/>
                  </a:moveTo>
                  <a:cubicBezTo>
                    <a:pt x="110177" y="26"/>
                    <a:pt x="101881" y="51"/>
                    <a:pt x="93560" y="76"/>
                  </a:cubicBezTo>
                  <a:cubicBezTo>
                    <a:pt x="77746" y="126"/>
                    <a:pt x="61956" y="151"/>
                    <a:pt x="46142" y="201"/>
                  </a:cubicBezTo>
                  <a:cubicBezTo>
                    <a:pt x="30853" y="251"/>
                    <a:pt x="15590" y="276"/>
                    <a:pt x="302" y="326"/>
                  </a:cubicBezTo>
                  <a:cubicBezTo>
                    <a:pt x="201" y="828"/>
                    <a:pt x="151" y="1354"/>
                    <a:pt x="101" y="1930"/>
                  </a:cubicBezTo>
                  <a:cubicBezTo>
                    <a:pt x="26" y="2732"/>
                    <a:pt x="1" y="3584"/>
                    <a:pt x="26" y="4537"/>
                  </a:cubicBezTo>
                  <a:cubicBezTo>
                    <a:pt x="51" y="5414"/>
                    <a:pt x="126" y="6291"/>
                    <a:pt x="227" y="7168"/>
                  </a:cubicBezTo>
                  <a:cubicBezTo>
                    <a:pt x="352" y="8246"/>
                    <a:pt x="527" y="9349"/>
                    <a:pt x="778" y="10452"/>
                  </a:cubicBezTo>
                  <a:cubicBezTo>
                    <a:pt x="853" y="10777"/>
                    <a:pt x="928" y="11103"/>
                    <a:pt x="1029" y="11429"/>
                  </a:cubicBezTo>
                  <a:cubicBezTo>
                    <a:pt x="11054" y="11404"/>
                    <a:pt x="21079" y="11379"/>
                    <a:pt x="31104" y="11354"/>
                  </a:cubicBezTo>
                  <a:cubicBezTo>
                    <a:pt x="46994" y="11304"/>
                    <a:pt x="62884" y="11279"/>
                    <a:pt x="78773" y="11229"/>
                  </a:cubicBezTo>
                  <a:cubicBezTo>
                    <a:pt x="91781" y="11204"/>
                    <a:pt x="104814" y="11153"/>
                    <a:pt x="117846" y="11128"/>
                  </a:cubicBezTo>
                  <a:cubicBezTo>
                    <a:pt x="117846" y="11103"/>
                    <a:pt x="117871" y="11078"/>
                    <a:pt x="117871" y="11053"/>
                  </a:cubicBezTo>
                  <a:cubicBezTo>
                    <a:pt x="118247" y="10326"/>
                    <a:pt x="118548" y="9549"/>
                    <a:pt x="118799" y="8622"/>
                  </a:cubicBezTo>
                  <a:cubicBezTo>
                    <a:pt x="118999" y="7845"/>
                    <a:pt x="119175" y="6993"/>
                    <a:pt x="119275" y="6116"/>
                  </a:cubicBezTo>
                  <a:cubicBezTo>
                    <a:pt x="119375" y="5088"/>
                    <a:pt x="119375" y="4061"/>
                    <a:pt x="119275" y="3083"/>
                  </a:cubicBezTo>
                  <a:cubicBezTo>
                    <a:pt x="119200" y="2407"/>
                    <a:pt x="119074" y="1755"/>
                    <a:pt x="118874" y="1128"/>
                  </a:cubicBezTo>
                  <a:cubicBezTo>
                    <a:pt x="118774" y="752"/>
                    <a:pt x="118648" y="376"/>
                    <a:pt x="118498" y="0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9463;p55">
              <a:extLst>
                <a:ext uri="{FF2B5EF4-FFF2-40B4-BE49-F238E27FC236}">
                  <a16:creationId xmlns:a16="http://schemas.microsoft.com/office/drawing/2014/main" id="{3CD9D3D9-DEA1-4713-A43F-7C8811A34935}"/>
                </a:ext>
              </a:extLst>
            </p:cNvPr>
            <p:cNvSpPr/>
            <p:nvPr/>
          </p:nvSpPr>
          <p:spPr>
            <a:xfrm>
              <a:off x="1867925" y="4216200"/>
              <a:ext cx="2909825" cy="46400"/>
            </a:xfrm>
            <a:custGeom>
              <a:avLst/>
              <a:gdLst/>
              <a:ahLst/>
              <a:cxnLst/>
              <a:rect l="l" t="t" r="r" b="b"/>
              <a:pathLst>
                <a:path w="116393" h="1856" extrusionOk="0">
                  <a:moveTo>
                    <a:pt x="116392" y="1"/>
                  </a:moveTo>
                  <a:cubicBezTo>
                    <a:pt x="108598" y="1"/>
                    <a:pt x="100828" y="26"/>
                    <a:pt x="93034" y="51"/>
                  </a:cubicBezTo>
                  <a:cubicBezTo>
                    <a:pt x="77144" y="101"/>
                    <a:pt x="61279" y="126"/>
                    <a:pt x="45390" y="176"/>
                  </a:cubicBezTo>
                  <a:cubicBezTo>
                    <a:pt x="30277" y="226"/>
                    <a:pt x="15139" y="251"/>
                    <a:pt x="1" y="301"/>
                  </a:cubicBezTo>
                  <a:cubicBezTo>
                    <a:pt x="126" y="778"/>
                    <a:pt x="277" y="1229"/>
                    <a:pt x="427" y="1680"/>
                  </a:cubicBezTo>
                  <a:cubicBezTo>
                    <a:pt x="452" y="1730"/>
                    <a:pt x="477" y="1755"/>
                    <a:pt x="527" y="1780"/>
                  </a:cubicBezTo>
                  <a:cubicBezTo>
                    <a:pt x="552" y="1830"/>
                    <a:pt x="627" y="1855"/>
                    <a:pt x="678" y="1855"/>
                  </a:cubicBezTo>
                  <a:lnTo>
                    <a:pt x="18973" y="1805"/>
                  </a:lnTo>
                  <a:lnTo>
                    <a:pt x="37194" y="1755"/>
                  </a:lnTo>
                  <a:cubicBezTo>
                    <a:pt x="50026" y="1730"/>
                    <a:pt x="62833" y="1705"/>
                    <a:pt x="75665" y="1655"/>
                  </a:cubicBezTo>
                  <a:lnTo>
                    <a:pt x="76643" y="1655"/>
                  </a:lnTo>
                  <a:lnTo>
                    <a:pt x="94011" y="1605"/>
                  </a:lnTo>
                  <a:lnTo>
                    <a:pt x="111154" y="1580"/>
                  </a:lnTo>
                  <a:lnTo>
                    <a:pt x="113059" y="1555"/>
                  </a:lnTo>
                  <a:lnTo>
                    <a:pt x="114964" y="1555"/>
                  </a:lnTo>
                  <a:cubicBezTo>
                    <a:pt x="115014" y="1555"/>
                    <a:pt x="115089" y="1530"/>
                    <a:pt x="115114" y="1479"/>
                  </a:cubicBezTo>
                  <a:cubicBezTo>
                    <a:pt x="115139" y="1479"/>
                    <a:pt x="115189" y="1454"/>
                    <a:pt x="115215" y="1429"/>
                  </a:cubicBezTo>
                  <a:cubicBezTo>
                    <a:pt x="115365" y="1279"/>
                    <a:pt x="115515" y="1128"/>
                    <a:pt x="115641" y="978"/>
                  </a:cubicBezTo>
                  <a:cubicBezTo>
                    <a:pt x="115766" y="853"/>
                    <a:pt x="115891" y="677"/>
                    <a:pt x="116042" y="502"/>
                  </a:cubicBezTo>
                  <a:cubicBezTo>
                    <a:pt x="116167" y="326"/>
                    <a:pt x="116267" y="176"/>
                    <a:pt x="116392" y="1"/>
                  </a:cubicBezTo>
                  <a:close/>
                </a:path>
              </a:pathLst>
            </a:custGeom>
            <a:solidFill>
              <a:srgbClr val="3CAB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9464;p55">
              <a:extLst>
                <a:ext uri="{FF2B5EF4-FFF2-40B4-BE49-F238E27FC236}">
                  <a16:creationId xmlns:a16="http://schemas.microsoft.com/office/drawing/2014/main" id="{C74EC5CD-5080-4A8A-A1A2-A405E9BC2DA3}"/>
                </a:ext>
              </a:extLst>
            </p:cNvPr>
            <p:cNvSpPr/>
            <p:nvPr/>
          </p:nvSpPr>
          <p:spPr>
            <a:xfrm>
              <a:off x="3922450" y="3953050"/>
              <a:ext cx="743150" cy="229975"/>
            </a:xfrm>
            <a:custGeom>
              <a:avLst/>
              <a:gdLst/>
              <a:ahLst/>
              <a:cxnLst/>
              <a:rect l="l" t="t" r="r" b="b"/>
              <a:pathLst>
                <a:path w="29726" h="9199" extrusionOk="0">
                  <a:moveTo>
                    <a:pt x="1" y="0"/>
                  </a:moveTo>
                  <a:lnTo>
                    <a:pt x="1" y="9198"/>
                  </a:lnTo>
                  <a:lnTo>
                    <a:pt x="29700" y="9198"/>
                  </a:lnTo>
                  <a:lnTo>
                    <a:pt x="29725" y="0"/>
                  </a:lnTo>
                  <a:close/>
                </a:path>
              </a:pathLst>
            </a:custGeom>
            <a:solidFill>
              <a:srgbClr val="E1B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9465;p55">
              <a:extLst>
                <a:ext uri="{FF2B5EF4-FFF2-40B4-BE49-F238E27FC236}">
                  <a16:creationId xmlns:a16="http://schemas.microsoft.com/office/drawing/2014/main" id="{6CF660ED-5D82-4EBB-A115-F4EF41DAF27F}"/>
                </a:ext>
              </a:extLst>
            </p:cNvPr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118723" y="1"/>
                  </a:moveTo>
                  <a:lnTo>
                    <a:pt x="99074" y="51"/>
                  </a:lnTo>
                  <a:lnTo>
                    <a:pt x="98598" y="51"/>
                  </a:lnTo>
                  <a:lnTo>
                    <a:pt x="78648" y="101"/>
                  </a:lnTo>
                  <a:lnTo>
                    <a:pt x="58748" y="151"/>
                  </a:lnTo>
                  <a:lnTo>
                    <a:pt x="38246" y="226"/>
                  </a:lnTo>
                  <a:lnTo>
                    <a:pt x="17971" y="276"/>
                  </a:lnTo>
                  <a:cubicBezTo>
                    <a:pt x="12532" y="276"/>
                    <a:pt x="7118" y="301"/>
                    <a:pt x="1680" y="301"/>
                  </a:cubicBezTo>
                  <a:cubicBezTo>
                    <a:pt x="1580" y="301"/>
                    <a:pt x="1504" y="402"/>
                    <a:pt x="1504" y="502"/>
                  </a:cubicBezTo>
                  <a:cubicBezTo>
                    <a:pt x="1504" y="527"/>
                    <a:pt x="1504" y="527"/>
                    <a:pt x="1504" y="552"/>
                  </a:cubicBezTo>
                  <a:cubicBezTo>
                    <a:pt x="853" y="2006"/>
                    <a:pt x="427" y="3660"/>
                    <a:pt x="226" y="5765"/>
                  </a:cubicBezTo>
                  <a:cubicBezTo>
                    <a:pt x="1" y="7845"/>
                    <a:pt x="51" y="9900"/>
                    <a:pt x="101" y="11454"/>
                  </a:cubicBezTo>
                  <a:cubicBezTo>
                    <a:pt x="126" y="12131"/>
                    <a:pt x="176" y="12833"/>
                    <a:pt x="201" y="13510"/>
                  </a:cubicBezTo>
                  <a:cubicBezTo>
                    <a:pt x="251" y="14236"/>
                    <a:pt x="301" y="15038"/>
                    <a:pt x="377" y="15840"/>
                  </a:cubicBezTo>
                  <a:cubicBezTo>
                    <a:pt x="452" y="16692"/>
                    <a:pt x="552" y="17469"/>
                    <a:pt x="702" y="18221"/>
                  </a:cubicBezTo>
                  <a:cubicBezTo>
                    <a:pt x="853" y="19099"/>
                    <a:pt x="1053" y="19850"/>
                    <a:pt x="1304" y="20552"/>
                  </a:cubicBezTo>
                  <a:cubicBezTo>
                    <a:pt x="1279" y="20577"/>
                    <a:pt x="1279" y="20577"/>
                    <a:pt x="1279" y="20602"/>
                  </a:cubicBezTo>
                  <a:cubicBezTo>
                    <a:pt x="1279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lnTo>
                    <a:pt x="95766" y="20527"/>
                  </a:lnTo>
                  <a:cubicBezTo>
                    <a:pt x="103184" y="20502"/>
                    <a:pt x="110603" y="20502"/>
                    <a:pt x="118021" y="20477"/>
                  </a:cubicBezTo>
                  <a:lnTo>
                    <a:pt x="118472" y="20477"/>
                  </a:lnTo>
                  <a:cubicBezTo>
                    <a:pt x="118573" y="20477"/>
                    <a:pt x="118673" y="20402"/>
                    <a:pt x="118673" y="20276"/>
                  </a:cubicBezTo>
                  <a:cubicBezTo>
                    <a:pt x="118673" y="20226"/>
                    <a:pt x="118623" y="20151"/>
                    <a:pt x="118548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00"/>
                    <a:pt x="118347" y="19600"/>
                    <a:pt x="118247" y="19399"/>
                  </a:cubicBezTo>
                  <a:cubicBezTo>
                    <a:pt x="118046" y="18898"/>
                    <a:pt x="117871" y="18322"/>
                    <a:pt x="117721" y="17595"/>
                  </a:cubicBezTo>
                  <a:cubicBezTo>
                    <a:pt x="117570" y="16918"/>
                    <a:pt x="117470" y="16216"/>
                    <a:pt x="117420" y="15690"/>
                  </a:cubicBezTo>
                  <a:cubicBezTo>
                    <a:pt x="117019" y="12783"/>
                    <a:pt x="117044" y="9825"/>
                    <a:pt x="117420" y="6843"/>
                  </a:cubicBezTo>
                  <a:cubicBezTo>
                    <a:pt x="117721" y="4612"/>
                    <a:pt x="118247" y="2407"/>
                    <a:pt x="118999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01"/>
                    <a:pt x="118898" y="76"/>
                    <a:pt x="118873" y="51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D0BB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9466;p55">
              <a:extLst>
                <a:ext uri="{FF2B5EF4-FFF2-40B4-BE49-F238E27FC236}">
                  <a16:creationId xmlns:a16="http://schemas.microsoft.com/office/drawing/2014/main" id="{307E3F34-2459-4B63-84B0-0E6B9023D613}"/>
                </a:ext>
              </a:extLst>
            </p:cNvPr>
            <p:cNvSpPr/>
            <p:nvPr/>
          </p:nvSpPr>
          <p:spPr>
            <a:xfrm>
              <a:off x="1924950" y="3268200"/>
              <a:ext cx="2974975" cy="519450"/>
            </a:xfrm>
            <a:custGeom>
              <a:avLst/>
              <a:gdLst/>
              <a:ahLst/>
              <a:cxnLst/>
              <a:rect l="l" t="t" r="r" b="b"/>
              <a:pathLst>
                <a:path w="118999" h="20778" extrusionOk="0">
                  <a:moveTo>
                    <a:pt x="84212" y="6743"/>
                  </a:moveTo>
                  <a:cubicBezTo>
                    <a:pt x="84262" y="6743"/>
                    <a:pt x="84312" y="6768"/>
                    <a:pt x="84312" y="6818"/>
                  </a:cubicBezTo>
                  <a:cubicBezTo>
                    <a:pt x="84312" y="6868"/>
                    <a:pt x="84262" y="6918"/>
                    <a:pt x="84212" y="6918"/>
                  </a:cubicBezTo>
                  <a:cubicBezTo>
                    <a:pt x="80176" y="6918"/>
                    <a:pt x="76116" y="6918"/>
                    <a:pt x="72081" y="6943"/>
                  </a:cubicBezTo>
                  <a:cubicBezTo>
                    <a:pt x="66216" y="6943"/>
                    <a:pt x="60327" y="6968"/>
                    <a:pt x="54462" y="6993"/>
                  </a:cubicBezTo>
                  <a:cubicBezTo>
                    <a:pt x="48622" y="6993"/>
                    <a:pt x="42783" y="7018"/>
                    <a:pt x="36943" y="7018"/>
                  </a:cubicBezTo>
                  <a:cubicBezTo>
                    <a:pt x="36893" y="7018"/>
                    <a:pt x="36868" y="6993"/>
                    <a:pt x="36868" y="6943"/>
                  </a:cubicBezTo>
                  <a:cubicBezTo>
                    <a:pt x="36868" y="6893"/>
                    <a:pt x="36893" y="6868"/>
                    <a:pt x="36943" y="6868"/>
                  </a:cubicBezTo>
                  <a:cubicBezTo>
                    <a:pt x="41204" y="6843"/>
                    <a:pt x="45439" y="6843"/>
                    <a:pt x="49675" y="6818"/>
                  </a:cubicBezTo>
                  <a:cubicBezTo>
                    <a:pt x="55565" y="6818"/>
                    <a:pt x="61480" y="6793"/>
                    <a:pt x="67369" y="6768"/>
                  </a:cubicBezTo>
                  <a:cubicBezTo>
                    <a:pt x="72983" y="6768"/>
                    <a:pt x="78598" y="6743"/>
                    <a:pt x="84212" y="6743"/>
                  </a:cubicBezTo>
                  <a:close/>
                  <a:moveTo>
                    <a:pt x="76517" y="11855"/>
                  </a:moveTo>
                  <a:cubicBezTo>
                    <a:pt x="76567" y="11855"/>
                    <a:pt x="76592" y="11905"/>
                    <a:pt x="76592" y="11931"/>
                  </a:cubicBezTo>
                  <a:cubicBezTo>
                    <a:pt x="76592" y="11981"/>
                    <a:pt x="76542" y="12031"/>
                    <a:pt x="76517" y="12031"/>
                  </a:cubicBezTo>
                  <a:cubicBezTo>
                    <a:pt x="69675" y="12056"/>
                    <a:pt x="62833" y="12056"/>
                    <a:pt x="55991" y="12081"/>
                  </a:cubicBezTo>
                  <a:cubicBezTo>
                    <a:pt x="46492" y="12106"/>
                    <a:pt x="36993" y="12131"/>
                    <a:pt x="27494" y="12156"/>
                  </a:cubicBezTo>
                  <a:cubicBezTo>
                    <a:pt x="22833" y="12181"/>
                    <a:pt x="18171" y="12181"/>
                    <a:pt x="13509" y="12206"/>
                  </a:cubicBezTo>
                  <a:cubicBezTo>
                    <a:pt x="9249" y="12206"/>
                    <a:pt x="4988" y="12231"/>
                    <a:pt x="727" y="12231"/>
                  </a:cubicBezTo>
                  <a:lnTo>
                    <a:pt x="552" y="12231"/>
                  </a:lnTo>
                  <a:cubicBezTo>
                    <a:pt x="502" y="12231"/>
                    <a:pt x="477" y="12181"/>
                    <a:pt x="477" y="12131"/>
                  </a:cubicBezTo>
                  <a:cubicBezTo>
                    <a:pt x="477" y="12106"/>
                    <a:pt x="502" y="12056"/>
                    <a:pt x="552" y="12056"/>
                  </a:cubicBezTo>
                  <a:cubicBezTo>
                    <a:pt x="7544" y="12031"/>
                    <a:pt x="14537" y="12031"/>
                    <a:pt x="21530" y="12006"/>
                  </a:cubicBezTo>
                  <a:cubicBezTo>
                    <a:pt x="31003" y="11981"/>
                    <a:pt x="40477" y="11956"/>
                    <a:pt x="49951" y="11931"/>
                  </a:cubicBezTo>
                  <a:cubicBezTo>
                    <a:pt x="58823" y="11905"/>
                    <a:pt x="67670" y="11880"/>
                    <a:pt x="76517" y="11855"/>
                  </a:cubicBezTo>
                  <a:close/>
                  <a:moveTo>
                    <a:pt x="106167" y="14988"/>
                  </a:moveTo>
                  <a:cubicBezTo>
                    <a:pt x="106217" y="14988"/>
                    <a:pt x="106267" y="15038"/>
                    <a:pt x="106267" y="15063"/>
                  </a:cubicBezTo>
                  <a:cubicBezTo>
                    <a:pt x="106267" y="15114"/>
                    <a:pt x="106217" y="15164"/>
                    <a:pt x="106167" y="15164"/>
                  </a:cubicBezTo>
                  <a:cubicBezTo>
                    <a:pt x="102933" y="15164"/>
                    <a:pt x="99700" y="15189"/>
                    <a:pt x="96442" y="15189"/>
                  </a:cubicBezTo>
                  <a:cubicBezTo>
                    <a:pt x="91455" y="15189"/>
                    <a:pt x="86492" y="15214"/>
                    <a:pt x="81505" y="15239"/>
                  </a:cubicBezTo>
                  <a:cubicBezTo>
                    <a:pt x="76492" y="15239"/>
                    <a:pt x="71505" y="15264"/>
                    <a:pt x="66517" y="15264"/>
                  </a:cubicBezTo>
                  <a:cubicBezTo>
                    <a:pt x="66467" y="15264"/>
                    <a:pt x="66417" y="15239"/>
                    <a:pt x="66417" y="15189"/>
                  </a:cubicBezTo>
                  <a:cubicBezTo>
                    <a:pt x="66417" y="15139"/>
                    <a:pt x="66467" y="15088"/>
                    <a:pt x="66517" y="15088"/>
                  </a:cubicBezTo>
                  <a:cubicBezTo>
                    <a:pt x="69826" y="15088"/>
                    <a:pt x="73134" y="15088"/>
                    <a:pt x="76467" y="15063"/>
                  </a:cubicBezTo>
                  <a:cubicBezTo>
                    <a:pt x="81505" y="15063"/>
                    <a:pt x="86567" y="15038"/>
                    <a:pt x="91605" y="15038"/>
                  </a:cubicBezTo>
                  <a:cubicBezTo>
                    <a:pt x="96467" y="15013"/>
                    <a:pt x="101304" y="15013"/>
                    <a:pt x="106142" y="14988"/>
                  </a:cubicBezTo>
                  <a:close/>
                  <a:moveTo>
                    <a:pt x="56793" y="15114"/>
                  </a:moveTo>
                  <a:cubicBezTo>
                    <a:pt x="56843" y="15114"/>
                    <a:pt x="56868" y="15164"/>
                    <a:pt x="56868" y="15214"/>
                  </a:cubicBezTo>
                  <a:cubicBezTo>
                    <a:pt x="56868" y="15264"/>
                    <a:pt x="56843" y="15289"/>
                    <a:pt x="56793" y="15289"/>
                  </a:cubicBezTo>
                  <a:cubicBezTo>
                    <a:pt x="54562" y="15289"/>
                    <a:pt x="52332" y="15314"/>
                    <a:pt x="50101" y="15314"/>
                  </a:cubicBezTo>
                  <a:cubicBezTo>
                    <a:pt x="45740" y="15314"/>
                    <a:pt x="41379" y="15339"/>
                    <a:pt x="37018" y="15339"/>
                  </a:cubicBezTo>
                  <a:cubicBezTo>
                    <a:pt x="32582" y="15364"/>
                    <a:pt x="28146" y="15364"/>
                    <a:pt x="23685" y="15389"/>
                  </a:cubicBezTo>
                  <a:cubicBezTo>
                    <a:pt x="23635" y="15389"/>
                    <a:pt x="23610" y="15339"/>
                    <a:pt x="23610" y="15289"/>
                  </a:cubicBezTo>
                  <a:cubicBezTo>
                    <a:pt x="23610" y="15239"/>
                    <a:pt x="23635" y="15214"/>
                    <a:pt x="23685" y="15214"/>
                  </a:cubicBezTo>
                  <a:cubicBezTo>
                    <a:pt x="26016" y="15189"/>
                    <a:pt x="28322" y="15189"/>
                    <a:pt x="30627" y="15189"/>
                  </a:cubicBezTo>
                  <a:cubicBezTo>
                    <a:pt x="35038" y="15189"/>
                    <a:pt x="39449" y="15164"/>
                    <a:pt x="43860" y="15164"/>
                  </a:cubicBezTo>
                  <a:cubicBezTo>
                    <a:pt x="48171" y="15139"/>
                    <a:pt x="52482" y="15139"/>
                    <a:pt x="56793" y="15114"/>
                  </a:cubicBezTo>
                  <a:close/>
                  <a:moveTo>
                    <a:pt x="118723" y="1"/>
                  </a:moveTo>
                  <a:lnTo>
                    <a:pt x="99074" y="51"/>
                  </a:lnTo>
                  <a:lnTo>
                    <a:pt x="98623" y="76"/>
                  </a:lnTo>
                  <a:cubicBezTo>
                    <a:pt x="85314" y="101"/>
                    <a:pt x="72031" y="126"/>
                    <a:pt x="58748" y="176"/>
                  </a:cubicBezTo>
                  <a:lnTo>
                    <a:pt x="38246" y="226"/>
                  </a:lnTo>
                  <a:lnTo>
                    <a:pt x="17971" y="276"/>
                  </a:lnTo>
                  <a:cubicBezTo>
                    <a:pt x="12532" y="301"/>
                    <a:pt x="7118" y="301"/>
                    <a:pt x="1680" y="326"/>
                  </a:cubicBezTo>
                  <a:cubicBezTo>
                    <a:pt x="1605" y="326"/>
                    <a:pt x="1504" y="402"/>
                    <a:pt x="1504" y="502"/>
                  </a:cubicBezTo>
                  <a:cubicBezTo>
                    <a:pt x="1504" y="527"/>
                    <a:pt x="1529" y="527"/>
                    <a:pt x="1529" y="552"/>
                  </a:cubicBezTo>
                  <a:cubicBezTo>
                    <a:pt x="1028" y="1655"/>
                    <a:pt x="652" y="2883"/>
                    <a:pt x="427" y="4311"/>
                  </a:cubicBezTo>
                  <a:cubicBezTo>
                    <a:pt x="3610" y="4311"/>
                    <a:pt x="6793" y="4311"/>
                    <a:pt x="9951" y="4286"/>
                  </a:cubicBezTo>
                  <a:cubicBezTo>
                    <a:pt x="15139" y="4286"/>
                    <a:pt x="20301" y="4261"/>
                    <a:pt x="25489" y="4261"/>
                  </a:cubicBezTo>
                  <a:cubicBezTo>
                    <a:pt x="30552" y="4236"/>
                    <a:pt x="35615" y="4236"/>
                    <a:pt x="40678" y="4211"/>
                  </a:cubicBezTo>
                  <a:cubicBezTo>
                    <a:pt x="40728" y="4211"/>
                    <a:pt x="40753" y="4261"/>
                    <a:pt x="40753" y="4311"/>
                  </a:cubicBezTo>
                  <a:cubicBezTo>
                    <a:pt x="40753" y="4337"/>
                    <a:pt x="40728" y="4387"/>
                    <a:pt x="40678" y="4387"/>
                  </a:cubicBezTo>
                  <a:cubicBezTo>
                    <a:pt x="37344" y="4387"/>
                    <a:pt x="34011" y="4412"/>
                    <a:pt x="30703" y="4412"/>
                  </a:cubicBezTo>
                  <a:cubicBezTo>
                    <a:pt x="25565" y="4437"/>
                    <a:pt x="20427" y="4437"/>
                    <a:pt x="15264" y="4462"/>
                  </a:cubicBezTo>
                  <a:cubicBezTo>
                    <a:pt x="10301" y="4462"/>
                    <a:pt x="5364" y="4487"/>
                    <a:pt x="402" y="4487"/>
                  </a:cubicBezTo>
                  <a:cubicBezTo>
                    <a:pt x="326" y="4913"/>
                    <a:pt x="276" y="5314"/>
                    <a:pt x="226" y="5765"/>
                  </a:cubicBezTo>
                  <a:cubicBezTo>
                    <a:pt x="1" y="7845"/>
                    <a:pt x="51" y="9900"/>
                    <a:pt x="126" y="11454"/>
                  </a:cubicBezTo>
                  <a:cubicBezTo>
                    <a:pt x="151" y="12131"/>
                    <a:pt x="176" y="12833"/>
                    <a:pt x="226" y="13510"/>
                  </a:cubicBezTo>
                  <a:cubicBezTo>
                    <a:pt x="251" y="14211"/>
                    <a:pt x="301" y="15038"/>
                    <a:pt x="402" y="15840"/>
                  </a:cubicBezTo>
                  <a:cubicBezTo>
                    <a:pt x="477" y="16692"/>
                    <a:pt x="577" y="17494"/>
                    <a:pt x="702" y="18221"/>
                  </a:cubicBezTo>
                  <a:cubicBezTo>
                    <a:pt x="853" y="19073"/>
                    <a:pt x="1053" y="19850"/>
                    <a:pt x="1304" y="20552"/>
                  </a:cubicBezTo>
                  <a:cubicBezTo>
                    <a:pt x="1304" y="20577"/>
                    <a:pt x="1304" y="20577"/>
                    <a:pt x="1304" y="20602"/>
                  </a:cubicBezTo>
                  <a:cubicBezTo>
                    <a:pt x="1304" y="20703"/>
                    <a:pt x="1379" y="20778"/>
                    <a:pt x="1479" y="20778"/>
                  </a:cubicBezTo>
                  <a:lnTo>
                    <a:pt x="1755" y="20778"/>
                  </a:lnTo>
                  <a:lnTo>
                    <a:pt x="42532" y="20677"/>
                  </a:lnTo>
                  <a:cubicBezTo>
                    <a:pt x="56492" y="20627"/>
                    <a:pt x="70427" y="20602"/>
                    <a:pt x="84387" y="20552"/>
                  </a:cubicBezTo>
                  <a:lnTo>
                    <a:pt x="95640" y="20527"/>
                  </a:lnTo>
                  <a:cubicBezTo>
                    <a:pt x="103109" y="20502"/>
                    <a:pt x="110578" y="20477"/>
                    <a:pt x="118046" y="20477"/>
                  </a:cubicBezTo>
                  <a:lnTo>
                    <a:pt x="118497" y="20477"/>
                  </a:lnTo>
                  <a:cubicBezTo>
                    <a:pt x="118573" y="20477"/>
                    <a:pt x="118673" y="20377"/>
                    <a:pt x="118673" y="20276"/>
                  </a:cubicBezTo>
                  <a:cubicBezTo>
                    <a:pt x="118673" y="20226"/>
                    <a:pt x="118623" y="20151"/>
                    <a:pt x="118573" y="20126"/>
                  </a:cubicBezTo>
                  <a:cubicBezTo>
                    <a:pt x="118573" y="20076"/>
                    <a:pt x="118573" y="20026"/>
                    <a:pt x="118548" y="20001"/>
                  </a:cubicBezTo>
                  <a:cubicBezTo>
                    <a:pt x="118447" y="19825"/>
                    <a:pt x="118347" y="19625"/>
                    <a:pt x="118247" y="19399"/>
                  </a:cubicBezTo>
                  <a:cubicBezTo>
                    <a:pt x="118046" y="18898"/>
                    <a:pt x="117871" y="18322"/>
                    <a:pt x="117721" y="17620"/>
                  </a:cubicBezTo>
                  <a:cubicBezTo>
                    <a:pt x="117695" y="17444"/>
                    <a:pt x="117645" y="17269"/>
                    <a:pt x="117620" y="17119"/>
                  </a:cubicBezTo>
                  <a:cubicBezTo>
                    <a:pt x="114212" y="17119"/>
                    <a:pt x="110778" y="17119"/>
                    <a:pt x="107370" y="17144"/>
                  </a:cubicBezTo>
                  <a:cubicBezTo>
                    <a:pt x="107319" y="17144"/>
                    <a:pt x="107269" y="17093"/>
                    <a:pt x="107269" y="17043"/>
                  </a:cubicBezTo>
                  <a:cubicBezTo>
                    <a:pt x="107269" y="16993"/>
                    <a:pt x="107319" y="16968"/>
                    <a:pt x="107370" y="16968"/>
                  </a:cubicBezTo>
                  <a:cubicBezTo>
                    <a:pt x="110778" y="16943"/>
                    <a:pt x="114187" y="16943"/>
                    <a:pt x="117595" y="16943"/>
                  </a:cubicBezTo>
                  <a:cubicBezTo>
                    <a:pt x="117520" y="16517"/>
                    <a:pt x="117470" y="16091"/>
                    <a:pt x="117395" y="15690"/>
                  </a:cubicBezTo>
                  <a:cubicBezTo>
                    <a:pt x="117244" y="14437"/>
                    <a:pt x="117144" y="13184"/>
                    <a:pt x="117119" y="11931"/>
                  </a:cubicBezTo>
                  <a:cubicBezTo>
                    <a:pt x="112883" y="11931"/>
                    <a:pt x="108623" y="11956"/>
                    <a:pt x="104362" y="11956"/>
                  </a:cubicBezTo>
                  <a:cubicBezTo>
                    <a:pt x="100051" y="11956"/>
                    <a:pt x="95766" y="11981"/>
                    <a:pt x="91455" y="11981"/>
                  </a:cubicBezTo>
                  <a:cubicBezTo>
                    <a:pt x="91405" y="11981"/>
                    <a:pt x="91354" y="11956"/>
                    <a:pt x="91354" y="11905"/>
                  </a:cubicBezTo>
                  <a:cubicBezTo>
                    <a:pt x="91354" y="11855"/>
                    <a:pt x="91405" y="11805"/>
                    <a:pt x="91455" y="11805"/>
                  </a:cubicBezTo>
                  <a:lnTo>
                    <a:pt x="92733" y="11805"/>
                  </a:lnTo>
                  <a:cubicBezTo>
                    <a:pt x="97119" y="11805"/>
                    <a:pt x="101505" y="11780"/>
                    <a:pt x="105891" y="11780"/>
                  </a:cubicBezTo>
                  <a:cubicBezTo>
                    <a:pt x="109625" y="11780"/>
                    <a:pt x="113385" y="11755"/>
                    <a:pt x="117119" y="11755"/>
                  </a:cubicBezTo>
                  <a:cubicBezTo>
                    <a:pt x="117119" y="10126"/>
                    <a:pt x="117219" y="8472"/>
                    <a:pt x="117420" y="6843"/>
                  </a:cubicBezTo>
                  <a:cubicBezTo>
                    <a:pt x="117420" y="6843"/>
                    <a:pt x="117420" y="6818"/>
                    <a:pt x="117420" y="6818"/>
                  </a:cubicBezTo>
                  <a:cubicBezTo>
                    <a:pt x="113560" y="6818"/>
                    <a:pt x="109700" y="6843"/>
                    <a:pt x="105841" y="6843"/>
                  </a:cubicBezTo>
                  <a:cubicBezTo>
                    <a:pt x="101380" y="6868"/>
                    <a:pt x="96918" y="6868"/>
                    <a:pt x="92457" y="6893"/>
                  </a:cubicBezTo>
                  <a:cubicBezTo>
                    <a:pt x="92407" y="6893"/>
                    <a:pt x="92357" y="6843"/>
                    <a:pt x="92357" y="6793"/>
                  </a:cubicBezTo>
                  <a:cubicBezTo>
                    <a:pt x="92357" y="6743"/>
                    <a:pt x="92407" y="6717"/>
                    <a:pt x="92457" y="6717"/>
                  </a:cubicBezTo>
                  <a:cubicBezTo>
                    <a:pt x="93560" y="6717"/>
                    <a:pt x="94663" y="6692"/>
                    <a:pt x="95766" y="6692"/>
                  </a:cubicBezTo>
                  <a:cubicBezTo>
                    <a:pt x="100227" y="6692"/>
                    <a:pt x="104713" y="6667"/>
                    <a:pt x="109199" y="6667"/>
                  </a:cubicBezTo>
                  <a:cubicBezTo>
                    <a:pt x="111956" y="6667"/>
                    <a:pt x="114688" y="6642"/>
                    <a:pt x="117445" y="6642"/>
                  </a:cubicBezTo>
                  <a:cubicBezTo>
                    <a:pt x="117570" y="5815"/>
                    <a:pt x="117721" y="4988"/>
                    <a:pt x="117896" y="4186"/>
                  </a:cubicBezTo>
                  <a:cubicBezTo>
                    <a:pt x="111931" y="4186"/>
                    <a:pt x="105941" y="4211"/>
                    <a:pt x="99976" y="4236"/>
                  </a:cubicBezTo>
                  <a:cubicBezTo>
                    <a:pt x="90853" y="4261"/>
                    <a:pt x="81755" y="4286"/>
                    <a:pt x="72633" y="4311"/>
                  </a:cubicBezTo>
                  <a:cubicBezTo>
                    <a:pt x="64111" y="4311"/>
                    <a:pt x="55590" y="4337"/>
                    <a:pt x="47069" y="4362"/>
                  </a:cubicBezTo>
                  <a:cubicBezTo>
                    <a:pt x="47018" y="4362"/>
                    <a:pt x="46993" y="4337"/>
                    <a:pt x="46993" y="4286"/>
                  </a:cubicBezTo>
                  <a:cubicBezTo>
                    <a:pt x="46993" y="4236"/>
                    <a:pt x="47018" y="4186"/>
                    <a:pt x="47069" y="4186"/>
                  </a:cubicBezTo>
                  <a:cubicBezTo>
                    <a:pt x="53460" y="4186"/>
                    <a:pt x="59825" y="4161"/>
                    <a:pt x="66216" y="4136"/>
                  </a:cubicBezTo>
                  <a:cubicBezTo>
                    <a:pt x="75239" y="4111"/>
                    <a:pt x="84287" y="4086"/>
                    <a:pt x="93309" y="4086"/>
                  </a:cubicBezTo>
                  <a:cubicBezTo>
                    <a:pt x="101530" y="4061"/>
                    <a:pt x="109726" y="4036"/>
                    <a:pt x="117921" y="4011"/>
                  </a:cubicBezTo>
                  <a:cubicBezTo>
                    <a:pt x="118222" y="2733"/>
                    <a:pt x="118573" y="1504"/>
                    <a:pt x="118974" y="276"/>
                  </a:cubicBezTo>
                  <a:cubicBezTo>
                    <a:pt x="118999" y="251"/>
                    <a:pt x="118999" y="201"/>
                    <a:pt x="118974" y="151"/>
                  </a:cubicBezTo>
                  <a:cubicBezTo>
                    <a:pt x="118949" y="126"/>
                    <a:pt x="118898" y="76"/>
                    <a:pt x="118873" y="76"/>
                  </a:cubicBezTo>
                  <a:cubicBezTo>
                    <a:pt x="118823" y="26"/>
                    <a:pt x="118773" y="1"/>
                    <a:pt x="118723" y="1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9467;p55">
              <a:extLst>
                <a:ext uri="{FF2B5EF4-FFF2-40B4-BE49-F238E27FC236}">
                  <a16:creationId xmlns:a16="http://schemas.microsoft.com/office/drawing/2014/main" id="{09C801B4-726A-47C9-9AE2-FC6B20578AC3}"/>
                </a:ext>
              </a:extLst>
            </p:cNvPr>
            <p:cNvSpPr/>
            <p:nvPr/>
          </p:nvSpPr>
          <p:spPr>
            <a:xfrm>
              <a:off x="1955025" y="3187375"/>
              <a:ext cx="3035750" cy="116575"/>
            </a:xfrm>
            <a:custGeom>
              <a:avLst/>
              <a:gdLst/>
              <a:ahLst/>
              <a:cxnLst/>
              <a:rect l="l" t="t" r="r" b="b"/>
              <a:pathLst>
                <a:path w="121430" h="4663" extrusionOk="0">
                  <a:moveTo>
                    <a:pt x="120177" y="1"/>
                  </a:moveTo>
                  <a:lnTo>
                    <a:pt x="109700" y="51"/>
                  </a:lnTo>
                  <a:lnTo>
                    <a:pt x="99350" y="76"/>
                  </a:lnTo>
                  <a:lnTo>
                    <a:pt x="56567" y="176"/>
                  </a:lnTo>
                  <a:lnTo>
                    <a:pt x="50026" y="201"/>
                  </a:lnTo>
                  <a:lnTo>
                    <a:pt x="15164" y="301"/>
                  </a:lnTo>
                  <a:lnTo>
                    <a:pt x="7895" y="301"/>
                  </a:lnTo>
                  <a:lnTo>
                    <a:pt x="677" y="326"/>
                  </a:lnTo>
                  <a:cubicBezTo>
                    <a:pt x="602" y="326"/>
                    <a:pt x="527" y="377"/>
                    <a:pt x="527" y="452"/>
                  </a:cubicBezTo>
                  <a:cubicBezTo>
                    <a:pt x="502" y="477"/>
                    <a:pt x="502" y="477"/>
                    <a:pt x="477" y="502"/>
                  </a:cubicBezTo>
                  <a:cubicBezTo>
                    <a:pt x="351" y="752"/>
                    <a:pt x="251" y="1053"/>
                    <a:pt x="176" y="1429"/>
                  </a:cubicBezTo>
                  <a:cubicBezTo>
                    <a:pt x="76" y="1780"/>
                    <a:pt x="26" y="2156"/>
                    <a:pt x="26" y="2532"/>
                  </a:cubicBezTo>
                  <a:cubicBezTo>
                    <a:pt x="1" y="2908"/>
                    <a:pt x="26" y="3284"/>
                    <a:pt x="101" y="3660"/>
                  </a:cubicBezTo>
                  <a:cubicBezTo>
                    <a:pt x="176" y="4011"/>
                    <a:pt x="276" y="4311"/>
                    <a:pt x="452" y="4562"/>
                  </a:cubicBezTo>
                  <a:cubicBezTo>
                    <a:pt x="477" y="4587"/>
                    <a:pt x="527" y="4612"/>
                    <a:pt x="552" y="4637"/>
                  </a:cubicBezTo>
                  <a:cubicBezTo>
                    <a:pt x="602" y="4662"/>
                    <a:pt x="652" y="4662"/>
                    <a:pt x="677" y="4662"/>
                  </a:cubicBezTo>
                  <a:lnTo>
                    <a:pt x="20778" y="4612"/>
                  </a:lnTo>
                  <a:lnTo>
                    <a:pt x="41079" y="4562"/>
                  </a:lnTo>
                  <a:lnTo>
                    <a:pt x="61956" y="4512"/>
                  </a:lnTo>
                  <a:lnTo>
                    <a:pt x="82808" y="4462"/>
                  </a:lnTo>
                  <a:lnTo>
                    <a:pt x="117595" y="4361"/>
                  </a:lnTo>
                  <a:lnTo>
                    <a:pt x="120578" y="4361"/>
                  </a:lnTo>
                  <a:cubicBezTo>
                    <a:pt x="120628" y="4361"/>
                    <a:pt x="120703" y="4311"/>
                    <a:pt x="120728" y="4261"/>
                  </a:cubicBezTo>
                  <a:cubicBezTo>
                    <a:pt x="120728" y="4236"/>
                    <a:pt x="120753" y="4236"/>
                    <a:pt x="120753" y="4211"/>
                  </a:cubicBezTo>
                  <a:cubicBezTo>
                    <a:pt x="121004" y="3986"/>
                    <a:pt x="121179" y="3685"/>
                    <a:pt x="121279" y="3309"/>
                  </a:cubicBezTo>
                  <a:cubicBezTo>
                    <a:pt x="121330" y="3158"/>
                    <a:pt x="121380" y="2958"/>
                    <a:pt x="121405" y="2732"/>
                  </a:cubicBezTo>
                  <a:cubicBezTo>
                    <a:pt x="121405" y="2557"/>
                    <a:pt x="121430" y="2356"/>
                    <a:pt x="121405" y="2131"/>
                  </a:cubicBezTo>
                  <a:cubicBezTo>
                    <a:pt x="121380" y="1730"/>
                    <a:pt x="121305" y="1329"/>
                    <a:pt x="121154" y="978"/>
                  </a:cubicBezTo>
                  <a:cubicBezTo>
                    <a:pt x="121004" y="577"/>
                    <a:pt x="120803" y="276"/>
                    <a:pt x="120528" y="76"/>
                  </a:cubicBezTo>
                  <a:cubicBezTo>
                    <a:pt x="120503" y="51"/>
                    <a:pt x="120452" y="26"/>
                    <a:pt x="120402" y="26"/>
                  </a:cubicBezTo>
                  <a:cubicBezTo>
                    <a:pt x="120377" y="26"/>
                    <a:pt x="120352" y="1"/>
                    <a:pt x="120327" y="1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9468;p55">
              <a:extLst>
                <a:ext uri="{FF2B5EF4-FFF2-40B4-BE49-F238E27FC236}">
                  <a16:creationId xmlns:a16="http://schemas.microsoft.com/office/drawing/2014/main" id="{4C8A7982-0269-4CB9-985E-57E69DF3B563}"/>
                </a:ext>
              </a:extLst>
            </p:cNvPr>
            <p:cNvSpPr/>
            <p:nvPr/>
          </p:nvSpPr>
          <p:spPr>
            <a:xfrm>
              <a:off x="1936225" y="3742525"/>
              <a:ext cx="3035750" cy="116550"/>
            </a:xfrm>
            <a:custGeom>
              <a:avLst/>
              <a:gdLst/>
              <a:ahLst/>
              <a:cxnLst/>
              <a:rect l="l" t="t" r="r" b="b"/>
              <a:pathLst>
                <a:path w="121430" h="4662" extrusionOk="0">
                  <a:moveTo>
                    <a:pt x="120202" y="0"/>
                  </a:moveTo>
                  <a:lnTo>
                    <a:pt x="109726" y="50"/>
                  </a:lnTo>
                  <a:lnTo>
                    <a:pt x="99350" y="75"/>
                  </a:lnTo>
                  <a:lnTo>
                    <a:pt x="56567" y="176"/>
                  </a:lnTo>
                  <a:lnTo>
                    <a:pt x="50051" y="201"/>
                  </a:lnTo>
                  <a:lnTo>
                    <a:pt x="15189" y="301"/>
                  </a:lnTo>
                  <a:lnTo>
                    <a:pt x="7921" y="301"/>
                  </a:lnTo>
                  <a:lnTo>
                    <a:pt x="702" y="326"/>
                  </a:lnTo>
                  <a:cubicBezTo>
                    <a:pt x="627" y="326"/>
                    <a:pt x="552" y="376"/>
                    <a:pt x="527" y="476"/>
                  </a:cubicBezTo>
                  <a:cubicBezTo>
                    <a:pt x="527" y="476"/>
                    <a:pt x="502" y="476"/>
                    <a:pt x="502" y="501"/>
                  </a:cubicBezTo>
                  <a:cubicBezTo>
                    <a:pt x="377" y="752"/>
                    <a:pt x="251" y="1053"/>
                    <a:pt x="176" y="1429"/>
                  </a:cubicBezTo>
                  <a:cubicBezTo>
                    <a:pt x="101" y="1780"/>
                    <a:pt x="51" y="2156"/>
                    <a:pt x="26" y="2532"/>
                  </a:cubicBezTo>
                  <a:cubicBezTo>
                    <a:pt x="1" y="2907"/>
                    <a:pt x="26" y="3283"/>
                    <a:pt x="101" y="3659"/>
                  </a:cubicBezTo>
                  <a:cubicBezTo>
                    <a:pt x="176" y="4010"/>
                    <a:pt x="301" y="4311"/>
                    <a:pt x="477" y="4562"/>
                  </a:cubicBezTo>
                  <a:cubicBezTo>
                    <a:pt x="502" y="4587"/>
                    <a:pt x="527" y="4612"/>
                    <a:pt x="577" y="4637"/>
                  </a:cubicBezTo>
                  <a:cubicBezTo>
                    <a:pt x="627" y="4662"/>
                    <a:pt x="652" y="4662"/>
                    <a:pt x="702" y="4662"/>
                  </a:cubicBezTo>
                  <a:lnTo>
                    <a:pt x="20778" y="4612"/>
                  </a:lnTo>
                  <a:lnTo>
                    <a:pt x="41104" y="4562"/>
                  </a:lnTo>
                  <a:lnTo>
                    <a:pt x="61956" y="4512"/>
                  </a:lnTo>
                  <a:lnTo>
                    <a:pt x="82808" y="4461"/>
                  </a:lnTo>
                  <a:lnTo>
                    <a:pt x="117620" y="4361"/>
                  </a:lnTo>
                  <a:lnTo>
                    <a:pt x="120578" y="4361"/>
                  </a:lnTo>
                  <a:cubicBezTo>
                    <a:pt x="120653" y="4361"/>
                    <a:pt x="120703" y="4311"/>
                    <a:pt x="120728" y="4261"/>
                  </a:cubicBezTo>
                  <a:cubicBezTo>
                    <a:pt x="120753" y="4236"/>
                    <a:pt x="120753" y="4236"/>
                    <a:pt x="120778" y="4236"/>
                  </a:cubicBezTo>
                  <a:cubicBezTo>
                    <a:pt x="121004" y="4010"/>
                    <a:pt x="121179" y="3684"/>
                    <a:pt x="121305" y="3308"/>
                  </a:cubicBezTo>
                  <a:cubicBezTo>
                    <a:pt x="121355" y="3158"/>
                    <a:pt x="121380" y="2958"/>
                    <a:pt x="121405" y="2732"/>
                  </a:cubicBezTo>
                  <a:cubicBezTo>
                    <a:pt x="121430" y="2557"/>
                    <a:pt x="121430" y="2356"/>
                    <a:pt x="121430" y="2131"/>
                  </a:cubicBezTo>
                  <a:cubicBezTo>
                    <a:pt x="121405" y="1730"/>
                    <a:pt x="121305" y="1329"/>
                    <a:pt x="121179" y="978"/>
                  </a:cubicBezTo>
                  <a:cubicBezTo>
                    <a:pt x="121029" y="577"/>
                    <a:pt x="120803" y="276"/>
                    <a:pt x="120553" y="75"/>
                  </a:cubicBezTo>
                  <a:cubicBezTo>
                    <a:pt x="120503" y="50"/>
                    <a:pt x="120478" y="25"/>
                    <a:pt x="120427" y="25"/>
                  </a:cubicBezTo>
                  <a:cubicBezTo>
                    <a:pt x="120377" y="25"/>
                    <a:pt x="120352" y="0"/>
                    <a:pt x="120327" y="0"/>
                  </a:cubicBezTo>
                  <a:close/>
                </a:path>
              </a:pathLst>
            </a:custGeom>
            <a:solidFill>
              <a:srgbClr val="6472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9469;p55">
              <a:extLst>
                <a:ext uri="{FF2B5EF4-FFF2-40B4-BE49-F238E27FC236}">
                  <a16:creationId xmlns:a16="http://schemas.microsoft.com/office/drawing/2014/main" id="{1649235A-7EF5-4B90-BA59-B0E7A4EADF35}"/>
                </a:ext>
              </a:extLst>
            </p:cNvPr>
            <p:cNvSpPr/>
            <p:nvPr/>
          </p:nvSpPr>
          <p:spPr>
            <a:xfrm>
              <a:off x="1916175" y="2780725"/>
              <a:ext cx="2984375" cy="417325"/>
            </a:xfrm>
            <a:custGeom>
              <a:avLst/>
              <a:gdLst/>
              <a:ahLst/>
              <a:cxnLst/>
              <a:rect l="l" t="t" r="r" b="b"/>
              <a:pathLst>
                <a:path w="119375" h="16693" extrusionOk="0">
                  <a:moveTo>
                    <a:pt x="116016" y="1"/>
                  </a:moveTo>
                  <a:lnTo>
                    <a:pt x="107320" y="26"/>
                  </a:lnTo>
                  <a:lnTo>
                    <a:pt x="98698" y="51"/>
                  </a:lnTo>
                  <a:lnTo>
                    <a:pt x="90051" y="76"/>
                  </a:lnTo>
                  <a:cubicBezTo>
                    <a:pt x="77595" y="101"/>
                    <a:pt x="65164" y="126"/>
                    <a:pt x="52708" y="176"/>
                  </a:cubicBezTo>
                  <a:lnTo>
                    <a:pt x="51329" y="176"/>
                  </a:lnTo>
                  <a:cubicBezTo>
                    <a:pt x="39424" y="201"/>
                    <a:pt x="27520" y="226"/>
                    <a:pt x="15615" y="277"/>
                  </a:cubicBezTo>
                  <a:cubicBezTo>
                    <a:pt x="10953" y="277"/>
                    <a:pt x="6266" y="302"/>
                    <a:pt x="1605" y="302"/>
                  </a:cubicBezTo>
                  <a:lnTo>
                    <a:pt x="1354" y="302"/>
                  </a:lnTo>
                  <a:cubicBezTo>
                    <a:pt x="1254" y="302"/>
                    <a:pt x="1154" y="402"/>
                    <a:pt x="1154" y="502"/>
                  </a:cubicBezTo>
                  <a:cubicBezTo>
                    <a:pt x="1154" y="527"/>
                    <a:pt x="1179" y="577"/>
                    <a:pt x="1179" y="602"/>
                  </a:cubicBezTo>
                  <a:cubicBezTo>
                    <a:pt x="903" y="1204"/>
                    <a:pt x="652" y="1881"/>
                    <a:pt x="477" y="2657"/>
                  </a:cubicBezTo>
                  <a:cubicBezTo>
                    <a:pt x="301" y="3384"/>
                    <a:pt x="176" y="4186"/>
                    <a:pt x="101" y="5089"/>
                  </a:cubicBezTo>
                  <a:cubicBezTo>
                    <a:pt x="26" y="5916"/>
                    <a:pt x="1" y="6768"/>
                    <a:pt x="26" y="7695"/>
                  </a:cubicBezTo>
                  <a:cubicBezTo>
                    <a:pt x="51" y="8572"/>
                    <a:pt x="126" y="9475"/>
                    <a:pt x="226" y="10352"/>
                  </a:cubicBezTo>
                  <a:cubicBezTo>
                    <a:pt x="352" y="11429"/>
                    <a:pt x="527" y="12532"/>
                    <a:pt x="778" y="13635"/>
                  </a:cubicBezTo>
                  <a:cubicBezTo>
                    <a:pt x="1003" y="14637"/>
                    <a:pt x="1279" y="15615"/>
                    <a:pt x="1580" y="16492"/>
                  </a:cubicBezTo>
                  <a:cubicBezTo>
                    <a:pt x="1605" y="16542"/>
                    <a:pt x="1655" y="16592"/>
                    <a:pt x="1680" y="16592"/>
                  </a:cubicBezTo>
                  <a:cubicBezTo>
                    <a:pt x="1705" y="16643"/>
                    <a:pt x="1780" y="16693"/>
                    <a:pt x="1830" y="16693"/>
                  </a:cubicBezTo>
                  <a:lnTo>
                    <a:pt x="20126" y="16643"/>
                  </a:lnTo>
                  <a:lnTo>
                    <a:pt x="38347" y="16592"/>
                  </a:lnTo>
                  <a:cubicBezTo>
                    <a:pt x="51179" y="16567"/>
                    <a:pt x="63986" y="16517"/>
                    <a:pt x="76818" y="16492"/>
                  </a:cubicBezTo>
                  <a:lnTo>
                    <a:pt x="77796" y="16492"/>
                  </a:lnTo>
                  <a:lnTo>
                    <a:pt x="95164" y="16442"/>
                  </a:lnTo>
                  <a:lnTo>
                    <a:pt x="112307" y="16392"/>
                  </a:lnTo>
                  <a:lnTo>
                    <a:pt x="116117" y="16392"/>
                  </a:lnTo>
                  <a:cubicBezTo>
                    <a:pt x="116167" y="16392"/>
                    <a:pt x="116242" y="16342"/>
                    <a:pt x="116267" y="16292"/>
                  </a:cubicBezTo>
                  <a:cubicBezTo>
                    <a:pt x="116292" y="16292"/>
                    <a:pt x="116342" y="16267"/>
                    <a:pt x="116367" y="16242"/>
                  </a:cubicBezTo>
                  <a:cubicBezTo>
                    <a:pt x="116518" y="16091"/>
                    <a:pt x="116668" y="15941"/>
                    <a:pt x="116793" y="15815"/>
                  </a:cubicBezTo>
                  <a:cubicBezTo>
                    <a:pt x="116919" y="15665"/>
                    <a:pt x="117044" y="15515"/>
                    <a:pt x="117194" y="15314"/>
                  </a:cubicBezTo>
                  <a:cubicBezTo>
                    <a:pt x="117445" y="15013"/>
                    <a:pt x="117645" y="14637"/>
                    <a:pt x="117871" y="14236"/>
                  </a:cubicBezTo>
                  <a:cubicBezTo>
                    <a:pt x="118247" y="13510"/>
                    <a:pt x="118548" y="12708"/>
                    <a:pt x="118798" y="11780"/>
                  </a:cubicBezTo>
                  <a:cubicBezTo>
                    <a:pt x="118999" y="11003"/>
                    <a:pt x="119174" y="10176"/>
                    <a:pt x="119275" y="9274"/>
                  </a:cubicBezTo>
                  <a:cubicBezTo>
                    <a:pt x="119375" y="8246"/>
                    <a:pt x="119375" y="7219"/>
                    <a:pt x="119275" y="6241"/>
                  </a:cubicBezTo>
                  <a:cubicBezTo>
                    <a:pt x="119199" y="5565"/>
                    <a:pt x="119074" y="4913"/>
                    <a:pt x="118874" y="4287"/>
                  </a:cubicBezTo>
                  <a:cubicBezTo>
                    <a:pt x="118698" y="3660"/>
                    <a:pt x="118447" y="3008"/>
                    <a:pt x="118147" y="2357"/>
                  </a:cubicBezTo>
                  <a:cubicBezTo>
                    <a:pt x="117896" y="1855"/>
                    <a:pt x="117671" y="1404"/>
                    <a:pt x="117370" y="978"/>
                  </a:cubicBezTo>
                  <a:cubicBezTo>
                    <a:pt x="117194" y="753"/>
                    <a:pt x="117019" y="577"/>
                    <a:pt x="116818" y="402"/>
                  </a:cubicBezTo>
                  <a:cubicBezTo>
                    <a:pt x="116618" y="251"/>
                    <a:pt x="116392" y="126"/>
                    <a:pt x="116167" y="51"/>
                  </a:cubicBezTo>
                  <a:cubicBezTo>
                    <a:pt x="116117" y="26"/>
                    <a:pt x="116067" y="1"/>
                    <a:pt x="116016" y="1"/>
                  </a:cubicBezTo>
                  <a:close/>
                </a:path>
              </a:pathLst>
            </a:custGeom>
            <a:solidFill>
              <a:srgbClr val="0072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9470;p55">
              <a:extLst>
                <a:ext uri="{FF2B5EF4-FFF2-40B4-BE49-F238E27FC236}">
                  <a16:creationId xmlns:a16="http://schemas.microsoft.com/office/drawing/2014/main" id="{1E5A5E49-50DE-4E6D-BE98-3002D44DC8FA}"/>
                </a:ext>
              </a:extLst>
            </p:cNvPr>
            <p:cNvSpPr/>
            <p:nvPr/>
          </p:nvSpPr>
          <p:spPr>
            <a:xfrm>
              <a:off x="3617950" y="2780725"/>
              <a:ext cx="1250650" cy="59550"/>
            </a:xfrm>
            <a:custGeom>
              <a:avLst/>
              <a:gdLst/>
              <a:ahLst/>
              <a:cxnLst/>
              <a:rect l="l" t="t" r="r" b="b"/>
              <a:pathLst>
                <a:path w="50026" h="2382" extrusionOk="0">
                  <a:moveTo>
                    <a:pt x="47945" y="1"/>
                  </a:moveTo>
                  <a:lnTo>
                    <a:pt x="39249" y="26"/>
                  </a:lnTo>
                  <a:lnTo>
                    <a:pt x="30627" y="51"/>
                  </a:lnTo>
                  <a:lnTo>
                    <a:pt x="21980" y="76"/>
                  </a:lnTo>
                  <a:cubicBezTo>
                    <a:pt x="14637" y="101"/>
                    <a:pt x="7319" y="126"/>
                    <a:pt x="0" y="126"/>
                  </a:cubicBezTo>
                  <a:cubicBezTo>
                    <a:pt x="151" y="176"/>
                    <a:pt x="301" y="201"/>
                    <a:pt x="451" y="251"/>
                  </a:cubicBezTo>
                  <a:cubicBezTo>
                    <a:pt x="1504" y="477"/>
                    <a:pt x="2557" y="703"/>
                    <a:pt x="3609" y="978"/>
                  </a:cubicBezTo>
                  <a:cubicBezTo>
                    <a:pt x="4662" y="1279"/>
                    <a:pt x="5740" y="1605"/>
                    <a:pt x="6767" y="2031"/>
                  </a:cubicBezTo>
                  <a:cubicBezTo>
                    <a:pt x="7043" y="2131"/>
                    <a:pt x="7319" y="2256"/>
                    <a:pt x="7594" y="2382"/>
                  </a:cubicBezTo>
                  <a:cubicBezTo>
                    <a:pt x="10652" y="2382"/>
                    <a:pt x="13685" y="2357"/>
                    <a:pt x="16742" y="2357"/>
                  </a:cubicBezTo>
                  <a:cubicBezTo>
                    <a:pt x="27845" y="2332"/>
                    <a:pt x="38923" y="2307"/>
                    <a:pt x="50026" y="2282"/>
                  </a:cubicBezTo>
                  <a:cubicBezTo>
                    <a:pt x="49800" y="1805"/>
                    <a:pt x="49574" y="1379"/>
                    <a:pt x="49299" y="1003"/>
                  </a:cubicBezTo>
                  <a:cubicBezTo>
                    <a:pt x="49123" y="753"/>
                    <a:pt x="48948" y="577"/>
                    <a:pt x="48747" y="427"/>
                  </a:cubicBezTo>
                  <a:cubicBezTo>
                    <a:pt x="48547" y="251"/>
                    <a:pt x="48321" y="126"/>
                    <a:pt x="48096" y="51"/>
                  </a:cubicBezTo>
                  <a:cubicBezTo>
                    <a:pt x="48046" y="26"/>
                    <a:pt x="47996" y="1"/>
                    <a:pt x="4794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9471;p55">
              <a:extLst>
                <a:ext uri="{FF2B5EF4-FFF2-40B4-BE49-F238E27FC236}">
                  <a16:creationId xmlns:a16="http://schemas.microsoft.com/office/drawing/2014/main" id="{A2B35E54-5246-4039-A05F-B59F36D378B7}"/>
                </a:ext>
              </a:extLst>
            </p:cNvPr>
            <p:cNvSpPr/>
            <p:nvPr/>
          </p:nvSpPr>
          <p:spPr>
            <a:xfrm>
              <a:off x="3833475" y="2850275"/>
              <a:ext cx="1067075" cy="285125"/>
            </a:xfrm>
            <a:custGeom>
              <a:avLst/>
              <a:gdLst/>
              <a:ahLst/>
              <a:cxnLst/>
              <a:rect l="l" t="t" r="r" b="b"/>
              <a:pathLst>
                <a:path w="42683" h="11405" extrusionOk="0">
                  <a:moveTo>
                    <a:pt x="41630" y="1"/>
                  </a:moveTo>
                  <a:cubicBezTo>
                    <a:pt x="40853" y="1"/>
                    <a:pt x="40076" y="1"/>
                    <a:pt x="39299" y="26"/>
                  </a:cubicBezTo>
                  <a:cubicBezTo>
                    <a:pt x="26768" y="51"/>
                    <a:pt x="14262" y="76"/>
                    <a:pt x="1755" y="126"/>
                  </a:cubicBezTo>
                  <a:lnTo>
                    <a:pt x="1" y="126"/>
                  </a:lnTo>
                  <a:cubicBezTo>
                    <a:pt x="251" y="251"/>
                    <a:pt x="502" y="402"/>
                    <a:pt x="753" y="552"/>
                  </a:cubicBezTo>
                  <a:cubicBezTo>
                    <a:pt x="2332" y="1530"/>
                    <a:pt x="3760" y="2783"/>
                    <a:pt x="4963" y="4211"/>
                  </a:cubicBezTo>
                  <a:cubicBezTo>
                    <a:pt x="6191" y="5640"/>
                    <a:pt x="7219" y="7219"/>
                    <a:pt x="8021" y="8923"/>
                  </a:cubicBezTo>
                  <a:cubicBezTo>
                    <a:pt x="8422" y="9725"/>
                    <a:pt x="8748" y="10552"/>
                    <a:pt x="9074" y="11404"/>
                  </a:cubicBezTo>
                  <a:cubicBezTo>
                    <a:pt x="10151" y="11404"/>
                    <a:pt x="11254" y="11379"/>
                    <a:pt x="12357" y="11379"/>
                  </a:cubicBezTo>
                  <a:cubicBezTo>
                    <a:pt x="21981" y="11354"/>
                    <a:pt x="31630" y="11329"/>
                    <a:pt x="41254" y="11304"/>
                  </a:cubicBezTo>
                  <a:cubicBezTo>
                    <a:pt x="41580" y="10627"/>
                    <a:pt x="41881" y="9876"/>
                    <a:pt x="42106" y="8998"/>
                  </a:cubicBezTo>
                  <a:cubicBezTo>
                    <a:pt x="42307" y="8221"/>
                    <a:pt x="42457" y="7394"/>
                    <a:pt x="42557" y="6492"/>
                  </a:cubicBezTo>
                  <a:cubicBezTo>
                    <a:pt x="42683" y="5464"/>
                    <a:pt x="42683" y="4437"/>
                    <a:pt x="42583" y="3459"/>
                  </a:cubicBezTo>
                  <a:cubicBezTo>
                    <a:pt x="42507" y="2808"/>
                    <a:pt x="42357" y="2131"/>
                    <a:pt x="42182" y="1505"/>
                  </a:cubicBezTo>
                  <a:cubicBezTo>
                    <a:pt x="42031" y="1028"/>
                    <a:pt x="41856" y="527"/>
                    <a:pt x="41630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9472;p55">
              <a:extLst>
                <a:ext uri="{FF2B5EF4-FFF2-40B4-BE49-F238E27FC236}">
                  <a16:creationId xmlns:a16="http://schemas.microsoft.com/office/drawing/2014/main" id="{2C13DCD1-B40B-484B-AD50-8EB39B83496D}"/>
                </a:ext>
              </a:extLst>
            </p:cNvPr>
            <p:cNvSpPr/>
            <p:nvPr/>
          </p:nvSpPr>
          <p:spPr>
            <a:xfrm>
              <a:off x="4064700" y="3146025"/>
              <a:ext cx="792625" cy="45750"/>
            </a:xfrm>
            <a:custGeom>
              <a:avLst/>
              <a:gdLst/>
              <a:ahLst/>
              <a:cxnLst/>
              <a:rect l="l" t="t" r="r" b="b"/>
              <a:pathLst>
                <a:path w="31705" h="1830" extrusionOk="0">
                  <a:moveTo>
                    <a:pt x="31704" y="0"/>
                  </a:moveTo>
                  <a:cubicBezTo>
                    <a:pt x="24411" y="25"/>
                    <a:pt x="17118" y="25"/>
                    <a:pt x="9825" y="51"/>
                  </a:cubicBezTo>
                  <a:cubicBezTo>
                    <a:pt x="6566" y="76"/>
                    <a:pt x="3283" y="76"/>
                    <a:pt x="0" y="76"/>
                  </a:cubicBezTo>
                  <a:cubicBezTo>
                    <a:pt x="201" y="652"/>
                    <a:pt x="401" y="1254"/>
                    <a:pt x="576" y="1830"/>
                  </a:cubicBezTo>
                  <a:lnTo>
                    <a:pt x="9223" y="1830"/>
                  </a:lnTo>
                  <a:lnTo>
                    <a:pt x="26366" y="1780"/>
                  </a:lnTo>
                  <a:lnTo>
                    <a:pt x="28271" y="1780"/>
                  </a:lnTo>
                  <a:lnTo>
                    <a:pt x="30176" y="1755"/>
                  </a:lnTo>
                  <a:cubicBezTo>
                    <a:pt x="30226" y="1755"/>
                    <a:pt x="30301" y="1730"/>
                    <a:pt x="30326" y="1680"/>
                  </a:cubicBezTo>
                  <a:cubicBezTo>
                    <a:pt x="30351" y="1680"/>
                    <a:pt x="30376" y="1655"/>
                    <a:pt x="30401" y="1630"/>
                  </a:cubicBezTo>
                  <a:cubicBezTo>
                    <a:pt x="30577" y="1479"/>
                    <a:pt x="30727" y="1329"/>
                    <a:pt x="30852" y="1203"/>
                  </a:cubicBezTo>
                  <a:cubicBezTo>
                    <a:pt x="30978" y="1053"/>
                    <a:pt x="31103" y="903"/>
                    <a:pt x="31253" y="702"/>
                  </a:cubicBezTo>
                  <a:cubicBezTo>
                    <a:pt x="31404" y="477"/>
                    <a:pt x="31579" y="251"/>
                    <a:pt x="31704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9473;p55">
              <a:extLst>
                <a:ext uri="{FF2B5EF4-FFF2-40B4-BE49-F238E27FC236}">
                  <a16:creationId xmlns:a16="http://schemas.microsoft.com/office/drawing/2014/main" id="{E0FC1A4B-D8FD-4ED8-9757-B0255FA5D37D}"/>
                </a:ext>
              </a:extLst>
            </p:cNvPr>
            <p:cNvSpPr/>
            <p:nvPr/>
          </p:nvSpPr>
          <p:spPr>
            <a:xfrm>
              <a:off x="1928700" y="2787000"/>
              <a:ext cx="496900" cy="58300"/>
            </a:xfrm>
            <a:custGeom>
              <a:avLst/>
              <a:gdLst/>
              <a:ahLst/>
              <a:cxnLst/>
              <a:rect l="l" t="t" r="r" b="b"/>
              <a:pathLst>
                <a:path w="19876" h="2332" extrusionOk="0">
                  <a:moveTo>
                    <a:pt x="19876" y="0"/>
                  </a:moveTo>
                  <a:cubicBezTo>
                    <a:pt x="18297" y="26"/>
                    <a:pt x="16718" y="26"/>
                    <a:pt x="15114" y="26"/>
                  </a:cubicBezTo>
                  <a:cubicBezTo>
                    <a:pt x="10452" y="51"/>
                    <a:pt x="5765" y="51"/>
                    <a:pt x="1104" y="51"/>
                  </a:cubicBezTo>
                  <a:lnTo>
                    <a:pt x="853" y="51"/>
                  </a:lnTo>
                  <a:cubicBezTo>
                    <a:pt x="753" y="76"/>
                    <a:pt x="653" y="151"/>
                    <a:pt x="653" y="251"/>
                  </a:cubicBezTo>
                  <a:cubicBezTo>
                    <a:pt x="653" y="276"/>
                    <a:pt x="678" y="326"/>
                    <a:pt x="703" y="351"/>
                  </a:cubicBezTo>
                  <a:cubicBezTo>
                    <a:pt x="402" y="928"/>
                    <a:pt x="176" y="1579"/>
                    <a:pt x="1" y="2331"/>
                  </a:cubicBezTo>
                  <a:cubicBezTo>
                    <a:pt x="1831" y="2331"/>
                    <a:pt x="3635" y="2331"/>
                    <a:pt x="5465" y="2306"/>
                  </a:cubicBezTo>
                  <a:cubicBezTo>
                    <a:pt x="10151" y="2306"/>
                    <a:pt x="14838" y="2281"/>
                    <a:pt x="19525" y="2281"/>
                  </a:cubicBezTo>
                  <a:cubicBezTo>
                    <a:pt x="19500" y="2206"/>
                    <a:pt x="19475" y="2106"/>
                    <a:pt x="19475" y="2031"/>
                  </a:cubicBezTo>
                  <a:cubicBezTo>
                    <a:pt x="19425" y="1780"/>
                    <a:pt x="19400" y="1529"/>
                    <a:pt x="19425" y="1279"/>
                  </a:cubicBezTo>
                  <a:cubicBezTo>
                    <a:pt x="19450" y="1003"/>
                    <a:pt x="19525" y="727"/>
                    <a:pt x="19650" y="452"/>
                  </a:cubicBezTo>
                  <a:cubicBezTo>
                    <a:pt x="19700" y="326"/>
                    <a:pt x="19750" y="226"/>
                    <a:pt x="19826" y="101"/>
                  </a:cubicBezTo>
                  <a:cubicBezTo>
                    <a:pt x="19851" y="76"/>
                    <a:pt x="19851" y="51"/>
                    <a:pt x="1987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9474;p55">
              <a:extLst>
                <a:ext uri="{FF2B5EF4-FFF2-40B4-BE49-F238E27FC236}">
                  <a16:creationId xmlns:a16="http://schemas.microsoft.com/office/drawing/2014/main" id="{5D789370-EE44-4A1A-AB08-73CE080A0605}"/>
                </a:ext>
              </a:extLst>
            </p:cNvPr>
            <p:cNvSpPr/>
            <p:nvPr/>
          </p:nvSpPr>
          <p:spPr>
            <a:xfrm>
              <a:off x="1916175" y="2857175"/>
              <a:ext cx="1495025" cy="283850"/>
            </a:xfrm>
            <a:custGeom>
              <a:avLst/>
              <a:gdLst/>
              <a:ahLst/>
              <a:cxnLst/>
              <a:rect l="l" t="t" r="r" b="b"/>
              <a:pathLst>
                <a:path w="59801" h="11354" extrusionOk="0">
                  <a:moveTo>
                    <a:pt x="20226" y="0"/>
                  </a:moveTo>
                  <a:cubicBezTo>
                    <a:pt x="13610" y="0"/>
                    <a:pt x="6993" y="26"/>
                    <a:pt x="377" y="51"/>
                  </a:cubicBezTo>
                  <a:cubicBezTo>
                    <a:pt x="251" y="652"/>
                    <a:pt x="151" y="1329"/>
                    <a:pt x="101" y="2031"/>
                  </a:cubicBezTo>
                  <a:cubicBezTo>
                    <a:pt x="26" y="2858"/>
                    <a:pt x="1" y="3710"/>
                    <a:pt x="26" y="4637"/>
                  </a:cubicBezTo>
                  <a:cubicBezTo>
                    <a:pt x="51" y="5489"/>
                    <a:pt x="126" y="6391"/>
                    <a:pt x="226" y="7294"/>
                  </a:cubicBezTo>
                  <a:cubicBezTo>
                    <a:pt x="352" y="8371"/>
                    <a:pt x="552" y="9474"/>
                    <a:pt x="778" y="10552"/>
                  </a:cubicBezTo>
                  <a:cubicBezTo>
                    <a:pt x="853" y="10828"/>
                    <a:pt x="903" y="11078"/>
                    <a:pt x="978" y="11354"/>
                  </a:cubicBezTo>
                  <a:cubicBezTo>
                    <a:pt x="14387" y="11304"/>
                    <a:pt x="27795" y="11279"/>
                    <a:pt x="41204" y="11229"/>
                  </a:cubicBezTo>
                  <a:cubicBezTo>
                    <a:pt x="47394" y="11229"/>
                    <a:pt x="53610" y="11204"/>
                    <a:pt x="59801" y="11178"/>
                  </a:cubicBezTo>
                  <a:cubicBezTo>
                    <a:pt x="59174" y="10903"/>
                    <a:pt x="58547" y="10602"/>
                    <a:pt x="57921" y="10276"/>
                  </a:cubicBezTo>
                  <a:cubicBezTo>
                    <a:pt x="56292" y="9424"/>
                    <a:pt x="54713" y="8497"/>
                    <a:pt x="53134" y="7594"/>
                  </a:cubicBezTo>
                  <a:cubicBezTo>
                    <a:pt x="51555" y="6692"/>
                    <a:pt x="49951" y="5790"/>
                    <a:pt x="48297" y="5038"/>
                  </a:cubicBezTo>
                  <a:cubicBezTo>
                    <a:pt x="47394" y="4637"/>
                    <a:pt x="46492" y="4261"/>
                    <a:pt x="45540" y="3960"/>
                  </a:cubicBezTo>
                  <a:cubicBezTo>
                    <a:pt x="45064" y="3785"/>
                    <a:pt x="44587" y="3660"/>
                    <a:pt x="44086" y="3534"/>
                  </a:cubicBezTo>
                  <a:cubicBezTo>
                    <a:pt x="43635" y="3409"/>
                    <a:pt x="43184" y="3334"/>
                    <a:pt x="42733" y="3234"/>
                  </a:cubicBezTo>
                  <a:lnTo>
                    <a:pt x="42733" y="3234"/>
                  </a:lnTo>
                  <a:cubicBezTo>
                    <a:pt x="42733" y="3248"/>
                    <a:pt x="42742" y="3254"/>
                    <a:pt x="42749" y="3257"/>
                  </a:cubicBezTo>
                  <a:lnTo>
                    <a:pt x="42749" y="3257"/>
                  </a:lnTo>
                  <a:cubicBezTo>
                    <a:pt x="42351" y="3183"/>
                    <a:pt x="41953" y="3133"/>
                    <a:pt x="41555" y="3083"/>
                  </a:cubicBezTo>
                  <a:cubicBezTo>
                    <a:pt x="41179" y="3058"/>
                    <a:pt x="40828" y="3033"/>
                    <a:pt x="40452" y="3033"/>
                  </a:cubicBezTo>
                  <a:lnTo>
                    <a:pt x="39199" y="3033"/>
                  </a:lnTo>
                  <a:cubicBezTo>
                    <a:pt x="38823" y="3058"/>
                    <a:pt x="38472" y="3083"/>
                    <a:pt x="38096" y="3108"/>
                  </a:cubicBezTo>
                  <a:lnTo>
                    <a:pt x="38121" y="3108"/>
                  </a:lnTo>
                  <a:cubicBezTo>
                    <a:pt x="36993" y="3209"/>
                    <a:pt x="35891" y="3359"/>
                    <a:pt x="34788" y="3534"/>
                  </a:cubicBezTo>
                  <a:cubicBezTo>
                    <a:pt x="33735" y="3710"/>
                    <a:pt x="32658" y="3885"/>
                    <a:pt x="31605" y="4011"/>
                  </a:cubicBezTo>
                  <a:cubicBezTo>
                    <a:pt x="30602" y="4136"/>
                    <a:pt x="29625" y="4236"/>
                    <a:pt x="28622" y="4261"/>
                  </a:cubicBezTo>
                  <a:cubicBezTo>
                    <a:pt x="28071" y="4261"/>
                    <a:pt x="27545" y="4261"/>
                    <a:pt x="27018" y="4211"/>
                  </a:cubicBezTo>
                  <a:cubicBezTo>
                    <a:pt x="26718" y="4186"/>
                    <a:pt x="26392" y="4161"/>
                    <a:pt x="26116" y="4111"/>
                  </a:cubicBezTo>
                  <a:cubicBezTo>
                    <a:pt x="25540" y="3985"/>
                    <a:pt x="25013" y="3810"/>
                    <a:pt x="24487" y="3584"/>
                  </a:cubicBezTo>
                  <a:cubicBezTo>
                    <a:pt x="23911" y="3334"/>
                    <a:pt x="23334" y="3033"/>
                    <a:pt x="22808" y="2657"/>
                  </a:cubicBezTo>
                  <a:cubicBezTo>
                    <a:pt x="22507" y="2482"/>
                    <a:pt x="22231" y="2281"/>
                    <a:pt x="21956" y="2056"/>
                  </a:cubicBezTo>
                  <a:cubicBezTo>
                    <a:pt x="21730" y="1855"/>
                    <a:pt x="21505" y="1655"/>
                    <a:pt x="21279" y="1454"/>
                  </a:cubicBezTo>
                  <a:cubicBezTo>
                    <a:pt x="21053" y="1229"/>
                    <a:pt x="20828" y="978"/>
                    <a:pt x="20652" y="702"/>
                  </a:cubicBezTo>
                  <a:cubicBezTo>
                    <a:pt x="20502" y="477"/>
                    <a:pt x="20352" y="251"/>
                    <a:pt x="20226" y="0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9475;p55">
              <a:extLst>
                <a:ext uri="{FF2B5EF4-FFF2-40B4-BE49-F238E27FC236}">
                  <a16:creationId xmlns:a16="http://schemas.microsoft.com/office/drawing/2014/main" id="{520213BA-89F5-4CCC-8737-64669B5FD2AB}"/>
                </a:ext>
              </a:extLst>
            </p:cNvPr>
            <p:cNvSpPr/>
            <p:nvPr/>
          </p:nvSpPr>
          <p:spPr>
            <a:xfrm>
              <a:off x="1943750" y="3149775"/>
              <a:ext cx="1627850" cy="47650"/>
            </a:xfrm>
            <a:custGeom>
              <a:avLst/>
              <a:gdLst/>
              <a:ahLst/>
              <a:cxnLst/>
              <a:rect l="l" t="t" r="r" b="b"/>
              <a:pathLst>
                <a:path w="65114" h="1906" extrusionOk="0">
                  <a:moveTo>
                    <a:pt x="59875" y="1"/>
                  </a:moveTo>
                  <a:cubicBezTo>
                    <a:pt x="55565" y="1"/>
                    <a:pt x="51254" y="26"/>
                    <a:pt x="46943" y="26"/>
                  </a:cubicBezTo>
                  <a:cubicBezTo>
                    <a:pt x="31304" y="76"/>
                    <a:pt x="15665" y="126"/>
                    <a:pt x="0" y="151"/>
                  </a:cubicBezTo>
                  <a:cubicBezTo>
                    <a:pt x="151" y="703"/>
                    <a:pt x="326" y="1229"/>
                    <a:pt x="477" y="1730"/>
                  </a:cubicBezTo>
                  <a:cubicBezTo>
                    <a:pt x="502" y="1780"/>
                    <a:pt x="552" y="1805"/>
                    <a:pt x="577" y="1830"/>
                  </a:cubicBezTo>
                  <a:cubicBezTo>
                    <a:pt x="602" y="1881"/>
                    <a:pt x="677" y="1906"/>
                    <a:pt x="727" y="1906"/>
                  </a:cubicBezTo>
                  <a:lnTo>
                    <a:pt x="19023" y="1855"/>
                  </a:lnTo>
                  <a:lnTo>
                    <a:pt x="37244" y="1830"/>
                  </a:lnTo>
                  <a:cubicBezTo>
                    <a:pt x="46542" y="1805"/>
                    <a:pt x="55815" y="1780"/>
                    <a:pt x="65114" y="1755"/>
                  </a:cubicBezTo>
                  <a:cubicBezTo>
                    <a:pt x="64863" y="1655"/>
                    <a:pt x="64612" y="1580"/>
                    <a:pt x="64362" y="1505"/>
                  </a:cubicBezTo>
                  <a:cubicBezTo>
                    <a:pt x="63911" y="1354"/>
                    <a:pt x="63459" y="1204"/>
                    <a:pt x="63008" y="1053"/>
                  </a:cubicBezTo>
                  <a:cubicBezTo>
                    <a:pt x="62582" y="928"/>
                    <a:pt x="62156" y="828"/>
                    <a:pt x="61730" y="677"/>
                  </a:cubicBezTo>
                  <a:cubicBezTo>
                    <a:pt x="61104" y="477"/>
                    <a:pt x="60502" y="251"/>
                    <a:pt x="59875" y="1"/>
                  </a:cubicBezTo>
                  <a:close/>
                </a:path>
              </a:pathLst>
            </a:custGeom>
            <a:solidFill>
              <a:srgbClr val="0092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9476;p55">
              <a:extLst>
                <a:ext uri="{FF2B5EF4-FFF2-40B4-BE49-F238E27FC236}">
                  <a16:creationId xmlns:a16="http://schemas.microsoft.com/office/drawing/2014/main" id="{E678548C-FDFB-453A-A050-BAD77736D61A}"/>
                </a:ext>
              </a:extLst>
            </p:cNvPr>
            <p:cNvSpPr/>
            <p:nvPr/>
          </p:nvSpPr>
          <p:spPr>
            <a:xfrm>
              <a:off x="4691875" y="2871575"/>
              <a:ext cx="105300" cy="241275"/>
            </a:xfrm>
            <a:custGeom>
              <a:avLst/>
              <a:gdLst/>
              <a:ahLst/>
              <a:cxnLst/>
              <a:rect l="l" t="t" r="r" b="b"/>
              <a:pathLst>
                <a:path w="4212" h="9651" extrusionOk="0">
                  <a:moveTo>
                    <a:pt x="1" y="1"/>
                  </a:moveTo>
                  <a:lnTo>
                    <a:pt x="1" y="9650"/>
                  </a:lnTo>
                  <a:lnTo>
                    <a:pt x="4211" y="9650"/>
                  </a:lnTo>
                  <a:lnTo>
                    <a:pt x="4211" y="1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9477;p55">
              <a:extLst>
                <a:ext uri="{FF2B5EF4-FFF2-40B4-BE49-F238E27FC236}">
                  <a16:creationId xmlns:a16="http://schemas.microsoft.com/office/drawing/2014/main" id="{6E842897-B436-49A0-9CAC-C5D9C1494726}"/>
                </a:ext>
              </a:extLst>
            </p:cNvPr>
            <p:cNvSpPr/>
            <p:nvPr/>
          </p:nvSpPr>
          <p:spPr>
            <a:xfrm>
              <a:off x="4279600" y="2872850"/>
              <a:ext cx="289500" cy="240000"/>
            </a:xfrm>
            <a:custGeom>
              <a:avLst/>
              <a:gdLst/>
              <a:ahLst/>
              <a:cxnLst/>
              <a:rect l="l" t="t" r="r" b="b"/>
              <a:pathLst>
                <a:path w="11580" h="9600" extrusionOk="0">
                  <a:moveTo>
                    <a:pt x="1" y="0"/>
                  </a:moveTo>
                  <a:lnTo>
                    <a:pt x="1" y="9599"/>
                  </a:lnTo>
                  <a:lnTo>
                    <a:pt x="11580" y="9599"/>
                  </a:lnTo>
                  <a:lnTo>
                    <a:pt x="11580" y="0"/>
                  </a:lnTo>
                  <a:close/>
                </a:path>
              </a:pathLst>
            </a:custGeom>
            <a:solidFill>
              <a:srgbClr val="DAEA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9478;p55">
              <a:extLst>
                <a:ext uri="{FF2B5EF4-FFF2-40B4-BE49-F238E27FC236}">
                  <a16:creationId xmlns:a16="http://schemas.microsoft.com/office/drawing/2014/main" id="{E0CA9247-4225-4CFB-8712-BF273E0E6265}"/>
                </a:ext>
              </a:extLst>
            </p:cNvPr>
            <p:cNvSpPr/>
            <p:nvPr/>
          </p:nvSpPr>
          <p:spPr>
            <a:xfrm>
              <a:off x="2564675" y="657925"/>
              <a:ext cx="1365325" cy="1382225"/>
            </a:xfrm>
            <a:custGeom>
              <a:avLst/>
              <a:gdLst/>
              <a:ahLst/>
              <a:cxnLst/>
              <a:rect l="l" t="t" r="r" b="b"/>
              <a:pathLst>
                <a:path w="54613" h="55289" extrusionOk="0">
                  <a:moveTo>
                    <a:pt x="29550" y="0"/>
                  </a:moveTo>
                  <a:cubicBezTo>
                    <a:pt x="29399" y="0"/>
                    <a:pt x="29249" y="25"/>
                    <a:pt x="29099" y="25"/>
                  </a:cubicBezTo>
                  <a:cubicBezTo>
                    <a:pt x="28723" y="50"/>
                    <a:pt x="28397" y="125"/>
                    <a:pt x="28096" y="226"/>
                  </a:cubicBezTo>
                  <a:cubicBezTo>
                    <a:pt x="27896" y="301"/>
                    <a:pt x="27695" y="401"/>
                    <a:pt x="27520" y="501"/>
                  </a:cubicBezTo>
                  <a:cubicBezTo>
                    <a:pt x="26943" y="301"/>
                    <a:pt x="26267" y="201"/>
                    <a:pt x="25540" y="201"/>
                  </a:cubicBezTo>
                  <a:cubicBezTo>
                    <a:pt x="24938" y="201"/>
                    <a:pt x="24312" y="276"/>
                    <a:pt x="23585" y="426"/>
                  </a:cubicBezTo>
                  <a:cubicBezTo>
                    <a:pt x="22958" y="526"/>
                    <a:pt x="22282" y="727"/>
                    <a:pt x="21505" y="978"/>
                  </a:cubicBezTo>
                  <a:cubicBezTo>
                    <a:pt x="20878" y="1203"/>
                    <a:pt x="20201" y="1479"/>
                    <a:pt x="19550" y="1780"/>
                  </a:cubicBezTo>
                  <a:cubicBezTo>
                    <a:pt x="18322" y="2381"/>
                    <a:pt x="17144" y="3083"/>
                    <a:pt x="16016" y="3935"/>
                  </a:cubicBezTo>
                  <a:cubicBezTo>
                    <a:pt x="14913" y="4762"/>
                    <a:pt x="13911" y="5739"/>
                    <a:pt x="13033" y="6842"/>
                  </a:cubicBezTo>
                  <a:cubicBezTo>
                    <a:pt x="12432" y="7594"/>
                    <a:pt x="11880" y="8421"/>
                    <a:pt x="11429" y="9298"/>
                  </a:cubicBezTo>
                  <a:cubicBezTo>
                    <a:pt x="11204" y="9749"/>
                    <a:pt x="10978" y="10201"/>
                    <a:pt x="10803" y="10677"/>
                  </a:cubicBezTo>
                  <a:cubicBezTo>
                    <a:pt x="10677" y="10953"/>
                    <a:pt x="10577" y="11228"/>
                    <a:pt x="10502" y="11529"/>
                  </a:cubicBezTo>
                  <a:cubicBezTo>
                    <a:pt x="10427" y="11805"/>
                    <a:pt x="10352" y="12080"/>
                    <a:pt x="10276" y="12431"/>
                  </a:cubicBezTo>
                  <a:cubicBezTo>
                    <a:pt x="10051" y="13559"/>
                    <a:pt x="10001" y="14712"/>
                    <a:pt x="9976" y="15890"/>
                  </a:cubicBezTo>
                  <a:lnTo>
                    <a:pt x="9976" y="16166"/>
                  </a:lnTo>
                  <a:cubicBezTo>
                    <a:pt x="9951" y="16692"/>
                    <a:pt x="9951" y="17218"/>
                    <a:pt x="9926" y="17719"/>
                  </a:cubicBezTo>
                  <a:cubicBezTo>
                    <a:pt x="9901" y="18095"/>
                    <a:pt x="9901" y="18371"/>
                    <a:pt x="9875" y="18622"/>
                  </a:cubicBezTo>
                  <a:cubicBezTo>
                    <a:pt x="9850" y="18872"/>
                    <a:pt x="9800" y="19123"/>
                    <a:pt x="9750" y="19323"/>
                  </a:cubicBezTo>
                  <a:cubicBezTo>
                    <a:pt x="9700" y="19624"/>
                    <a:pt x="9625" y="19925"/>
                    <a:pt x="9525" y="20176"/>
                  </a:cubicBezTo>
                  <a:cubicBezTo>
                    <a:pt x="9424" y="20451"/>
                    <a:pt x="9299" y="20727"/>
                    <a:pt x="9174" y="21053"/>
                  </a:cubicBezTo>
                  <a:cubicBezTo>
                    <a:pt x="8998" y="21379"/>
                    <a:pt x="8773" y="21730"/>
                    <a:pt x="8547" y="22080"/>
                  </a:cubicBezTo>
                  <a:cubicBezTo>
                    <a:pt x="8322" y="22356"/>
                    <a:pt x="8096" y="22657"/>
                    <a:pt x="7795" y="23008"/>
                  </a:cubicBezTo>
                  <a:cubicBezTo>
                    <a:pt x="7018" y="23835"/>
                    <a:pt x="6141" y="24587"/>
                    <a:pt x="5289" y="25339"/>
                  </a:cubicBezTo>
                  <a:lnTo>
                    <a:pt x="5063" y="25514"/>
                  </a:lnTo>
                  <a:cubicBezTo>
                    <a:pt x="4136" y="26316"/>
                    <a:pt x="3159" y="27168"/>
                    <a:pt x="2332" y="28146"/>
                  </a:cubicBezTo>
                  <a:cubicBezTo>
                    <a:pt x="1880" y="28672"/>
                    <a:pt x="1479" y="29248"/>
                    <a:pt x="1129" y="29850"/>
                  </a:cubicBezTo>
                  <a:cubicBezTo>
                    <a:pt x="753" y="30476"/>
                    <a:pt x="477" y="31128"/>
                    <a:pt x="276" y="31755"/>
                  </a:cubicBezTo>
                  <a:cubicBezTo>
                    <a:pt x="176" y="32055"/>
                    <a:pt x="126" y="32356"/>
                    <a:pt x="76" y="32682"/>
                  </a:cubicBezTo>
                  <a:cubicBezTo>
                    <a:pt x="26" y="33033"/>
                    <a:pt x="1" y="33359"/>
                    <a:pt x="26" y="33710"/>
                  </a:cubicBezTo>
                  <a:cubicBezTo>
                    <a:pt x="51" y="34035"/>
                    <a:pt x="101" y="34361"/>
                    <a:pt x="201" y="34662"/>
                  </a:cubicBezTo>
                  <a:cubicBezTo>
                    <a:pt x="276" y="34963"/>
                    <a:pt x="427" y="35288"/>
                    <a:pt x="602" y="35614"/>
                  </a:cubicBezTo>
                  <a:cubicBezTo>
                    <a:pt x="702" y="35790"/>
                    <a:pt x="828" y="35965"/>
                    <a:pt x="978" y="36166"/>
                  </a:cubicBezTo>
                  <a:cubicBezTo>
                    <a:pt x="1129" y="36316"/>
                    <a:pt x="1279" y="36466"/>
                    <a:pt x="1404" y="36567"/>
                  </a:cubicBezTo>
                  <a:cubicBezTo>
                    <a:pt x="1655" y="36792"/>
                    <a:pt x="1981" y="36968"/>
                    <a:pt x="2407" y="37093"/>
                  </a:cubicBezTo>
                  <a:cubicBezTo>
                    <a:pt x="2758" y="37218"/>
                    <a:pt x="3108" y="37294"/>
                    <a:pt x="3509" y="37369"/>
                  </a:cubicBezTo>
                  <a:cubicBezTo>
                    <a:pt x="3660" y="37394"/>
                    <a:pt x="3810" y="37419"/>
                    <a:pt x="3961" y="37444"/>
                  </a:cubicBezTo>
                  <a:cubicBezTo>
                    <a:pt x="4186" y="37494"/>
                    <a:pt x="4412" y="37519"/>
                    <a:pt x="4637" y="37569"/>
                  </a:cubicBezTo>
                  <a:cubicBezTo>
                    <a:pt x="4913" y="37619"/>
                    <a:pt x="5088" y="37669"/>
                    <a:pt x="5264" y="37720"/>
                  </a:cubicBezTo>
                  <a:cubicBezTo>
                    <a:pt x="5464" y="37795"/>
                    <a:pt x="5665" y="37870"/>
                    <a:pt x="5865" y="37970"/>
                  </a:cubicBezTo>
                  <a:cubicBezTo>
                    <a:pt x="6066" y="38070"/>
                    <a:pt x="6266" y="38221"/>
                    <a:pt x="6442" y="38371"/>
                  </a:cubicBezTo>
                  <a:lnTo>
                    <a:pt x="6467" y="38371"/>
                  </a:lnTo>
                  <a:cubicBezTo>
                    <a:pt x="6467" y="38396"/>
                    <a:pt x="6467" y="38396"/>
                    <a:pt x="6492" y="38396"/>
                  </a:cubicBezTo>
                  <a:cubicBezTo>
                    <a:pt x="6617" y="38522"/>
                    <a:pt x="6743" y="38672"/>
                    <a:pt x="6843" y="38822"/>
                  </a:cubicBezTo>
                  <a:cubicBezTo>
                    <a:pt x="6918" y="38948"/>
                    <a:pt x="6993" y="39098"/>
                    <a:pt x="7043" y="39248"/>
                  </a:cubicBezTo>
                  <a:cubicBezTo>
                    <a:pt x="7093" y="39399"/>
                    <a:pt x="7119" y="39574"/>
                    <a:pt x="7144" y="39750"/>
                  </a:cubicBezTo>
                  <a:cubicBezTo>
                    <a:pt x="7144" y="40000"/>
                    <a:pt x="7144" y="40251"/>
                    <a:pt x="7068" y="40552"/>
                  </a:cubicBezTo>
                  <a:cubicBezTo>
                    <a:pt x="6943" y="41178"/>
                    <a:pt x="6667" y="41755"/>
                    <a:pt x="6442" y="42206"/>
                  </a:cubicBezTo>
                  <a:cubicBezTo>
                    <a:pt x="6191" y="42732"/>
                    <a:pt x="5865" y="43284"/>
                    <a:pt x="5540" y="43810"/>
                  </a:cubicBezTo>
                  <a:cubicBezTo>
                    <a:pt x="5314" y="44211"/>
                    <a:pt x="5063" y="44612"/>
                    <a:pt x="4838" y="45013"/>
                  </a:cubicBezTo>
                  <a:cubicBezTo>
                    <a:pt x="4662" y="45364"/>
                    <a:pt x="4437" y="45815"/>
                    <a:pt x="4261" y="46291"/>
                  </a:cubicBezTo>
                  <a:cubicBezTo>
                    <a:pt x="4211" y="46466"/>
                    <a:pt x="4161" y="46667"/>
                    <a:pt x="4111" y="46867"/>
                  </a:cubicBezTo>
                  <a:cubicBezTo>
                    <a:pt x="4086" y="46968"/>
                    <a:pt x="4086" y="47093"/>
                    <a:pt x="4086" y="47193"/>
                  </a:cubicBezTo>
                  <a:cubicBezTo>
                    <a:pt x="4061" y="47369"/>
                    <a:pt x="4061" y="47544"/>
                    <a:pt x="4061" y="47745"/>
                  </a:cubicBezTo>
                  <a:cubicBezTo>
                    <a:pt x="4061" y="48020"/>
                    <a:pt x="4086" y="48296"/>
                    <a:pt x="4136" y="48597"/>
                  </a:cubicBezTo>
                  <a:cubicBezTo>
                    <a:pt x="4186" y="48847"/>
                    <a:pt x="4261" y="49123"/>
                    <a:pt x="4362" y="49449"/>
                  </a:cubicBezTo>
                  <a:cubicBezTo>
                    <a:pt x="4537" y="49925"/>
                    <a:pt x="4788" y="50401"/>
                    <a:pt x="5139" y="50878"/>
                  </a:cubicBezTo>
                  <a:cubicBezTo>
                    <a:pt x="5439" y="51279"/>
                    <a:pt x="5790" y="51654"/>
                    <a:pt x="6291" y="52055"/>
                  </a:cubicBezTo>
                  <a:cubicBezTo>
                    <a:pt x="6667" y="52381"/>
                    <a:pt x="7144" y="52682"/>
                    <a:pt x="7720" y="52983"/>
                  </a:cubicBezTo>
                  <a:cubicBezTo>
                    <a:pt x="8622" y="53484"/>
                    <a:pt x="9700" y="53910"/>
                    <a:pt x="10978" y="54286"/>
                  </a:cubicBezTo>
                  <a:cubicBezTo>
                    <a:pt x="12482" y="54712"/>
                    <a:pt x="14161" y="55013"/>
                    <a:pt x="15941" y="55163"/>
                  </a:cubicBezTo>
                  <a:cubicBezTo>
                    <a:pt x="16893" y="55238"/>
                    <a:pt x="17896" y="55289"/>
                    <a:pt x="18998" y="55289"/>
                  </a:cubicBezTo>
                  <a:cubicBezTo>
                    <a:pt x="19700" y="55289"/>
                    <a:pt x="20452" y="55264"/>
                    <a:pt x="21279" y="55238"/>
                  </a:cubicBezTo>
                  <a:cubicBezTo>
                    <a:pt x="22031" y="55213"/>
                    <a:pt x="22833" y="55163"/>
                    <a:pt x="23886" y="55088"/>
                  </a:cubicBezTo>
                  <a:cubicBezTo>
                    <a:pt x="24387" y="55063"/>
                    <a:pt x="24863" y="55038"/>
                    <a:pt x="25364" y="54988"/>
                  </a:cubicBezTo>
                  <a:lnTo>
                    <a:pt x="26592" y="54913"/>
                  </a:lnTo>
                  <a:cubicBezTo>
                    <a:pt x="30251" y="54662"/>
                    <a:pt x="33560" y="54411"/>
                    <a:pt x="36818" y="53760"/>
                  </a:cubicBezTo>
                  <a:cubicBezTo>
                    <a:pt x="38522" y="53409"/>
                    <a:pt x="40176" y="52933"/>
                    <a:pt x="41705" y="52356"/>
                  </a:cubicBezTo>
                  <a:cubicBezTo>
                    <a:pt x="42282" y="52131"/>
                    <a:pt x="42933" y="51855"/>
                    <a:pt x="43685" y="51529"/>
                  </a:cubicBezTo>
                  <a:cubicBezTo>
                    <a:pt x="44262" y="51253"/>
                    <a:pt x="44863" y="50978"/>
                    <a:pt x="45414" y="50677"/>
                  </a:cubicBezTo>
                  <a:cubicBezTo>
                    <a:pt x="46643" y="50050"/>
                    <a:pt x="47795" y="49374"/>
                    <a:pt x="48823" y="48622"/>
                  </a:cubicBezTo>
                  <a:cubicBezTo>
                    <a:pt x="49976" y="47820"/>
                    <a:pt x="50978" y="46943"/>
                    <a:pt x="51805" y="46040"/>
                  </a:cubicBezTo>
                  <a:cubicBezTo>
                    <a:pt x="52257" y="45539"/>
                    <a:pt x="52658" y="45013"/>
                    <a:pt x="52983" y="44487"/>
                  </a:cubicBezTo>
                  <a:cubicBezTo>
                    <a:pt x="53334" y="43985"/>
                    <a:pt x="53635" y="43434"/>
                    <a:pt x="53886" y="42832"/>
                  </a:cubicBezTo>
                  <a:cubicBezTo>
                    <a:pt x="54362" y="41679"/>
                    <a:pt x="54613" y="40401"/>
                    <a:pt x="54562" y="39148"/>
                  </a:cubicBezTo>
                  <a:cubicBezTo>
                    <a:pt x="54562" y="38722"/>
                    <a:pt x="54512" y="38296"/>
                    <a:pt x="54437" y="37870"/>
                  </a:cubicBezTo>
                  <a:cubicBezTo>
                    <a:pt x="54362" y="37469"/>
                    <a:pt x="54262" y="37043"/>
                    <a:pt x="54111" y="36592"/>
                  </a:cubicBezTo>
                  <a:cubicBezTo>
                    <a:pt x="53811" y="35765"/>
                    <a:pt x="53334" y="34988"/>
                    <a:pt x="52733" y="34336"/>
                  </a:cubicBezTo>
                  <a:cubicBezTo>
                    <a:pt x="52457" y="34060"/>
                    <a:pt x="52131" y="33785"/>
                    <a:pt x="51780" y="33534"/>
                  </a:cubicBezTo>
                  <a:cubicBezTo>
                    <a:pt x="51605" y="33409"/>
                    <a:pt x="51404" y="33283"/>
                    <a:pt x="51229" y="33183"/>
                  </a:cubicBezTo>
                  <a:cubicBezTo>
                    <a:pt x="51029" y="33083"/>
                    <a:pt x="50853" y="32983"/>
                    <a:pt x="50678" y="32882"/>
                  </a:cubicBezTo>
                  <a:lnTo>
                    <a:pt x="50628" y="32857"/>
                  </a:lnTo>
                  <a:lnTo>
                    <a:pt x="50502" y="32782"/>
                  </a:lnTo>
                  <a:cubicBezTo>
                    <a:pt x="49775" y="32406"/>
                    <a:pt x="49049" y="32005"/>
                    <a:pt x="48422" y="31454"/>
                  </a:cubicBezTo>
                  <a:cubicBezTo>
                    <a:pt x="48196" y="31228"/>
                    <a:pt x="47996" y="31003"/>
                    <a:pt x="47821" y="30752"/>
                  </a:cubicBezTo>
                  <a:cubicBezTo>
                    <a:pt x="47745" y="30627"/>
                    <a:pt x="47670" y="30501"/>
                    <a:pt x="47595" y="30376"/>
                  </a:cubicBezTo>
                  <a:cubicBezTo>
                    <a:pt x="47545" y="30276"/>
                    <a:pt x="47495" y="30151"/>
                    <a:pt x="47445" y="30000"/>
                  </a:cubicBezTo>
                  <a:cubicBezTo>
                    <a:pt x="47369" y="29725"/>
                    <a:pt x="47319" y="29449"/>
                    <a:pt x="47294" y="29173"/>
                  </a:cubicBezTo>
                  <a:cubicBezTo>
                    <a:pt x="47294" y="29048"/>
                    <a:pt x="47294" y="28923"/>
                    <a:pt x="47294" y="28797"/>
                  </a:cubicBezTo>
                  <a:cubicBezTo>
                    <a:pt x="47294" y="28672"/>
                    <a:pt x="47319" y="28547"/>
                    <a:pt x="47344" y="28421"/>
                  </a:cubicBezTo>
                  <a:cubicBezTo>
                    <a:pt x="47394" y="28171"/>
                    <a:pt x="47495" y="27920"/>
                    <a:pt x="47595" y="27694"/>
                  </a:cubicBezTo>
                  <a:lnTo>
                    <a:pt x="47595" y="27694"/>
                  </a:lnTo>
                  <a:cubicBezTo>
                    <a:pt x="47595" y="27694"/>
                    <a:pt x="47570" y="27720"/>
                    <a:pt x="47570" y="27720"/>
                  </a:cubicBezTo>
                  <a:cubicBezTo>
                    <a:pt x="47770" y="27369"/>
                    <a:pt x="48021" y="27018"/>
                    <a:pt x="48347" y="26642"/>
                  </a:cubicBezTo>
                  <a:lnTo>
                    <a:pt x="48347" y="26617"/>
                  </a:lnTo>
                  <a:cubicBezTo>
                    <a:pt x="48748" y="26216"/>
                    <a:pt x="49199" y="25815"/>
                    <a:pt x="49625" y="25414"/>
                  </a:cubicBezTo>
                  <a:cubicBezTo>
                    <a:pt x="50051" y="25038"/>
                    <a:pt x="50502" y="24662"/>
                    <a:pt x="50878" y="24211"/>
                  </a:cubicBezTo>
                  <a:cubicBezTo>
                    <a:pt x="51154" y="23935"/>
                    <a:pt x="51379" y="23634"/>
                    <a:pt x="51605" y="23334"/>
                  </a:cubicBezTo>
                  <a:cubicBezTo>
                    <a:pt x="51805" y="23058"/>
                    <a:pt x="51981" y="22732"/>
                    <a:pt x="52131" y="22381"/>
                  </a:cubicBezTo>
                  <a:cubicBezTo>
                    <a:pt x="52382" y="21830"/>
                    <a:pt x="52532" y="21203"/>
                    <a:pt x="52532" y="20602"/>
                  </a:cubicBezTo>
                  <a:cubicBezTo>
                    <a:pt x="52557" y="20075"/>
                    <a:pt x="52432" y="19549"/>
                    <a:pt x="52232" y="18998"/>
                  </a:cubicBezTo>
                  <a:cubicBezTo>
                    <a:pt x="52031" y="18496"/>
                    <a:pt x="51730" y="17995"/>
                    <a:pt x="51279" y="17494"/>
                  </a:cubicBezTo>
                  <a:cubicBezTo>
                    <a:pt x="50928" y="17068"/>
                    <a:pt x="50452" y="16642"/>
                    <a:pt x="49876" y="16191"/>
                  </a:cubicBezTo>
                  <a:cubicBezTo>
                    <a:pt x="49374" y="15815"/>
                    <a:pt x="48798" y="15464"/>
                    <a:pt x="48096" y="15088"/>
                  </a:cubicBezTo>
                  <a:cubicBezTo>
                    <a:pt x="47795" y="14937"/>
                    <a:pt x="47495" y="14812"/>
                    <a:pt x="47194" y="14662"/>
                  </a:cubicBezTo>
                  <a:lnTo>
                    <a:pt x="47044" y="14587"/>
                  </a:lnTo>
                  <a:cubicBezTo>
                    <a:pt x="46693" y="14436"/>
                    <a:pt x="46367" y="14286"/>
                    <a:pt x="46041" y="14110"/>
                  </a:cubicBezTo>
                  <a:cubicBezTo>
                    <a:pt x="45490" y="13835"/>
                    <a:pt x="45039" y="13584"/>
                    <a:pt x="44638" y="13333"/>
                  </a:cubicBezTo>
                  <a:cubicBezTo>
                    <a:pt x="44211" y="13033"/>
                    <a:pt x="43785" y="12732"/>
                    <a:pt x="43409" y="12381"/>
                  </a:cubicBezTo>
                  <a:cubicBezTo>
                    <a:pt x="43184" y="12181"/>
                    <a:pt x="42958" y="11955"/>
                    <a:pt x="42783" y="11729"/>
                  </a:cubicBezTo>
                  <a:cubicBezTo>
                    <a:pt x="42557" y="11479"/>
                    <a:pt x="42357" y="11203"/>
                    <a:pt x="42131" y="10877"/>
                  </a:cubicBezTo>
                  <a:lnTo>
                    <a:pt x="42131" y="10877"/>
                  </a:lnTo>
                  <a:lnTo>
                    <a:pt x="42156" y="10927"/>
                  </a:lnTo>
                  <a:cubicBezTo>
                    <a:pt x="42081" y="10777"/>
                    <a:pt x="41981" y="10627"/>
                    <a:pt x="41906" y="10476"/>
                  </a:cubicBezTo>
                  <a:cubicBezTo>
                    <a:pt x="41805" y="10351"/>
                    <a:pt x="41730" y="10201"/>
                    <a:pt x="41680" y="10050"/>
                  </a:cubicBezTo>
                  <a:lnTo>
                    <a:pt x="41655" y="10025"/>
                  </a:lnTo>
                  <a:cubicBezTo>
                    <a:pt x="41480" y="9674"/>
                    <a:pt x="41304" y="9348"/>
                    <a:pt x="41154" y="9023"/>
                  </a:cubicBezTo>
                  <a:lnTo>
                    <a:pt x="40903" y="8521"/>
                  </a:lnTo>
                  <a:cubicBezTo>
                    <a:pt x="40678" y="8070"/>
                    <a:pt x="40477" y="7619"/>
                    <a:pt x="40226" y="7143"/>
                  </a:cubicBezTo>
                  <a:cubicBezTo>
                    <a:pt x="39901" y="6491"/>
                    <a:pt x="39575" y="5915"/>
                    <a:pt x="39249" y="5414"/>
                  </a:cubicBezTo>
                  <a:cubicBezTo>
                    <a:pt x="38898" y="4837"/>
                    <a:pt x="38497" y="4311"/>
                    <a:pt x="38071" y="3835"/>
                  </a:cubicBezTo>
                  <a:cubicBezTo>
                    <a:pt x="37645" y="3358"/>
                    <a:pt x="37119" y="2882"/>
                    <a:pt x="36542" y="2456"/>
                  </a:cubicBezTo>
                  <a:cubicBezTo>
                    <a:pt x="36016" y="2055"/>
                    <a:pt x="35414" y="1704"/>
                    <a:pt x="34637" y="1303"/>
                  </a:cubicBezTo>
                  <a:cubicBezTo>
                    <a:pt x="33059" y="501"/>
                    <a:pt x="31630" y="100"/>
                    <a:pt x="30251" y="25"/>
                  </a:cubicBezTo>
                  <a:lnTo>
                    <a:pt x="30001" y="25"/>
                  </a:lnTo>
                  <a:cubicBezTo>
                    <a:pt x="29850" y="25"/>
                    <a:pt x="29700" y="0"/>
                    <a:pt x="29550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9479;p55">
              <a:extLst>
                <a:ext uri="{FF2B5EF4-FFF2-40B4-BE49-F238E27FC236}">
                  <a16:creationId xmlns:a16="http://schemas.microsoft.com/office/drawing/2014/main" id="{4D27AB3A-9AD6-4008-B6B8-147D2C0DCF25}"/>
                </a:ext>
              </a:extLst>
            </p:cNvPr>
            <p:cNvSpPr/>
            <p:nvPr/>
          </p:nvSpPr>
          <p:spPr>
            <a:xfrm>
              <a:off x="3143000" y="1415425"/>
              <a:ext cx="412950" cy="424850"/>
            </a:xfrm>
            <a:custGeom>
              <a:avLst/>
              <a:gdLst/>
              <a:ahLst/>
              <a:cxnLst/>
              <a:rect l="l" t="t" r="r" b="b"/>
              <a:pathLst>
                <a:path w="16518" h="16994" extrusionOk="0">
                  <a:moveTo>
                    <a:pt x="9149" y="1"/>
                  </a:moveTo>
                  <a:cubicBezTo>
                    <a:pt x="8823" y="1"/>
                    <a:pt x="8447" y="51"/>
                    <a:pt x="7996" y="151"/>
                  </a:cubicBezTo>
                  <a:cubicBezTo>
                    <a:pt x="7595" y="227"/>
                    <a:pt x="7219" y="327"/>
                    <a:pt x="6843" y="427"/>
                  </a:cubicBezTo>
                  <a:lnTo>
                    <a:pt x="6517" y="527"/>
                  </a:lnTo>
                  <a:cubicBezTo>
                    <a:pt x="6316" y="577"/>
                    <a:pt x="6116" y="628"/>
                    <a:pt x="5890" y="703"/>
                  </a:cubicBezTo>
                  <a:cubicBezTo>
                    <a:pt x="5840" y="703"/>
                    <a:pt x="5815" y="728"/>
                    <a:pt x="5790" y="753"/>
                  </a:cubicBezTo>
                  <a:cubicBezTo>
                    <a:pt x="5765" y="803"/>
                    <a:pt x="5740" y="853"/>
                    <a:pt x="5740" y="903"/>
                  </a:cubicBezTo>
                  <a:cubicBezTo>
                    <a:pt x="5765" y="928"/>
                    <a:pt x="5790" y="978"/>
                    <a:pt x="5815" y="1003"/>
                  </a:cubicBezTo>
                  <a:cubicBezTo>
                    <a:pt x="5966" y="1304"/>
                    <a:pt x="6066" y="1605"/>
                    <a:pt x="6116" y="1906"/>
                  </a:cubicBezTo>
                  <a:cubicBezTo>
                    <a:pt x="6191" y="2181"/>
                    <a:pt x="6216" y="2457"/>
                    <a:pt x="6191" y="2733"/>
                  </a:cubicBezTo>
                  <a:cubicBezTo>
                    <a:pt x="6191" y="2983"/>
                    <a:pt x="6141" y="3209"/>
                    <a:pt x="6091" y="3410"/>
                  </a:cubicBezTo>
                  <a:cubicBezTo>
                    <a:pt x="6016" y="3635"/>
                    <a:pt x="5915" y="3861"/>
                    <a:pt x="5765" y="4086"/>
                  </a:cubicBezTo>
                  <a:cubicBezTo>
                    <a:pt x="5590" y="4362"/>
                    <a:pt x="5364" y="4613"/>
                    <a:pt x="5088" y="4863"/>
                  </a:cubicBezTo>
                  <a:cubicBezTo>
                    <a:pt x="4662" y="5239"/>
                    <a:pt x="4161" y="5590"/>
                    <a:pt x="3484" y="5941"/>
                  </a:cubicBezTo>
                  <a:cubicBezTo>
                    <a:pt x="3484" y="5941"/>
                    <a:pt x="3434" y="5941"/>
                    <a:pt x="3434" y="5966"/>
                  </a:cubicBezTo>
                  <a:cubicBezTo>
                    <a:pt x="3033" y="6166"/>
                    <a:pt x="2582" y="6367"/>
                    <a:pt x="1981" y="6593"/>
                  </a:cubicBezTo>
                  <a:cubicBezTo>
                    <a:pt x="1880" y="6643"/>
                    <a:pt x="1755" y="6693"/>
                    <a:pt x="1630" y="6743"/>
                  </a:cubicBezTo>
                  <a:cubicBezTo>
                    <a:pt x="1504" y="6793"/>
                    <a:pt x="1354" y="6868"/>
                    <a:pt x="1204" y="6918"/>
                  </a:cubicBezTo>
                  <a:cubicBezTo>
                    <a:pt x="853" y="7069"/>
                    <a:pt x="502" y="7244"/>
                    <a:pt x="101" y="7445"/>
                  </a:cubicBezTo>
                  <a:cubicBezTo>
                    <a:pt x="51" y="7470"/>
                    <a:pt x="26" y="7520"/>
                    <a:pt x="26" y="7570"/>
                  </a:cubicBezTo>
                  <a:cubicBezTo>
                    <a:pt x="26" y="7595"/>
                    <a:pt x="1" y="7620"/>
                    <a:pt x="1" y="7645"/>
                  </a:cubicBezTo>
                  <a:cubicBezTo>
                    <a:pt x="1" y="8046"/>
                    <a:pt x="26" y="8422"/>
                    <a:pt x="76" y="8798"/>
                  </a:cubicBezTo>
                  <a:cubicBezTo>
                    <a:pt x="101" y="9174"/>
                    <a:pt x="201" y="9550"/>
                    <a:pt x="301" y="9926"/>
                  </a:cubicBezTo>
                  <a:cubicBezTo>
                    <a:pt x="502" y="10653"/>
                    <a:pt x="803" y="11379"/>
                    <a:pt x="1204" y="12056"/>
                  </a:cubicBezTo>
                  <a:cubicBezTo>
                    <a:pt x="1956" y="13385"/>
                    <a:pt x="3058" y="14537"/>
                    <a:pt x="4362" y="15415"/>
                  </a:cubicBezTo>
                  <a:cubicBezTo>
                    <a:pt x="5690" y="16292"/>
                    <a:pt x="7169" y="16818"/>
                    <a:pt x="8647" y="16968"/>
                  </a:cubicBezTo>
                  <a:cubicBezTo>
                    <a:pt x="8873" y="16994"/>
                    <a:pt x="9124" y="16994"/>
                    <a:pt x="9349" y="16994"/>
                  </a:cubicBezTo>
                  <a:cubicBezTo>
                    <a:pt x="9875" y="16994"/>
                    <a:pt x="10402" y="16943"/>
                    <a:pt x="10928" y="16843"/>
                  </a:cubicBezTo>
                  <a:cubicBezTo>
                    <a:pt x="11279" y="16768"/>
                    <a:pt x="11630" y="16668"/>
                    <a:pt x="12031" y="16517"/>
                  </a:cubicBezTo>
                  <a:cubicBezTo>
                    <a:pt x="12382" y="16392"/>
                    <a:pt x="12758" y="16242"/>
                    <a:pt x="13109" y="16041"/>
                  </a:cubicBezTo>
                  <a:cubicBezTo>
                    <a:pt x="13735" y="15740"/>
                    <a:pt x="14312" y="15339"/>
                    <a:pt x="14813" y="14913"/>
                  </a:cubicBezTo>
                  <a:cubicBezTo>
                    <a:pt x="15063" y="14688"/>
                    <a:pt x="15289" y="14437"/>
                    <a:pt x="15515" y="14187"/>
                  </a:cubicBezTo>
                  <a:cubicBezTo>
                    <a:pt x="15715" y="13936"/>
                    <a:pt x="15890" y="13660"/>
                    <a:pt x="16041" y="13334"/>
                  </a:cubicBezTo>
                  <a:cubicBezTo>
                    <a:pt x="16342" y="12758"/>
                    <a:pt x="16517" y="12081"/>
                    <a:pt x="16517" y="11405"/>
                  </a:cubicBezTo>
                  <a:cubicBezTo>
                    <a:pt x="16492" y="10928"/>
                    <a:pt x="16442" y="10427"/>
                    <a:pt x="16367" y="10026"/>
                  </a:cubicBezTo>
                  <a:cubicBezTo>
                    <a:pt x="16266" y="9525"/>
                    <a:pt x="16166" y="9024"/>
                    <a:pt x="16066" y="8547"/>
                  </a:cubicBezTo>
                  <a:cubicBezTo>
                    <a:pt x="16041" y="8522"/>
                    <a:pt x="16041" y="8472"/>
                    <a:pt x="16016" y="8447"/>
                  </a:cubicBezTo>
                  <a:cubicBezTo>
                    <a:pt x="16041" y="8397"/>
                    <a:pt x="16016" y="8297"/>
                    <a:pt x="15941" y="8247"/>
                  </a:cubicBezTo>
                  <a:cubicBezTo>
                    <a:pt x="15540" y="7971"/>
                    <a:pt x="15088" y="7720"/>
                    <a:pt x="14662" y="7470"/>
                  </a:cubicBezTo>
                  <a:cubicBezTo>
                    <a:pt x="13585" y="6818"/>
                    <a:pt x="12457" y="6166"/>
                    <a:pt x="11530" y="5289"/>
                  </a:cubicBezTo>
                  <a:cubicBezTo>
                    <a:pt x="11379" y="5139"/>
                    <a:pt x="11229" y="4988"/>
                    <a:pt x="11103" y="4863"/>
                  </a:cubicBezTo>
                  <a:cubicBezTo>
                    <a:pt x="11003" y="4713"/>
                    <a:pt x="10878" y="4562"/>
                    <a:pt x="10778" y="4387"/>
                  </a:cubicBezTo>
                  <a:cubicBezTo>
                    <a:pt x="10577" y="4086"/>
                    <a:pt x="10452" y="3735"/>
                    <a:pt x="10327" y="3359"/>
                  </a:cubicBezTo>
                  <a:cubicBezTo>
                    <a:pt x="10201" y="2908"/>
                    <a:pt x="10151" y="2432"/>
                    <a:pt x="10126" y="1856"/>
                  </a:cubicBezTo>
                  <a:cubicBezTo>
                    <a:pt x="10126" y="1480"/>
                    <a:pt x="10151" y="1079"/>
                    <a:pt x="10201" y="577"/>
                  </a:cubicBezTo>
                  <a:cubicBezTo>
                    <a:pt x="10226" y="502"/>
                    <a:pt x="10201" y="452"/>
                    <a:pt x="10151" y="427"/>
                  </a:cubicBezTo>
                  <a:cubicBezTo>
                    <a:pt x="10201" y="302"/>
                    <a:pt x="10151" y="227"/>
                    <a:pt x="10076" y="176"/>
                  </a:cubicBezTo>
                  <a:cubicBezTo>
                    <a:pt x="9825" y="51"/>
                    <a:pt x="9550" y="1"/>
                    <a:pt x="9174" y="1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9480;p55">
              <a:extLst>
                <a:ext uri="{FF2B5EF4-FFF2-40B4-BE49-F238E27FC236}">
                  <a16:creationId xmlns:a16="http://schemas.microsoft.com/office/drawing/2014/main" id="{A5C62869-CA28-46A3-B7F2-2D13660078A0}"/>
                </a:ext>
              </a:extLst>
            </p:cNvPr>
            <p:cNvSpPr/>
            <p:nvPr/>
          </p:nvSpPr>
          <p:spPr>
            <a:xfrm>
              <a:off x="3286500" y="1415425"/>
              <a:ext cx="112175" cy="75225"/>
            </a:xfrm>
            <a:custGeom>
              <a:avLst/>
              <a:gdLst/>
              <a:ahLst/>
              <a:cxnLst/>
              <a:rect l="l" t="t" r="r" b="b"/>
              <a:pathLst>
                <a:path w="4487" h="3009" extrusionOk="0">
                  <a:moveTo>
                    <a:pt x="3409" y="1"/>
                  </a:moveTo>
                  <a:cubicBezTo>
                    <a:pt x="3083" y="1"/>
                    <a:pt x="2732" y="51"/>
                    <a:pt x="2256" y="126"/>
                  </a:cubicBezTo>
                  <a:cubicBezTo>
                    <a:pt x="1830" y="227"/>
                    <a:pt x="1429" y="327"/>
                    <a:pt x="1103" y="427"/>
                  </a:cubicBezTo>
                  <a:lnTo>
                    <a:pt x="777" y="502"/>
                  </a:lnTo>
                  <a:lnTo>
                    <a:pt x="652" y="552"/>
                  </a:lnTo>
                  <a:lnTo>
                    <a:pt x="501" y="577"/>
                  </a:lnTo>
                  <a:cubicBezTo>
                    <a:pt x="401" y="628"/>
                    <a:pt x="276" y="653"/>
                    <a:pt x="150" y="678"/>
                  </a:cubicBezTo>
                  <a:cubicBezTo>
                    <a:pt x="100" y="703"/>
                    <a:pt x="75" y="728"/>
                    <a:pt x="25" y="753"/>
                  </a:cubicBezTo>
                  <a:cubicBezTo>
                    <a:pt x="0" y="803"/>
                    <a:pt x="0" y="853"/>
                    <a:pt x="0" y="903"/>
                  </a:cubicBezTo>
                  <a:cubicBezTo>
                    <a:pt x="0" y="953"/>
                    <a:pt x="25" y="978"/>
                    <a:pt x="75" y="1003"/>
                  </a:cubicBezTo>
                  <a:cubicBezTo>
                    <a:pt x="201" y="1304"/>
                    <a:pt x="301" y="1605"/>
                    <a:pt x="376" y="1906"/>
                  </a:cubicBezTo>
                  <a:cubicBezTo>
                    <a:pt x="451" y="2181"/>
                    <a:pt x="476" y="2457"/>
                    <a:pt x="451" y="2733"/>
                  </a:cubicBezTo>
                  <a:cubicBezTo>
                    <a:pt x="451" y="2808"/>
                    <a:pt x="451" y="2858"/>
                    <a:pt x="451" y="2908"/>
                  </a:cubicBezTo>
                  <a:cubicBezTo>
                    <a:pt x="752" y="2958"/>
                    <a:pt x="1078" y="2983"/>
                    <a:pt x="1429" y="3009"/>
                  </a:cubicBezTo>
                  <a:cubicBezTo>
                    <a:pt x="2030" y="3009"/>
                    <a:pt x="2657" y="2908"/>
                    <a:pt x="3258" y="2758"/>
                  </a:cubicBezTo>
                  <a:cubicBezTo>
                    <a:pt x="3659" y="2658"/>
                    <a:pt x="4060" y="2507"/>
                    <a:pt x="4436" y="2307"/>
                  </a:cubicBezTo>
                  <a:cubicBezTo>
                    <a:pt x="4411" y="2156"/>
                    <a:pt x="4411" y="2006"/>
                    <a:pt x="4411" y="1856"/>
                  </a:cubicBezTo>
                  <a:cubicBezTo>
                    <a:pt x="4411" y="1480"/>
                    <a:pt x="4436" y="1054"/>
                    <a:pt x="4486" y="577"/>
                  </a:cubicBezTo>
                  <a:cubicBezTo>
                    <a:pt x="4486" y="502"/>
                    <a:pt x="4461" y="452"/>
                    <a:pt x="4411" y="402"/>
                  </a:cubicBezTo>
                  <a:cubicBezTo>
                    <a:pt x="4461" y="302"/>
                    <a:pt x="4436" y="227"/>
                    <a:pt x="4336" y="176"/>
                  </a:cubicBezTo>
                  <a:cubicBezTo>
                    <a:pt x="4085" y="51"/>
                    <a:pt x="3810" y="1"/>
                    <a:pt x="3434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9481;p55">
              <a:extLst>
                <a:ext uri="{FF2B5EF4-FFF2-40B4-BE49-F238E27FC236}">
                  <a16:creationId xmlns:a16="http://schemas.microsoft.com/office/drawing/2014/main" id="{83D955CD-4AA1-4894-A970-E891495FB47B}"/>
                </a:ext>
              </a:extLst>
            </p:cNvPr>
            <p:cNvSpPr/>
            <p:nvPr/>
          </p:nvSpPr>
          <p:spPr>
            <a:xfrm>
              <a:off x="2900525" y="709925"/>
              <a:ext cx="708675" cy="760675"/>
            </a:xfrm>
            <a:custGeom>
              <a:avLst/>
              <a:gdLst/>
              <a:ahLst/>
              <a:cxnLst/>
              <a:rect l="l" t="t" r="r" b="b"/>
              <a:pathLst>
                <a:path w="28347" h="30427" extrusionOk="0">
                  <a:moveTo>
                    <a:pt x="15414" y="0"/>
                  </a:moveTo>
                  <a:cubicBezTo>
                    <a:pt x="15013" y="0"/>
                    <a:pt x="14637" y="25"/>
                    <a:pt x="14236" y="75"/>
                  </a:cubicBezTo>
                  <a:cubicBezTo>
                    <a:pt x="13584" y="151"/>
                    <a:pt x="12908" y="326"/>
                    <a:pt x="12281" y="577"/>
                  </a:cubicBezTo>
                  <a:cubicBezTo>
                    <a:pt x="11153" y="1028"/>
                    <a:pt x="10025" y="1679"/>
                    <a:pt x="8923" y="2582"/>
                  </a:cubicBezTo>
                  <a:cubicBezTo>
                    <a:pt x="7895" y="3434"/>
                    <a:pt x="6918" y="4487"/>
                    <a:pt x="6015" y="5664"/>
                  </a:cubicBezTo>
                  <a:cubicBezTo>
                    <a:pt x="5163" y="6842"/>
                    <a:pt x="4411" y="8121"/>
                    <a:pt x="3835" y="9449"/>
                  </a:cubicBezTo>
                  <a:cubicBezTo>
                    <a:pt x="3233" y="10802"/>
                    <a:pt x="2807" y="12181"/>
                    <a:pt x="2607" y="13534"/>
                  </a:cubicBezTo>
                  <a:cubicBezTo>
                    <a:pt x="2381" y="14913"/>
                    <a:pt x="2406" y="16266"/>
                    <a:pt x="2632" y="17519"/>
                  </a:cubicBezTo>
                  <a:cubicBezTo>
                    <a:pt x="2757" y="18196"/>
                    <a:pt x="2958" y="18873"/>
                    <a:pt x="3259" y="19499"/>
                  </a:cubicBezTo>
                  <a:cubicBezTo>
                    <a:pt x="3459" y="19950"/>
                    <a:pt x="3710" y="20401"/>
                    <a:pt x="4010" y="20827"/>
                  </a:cubicBezTo>
                  <a:lnTo>
                    <a:pt x="3960" y="20802"/>
                  </a:lnTo>
                  <a:lnTo>
                    <a:pt x="3935" y="20802"/>
                  </a:lnTo>
                  <a:cubicBezTo>
                    <a:pt x="3760" y="20752"/>
                    <a:pt x="3584" y="20727"/>
                    <a:pt x="3359" y="20702"/>
                  </a:cubicBezTo>
                  <a:lnTo>
                    <a:pt x="3133" y="20702"/>
                  </a:lnTo>
                  <a:cubicBezTo>
                    <a:pt x="2858" y="20702"/>
                    <a:pt x="2557" y="20727"/>
                    <a:pt x="2256" y="20827"/>
                  </a:cubicBezTo>
                  <a:cubicBezTo>
                    <a:pt x="1930" y="20903"/>
                    <a:pt x="1579" y="21078"/>
                    <a:pt x="1279" y="21279"/>
                  </a:cubicBezTo>
                  <a:cubicBezTo>
                    <a:pt x="978" y="21504"/>
                    <a:pt x="727" y="21755"/>
                    <a:pt x="527" y="22081"/>
                  </a:cubicBezTo>
                  <a:cubicBezTo>
                    <a:pt x="326" y="22331"/>
                    <a:pt x="176" y="22682"/>
                    <a:pt x="101" y="23058"/>
                  </a:cubicBezTo>
                  <a:cubicBezTo>
                    <a:pt x="25" y="23359"/>
                    <a:pt x="0" y="23660"/>
                    <a:pt x="25" y="23985"/>
                  </a:cubicBezTo>
                  <a:cubicBezTo>
                    <a:pt x="50" y="24562"/>
                    <a:pt x="251" y="25163"/>
                    <a:pt x="577" y="25715"/>
                  </a:cubicBezTo>
                  <a:cubicBezTo>
                    <a:pt x="878" y="26241"/>
                    <a:pt x="1304" y="26717"/>
                    <a:pt x="1830" y="27093"/>
                  </a:cubicBezTo>
                  <a:cubicBezTo>
                    <a:pt x="2331" y="27494"/>
                    <a:pt x="2858" y="27770"/>
                    <a:pt x="3434" y="27920"/>
                  </a:cubicBezTo>
                  <a:cubicBezTo>
                    <a:pt x="3760" y="28020"/>
                    <a:pt x="4061" y="28046"/>
                    <a:pt x="4386" y="28046"/>
                  </a:cubicBezTo>
                  <a:cubicBezTo>
                    <a:pt x="4637" y="28046"/>
                    <a:pt x="4888" y="28020"/>
                    <a:pt x="5138" y="27970"/>
                  </a:cubicBezTo>
                  <a:cubicBezTo>
                    <a:pt x="5690" y="27820"/>
                    <a:pt x="6216" y="27469"/>
                    <a:pt x="6592" y="26993"/>
                  </a:cubicBezTo>
                  <a:cubicBezTo>
                    <a:pt x="6642" y="26943"/>
                    <a:pt x="6667" y="26893"/>
                    <a:pt x="6717" y="26843"/>
                  </a:cubicBezTo>
                  <a:cubicBezTo>
                    <a:pt x="7344" y="27544"/>
                    <a:pt x="8121" y="28171"/>
                    <a:pt x="9023" y="28747"/>
                  </a:cubicBezTo>
                  <a:cubicBezTo>
                    <a:pt x="9825" y="29249"/>
                    <a:pt x="10702" y="29650"/>
                    <a:pt x="11629" y="29925"/>
                  </a:cubicBezTo>
                  <a:cubicBezTo>
                    <a:pt x="12482" y="30201"/>
                    <a:pt x="13409" y="30351"/>
                    <a:pt x="14386" y="30401"/>
                  </a:cubicBezTo>
                  <a:cubicBezTo>
                    <a:pt x="14587" y="30427"/>
                    <a:pt x="14787" y="30427"/>
                    <a:pt x="14963" y="30427"/>
                  </a:cubicBezTo>
                  <a:cubicBezTo>
                    <a:pt x="15690" y="30427"/>
                    <a:pt x="16416" y="30351"/>
                    <a:pt x="17193" y="30226"/>
                  </a:cubicBezTo>
                  <a:cubicBezTo>
                    <a:pt x="18973" y="29950"/>
                    <a:pt x="20752" y="29299"/>
                    <a:pt x="22457" y="28321"/>
                  </a:cubicBezTo>
                  <a:cubicBezTo>
                    <a:pt x="23960" y="27444"/>
                    <a:pt x="25214" y="26416"/>
                    <a:pt x="26166" y="25213"/>
                  </a:cubicBezTo>
                  <a:cubicBezTo>
                    <a:pt x="26642" y="24612"/>
                    <a:pt x="27068" y="23985"/>
                    <a:pt x="27394" y="23309"/>
                  </a:cubicBezTo>
                  <a:cubicBezTo>
                    <a:pt x="27720" y="22632"/>
                    <a:pt x="27970" y="21905"/>
                    <a:pt x="28121" y="21178"/>
                  </a:cubicBezTo>
                  <a:cubicBezTo>
                    <a:pt x="28271" y="20426"/>
                    <a:pt x="28346" y="19624"/>
                    <a:pt x="28296" y="18822"/>
                  </a:cubicBezTo>
                  <a:cubicBezTo>
                    <a:pt x="28296" y="18446"/>
                    <a:pt x="28246" y="18020"/>
                    <a:pt x="28171" y="17569"/>
                  </a:cubicBezTo>
                  <a:cubicBezTo>
                    <a:pt x="28121" y="17143"/>
                    <a:pt x="28021" y="16717"/>
                    <a:pt x="27920" y="16291"/>
                  </a:cubicBezTo>
                  <a:cubicBezTo>
                    <a:pt x="27419" y="14286"/>
                    <a:pt x="26918" y="12532"/>
                    <a:pt x="26316" y="10928"/>
                  </a:cubicBezTo>
                  <a:cubicBezTo>
                    <a:pt x="25990" y="10000"/>
                    <a:pt x="25615" y="9098"/>
                    <a:pt x="25214" y="8296"/>
                  </a:cubicBezTo>
                  <a:cubicBezTo>
                    <a:pt x="24813" y="7419"/>
                    <a:pt x="24386" y="6642"/>
                    <a:pt x="23910" y="5915"/>
                  </a:cubicBezTo>
                  <a:lnTo>
                    <a:pt x="23860" y="5865"/>
                  </a:lnTo>
                  <a:lnTo>
                    <a:pt x="23885" y="5865"/>
                  </a:lnTo>
                  <a:cubicBezTo>
                    <a:pt x="23735" y="5539"/>
                    <a:pt x="23584" y="5213"/>
                    <a:pt x="23409" y="4888"/>
                  </a:cubicBezTo>
                  <a:cubicBezTo>
                    <a:pt x="23209" y="4537"/>
                    <a:pt x="22983" y="4186"/>
                    <a:pt x="22732" y="3860"/>
                  </a:cubicBezTo>
                  <a:cubicBezTo>
                    <a:pt x="22256" y="3183"/>
                    <a:pt x="21705" y="2582"/>
                    <a:pt x="21078" y="2080"/>
                  </a:cubicBezTo>
                  <a:cubicBezTo>
                    <a:pt x="19800" y="1028"/>
                    <a:pt x="18296" y="326"/>
                    <a:pt x="16717" y="101"/>
                  </a:cubicBezTo>
                  <a:cubicBezTo>
                    <a:pt x="16291" y="25"/>
                    <a:pt x="15840" y="0"/>
                    <a:pt x="15414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9482;p55">
              <a:extLst>
                <a:ext uri="{FF2B5EF4-FFF2-40B4-BE49-F238E27FC236}">
                  <a16:creationId xmlns:a16="http://schemas.microsoft.com/office/drawing/2014/main" id="{D20C0ED8-19B1-45DD-923E-78D593C186BE}"/>
                </a:ext>
              </a:extLst>
            </p:cNvPr>
            <p:cNvSpPr/>
            <p:nvPr/>
          </p:nvSpPr>
          <p:spPr>
            <a:xfrm>
              <a:off x="3350400" y="1254400"/>
              <a:ext cx="68325" cy="35750"/>
            </a:xfrm>
            <a:custGeom>
              <a:avLst/>
              <a:gdLst/>
              <a:ahLst/>
              <a:cxnLst/>
              <a:rect l="l" t="t" r="r" b="b"/>
              <a:pathLst>
                <a:path w="2733" h="1430" extrusionOk="0">
                  <a:moveTo>
                    <a:pt x="928" y="1"/>
                  </a:moveTo>
                  <a:cubicBezTo>
                    <a:pt x="802" y="26"/>
                    <a:pt x="677" y="51"/>
                    <a:pt x="552" y="101"/>
                  </a:cubicBezTo>
                  <a:cubicBezTo>
                    <a:pt x="502" y="126"/>
                    <a:pt x="427" y="176"/>
                    <a:pt x="376" y="226"/>
                  </a:cubicBezTo>
                  <a:cubicBezTo>
                    <a:pt x="376" y="226"/>
                    <a:pt x="376" y="251"/>
                    <a:pt x="351" y="251"/>
                  </a:cubicBezTo>
                  <a:lnTo>
                    <a:pt x="301" y="251"/>
                  </a:lnTo>
                  <a:cubicBezTo>
                    <a:pt x="251" y="251"/>
                    <a:pt x="176" y="251"/>
                    <a:pt x="126" y="302"/>
                  </a:cubicBezTo>
                  <a:cubicBezTo>
                    <a:pt x="51" y="327"/>
                    <a:pt x="26" y="402"/>
                    <a:pt x="26" y="452"/>
                  </a:cubicBezTo>
                  <a:cubicBezTo>
                    <a:pt x="0" y="527"/>
                    <a:pt x="26" y="602"/>
                    <a:pt x="51" y="652"/>
                  </a:cubicBezTo>
                  <a:cubicBezTo>
                    <a:pt x="126" y="753"/>
                    <a:pt x="226" y="828"/>
                    <a:pt x="301" y="903"/>
                  </a:cubicBezTo>
                  <a:cubicBezTo>
                    <a:pt x="401" y="978"/>
                    <a:pt x="527" y="1053"/>
                    <a:pt x="652" y="1104"/>
                  </a:cubicBezTo>
                  <a:cubicBezTo>
                    <a:pt x="878" y="1229"/>
                    <a:pt x="1128" y="1304"/>
                    <a:pt x="1379" y="1354"/>
                  </a:cubicBezTo>
                  <a:cubicBezTo>
                    <a:pt x="1630" y="1404"/>
                    <a:pt x="1855" y="1429"/>
                    <a:pt x="2106" y="1429"/>
                  </a:cubicBezTo>
                  <a:cubicBezTo>
                    <a:pt x="2331" y="1429"/>
                    <a:pt x="2607" y="1379"/>
                    <a:pt x="2682" y="1154"/>
                  </a:cubicBezTo>
                  <a:cubicBezTo>
                    <a:pt x="2707" y="1104"/>
                    <a:pt x="2732" y="1053"/>
                    <a:pt x="2707" y="1003"/>
                  </a:cubicBezTo>
                  <a:cubicBezTo>
                    <a:pt x="2707" y="953"/>
                    <a:pt x="2707" y="903"/>
                    <a:pt x="2682" y="853"/>
                  </a:cubicBezTo>
                  <a:cubicBezTo>
                    <a:pt x="2682" y="803"/>
                    <a:pt x="2632" y="753"/>
                    <a:pt x="2607" y="703"/>
                  </a:cubicBezTo>
                  <a:cubicBezTo>
                    <a:pt x="2582" y="652"/>
                    <a:pt x="2532" y="602"/>
                    <a:pt x="2507" y="577"/>
                  </a:cubicBezTo>
                  <a:cubicBezTo>
                    <a:pt x="2406" y="452"/>
                    <a:pt x="2281" y="352"/>
                    <a:pt x="2156" y="277"/>
                  </a:cubicBezTo>
                  <a:cubicBezTo>
                    <a:pt x="2031" y="201"/>
                    <a:pt x="1905" y="126"/>
                    <a:pt x="1755" y="76"/>
                  </a:cubicBezTo>
                  <a:cubicBezTo>
                    <a:pt x="1579" y="26"/>
                    <a:pt x="1379" y="1"/>
                    <a:pt x="1178" y="1"/>
                  </a:cubicBezTo>
                  <a:close/>
                </a:path>
              </a:pathLst>
            </a:custGeom>
            <a:solidFill>
              <a:srgbClr val="FF9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9483;p55">
              <a:extLst>
                <a:ext uri="{FF2B5EF4-FFF2-40B4-BE49-F238E27FC236}">
                  <a16:creationId xmlns:a16="http://schemas.microsoft.com/office/drawing/2014/main" id="{80150E67-63F3-4E38-BEE9-D0BE0507C60B}"/>
                </a:ext>
              </a:extLst>
            </p:cNvPr>
            <p:cNvSpPr/>
            <p:nvPr/>
          </p:nvSpPr>
          <p:spPr>
            <a:xfrm>
              <a:off x="3180600" y="1111550"/>
              <a:ext cx="107800" cy="87200"/>
            </a:xfrm>
            <a:custGeom>
              <a:avLst/>
              <a:gdLst/>
              <a:ahLst/>
              <a:cxnLst/>
              <a:rect l="l" t="t" r="r" b="b"/>
              <a:pathLst>
                <a:path w="4312" h="3488" extrusionOk="0">
                  <a:moveTo>
                    <a:pt x="2782" y="3033"/>
                  </a:moveTo>
                  <a:cubicBezTo>
                    <a:pt x="2763" y="3033"/>
                    <a:pt x="2759" y="3033"/>
                    <a:pt x="2746" y="3045"/>
                  </a:cubicBezTo>
                  <a:lnTo>
                    <a:pt x="2746" y="3045"/>
                  </a:lnTo>
                  <a:cubicBezTo>
                    <a:pt x="2758" y="3041"/>
                    <a:pt x="2770" y="3037"/>
                    <a:pt x="2782" y="3033"/>
                  </a:cubicBezTo>
                  <a:close/>
                  <a:moveTo>
                    <a:pt x="3810" y="1"/>
                  </a:moveTo>
                  <a:cubicBezTo>
                    <a:pt x="3785" y="1"/>
                    <a:pt x="3760" y="1"/>
                    <a:pt x="3735" y="26"/>
                  </a:cubicBezTo>
                  <a:cubicBezTo>
                    <a:pt x="3710" y="51"/>
                    <a:pt x="3660" y="76"/>
                    <a:pt x="3660" y="126"/>
                  </a:cubicBezTo>
                  <a:cubicBezTo>
                    <a:pt x="3635" y="176"/>
                    <a:pt x="3635" y="201"/>
                    <a:pt x="3660" y="251"/>
                  </a:cubicBezTo>
                  <a:cubicBezTo>
                    <a:pt x="3685" y="276"/>
                    <a:pt x="3685" y="301"/>
                    <a:pt x="3685" y="351"/>
                  </a:cubicBezTo>
                  <a:cubicBezTo>
                    <a:pt x="3685" y="326"/>
                    <a:pt x="3685" y="326"/>
                    <a:pt x="3685" y="326"/>
                  </a:cubicBezTo>
                  <a:lnTo>
                    <a:pt x="3710" y="351"/>
                  </a:lnTo>
                  <a:cubicBezTo>
                    <a:pt x="3785" y="602"/>
                    <a:pt x="3860" y="853"/>
                    <a:pt x="3885" y="1128"/>
                  </a:cubicBezTo>
                  <a:cubicBezTo>
                    <a:pt x="3885" y="1329"/>
                    <a:pt x="3885" y="1529"/>
                    <a:pt x="3860" y="1730"/>
                  </a:cubicBezTo>
                  <a:cubicBezTo>
                    <a:pt x="3810" y="1880"/>
                    <a:pt x="3760" y="2031"/>
                    <a:pt x="3710" y="2181"/>
                  </a:cubicBezTo>
                  <a:cubicBezTo>
                    <a:pt x="3635" y="2306"/>
                    <a:pt x="3559" y="2432"/>
                    <a:pt x="3459" y="2557"/>
                  </a:cubicBezTo>
                  <a:cubicBezTo>
                    <a:pt x="3359" y="2657"/>
                    <a:pt x="3259" y="2757"/>
                    <a:pt x="3158" y="2833"/>
                  </a:cubicBezTo>
                  <a:cubicBezTo>
                    <a:pt x="3033" y="2933"/>
                    <a:pt x="2883" y="2983"/>
                    <a:pt x="2732" y="3058"/>
                  </a:cubicBezTo>
                  <a:cubicBezTo>
                    <a:pt x="2738" y="3053"/>
                    <a:pt x="2742" y="3048"/>
                    <a:pt x="2746" y="3045"/>
                  </a:cubicBezTo>
                  <a:lnTo>
                    <a:pt x="2746" y="3045"/>
                  </a:lnTo>
                  <a:cubicBezTo>
                    <a:pt x="2608" y="3087"/>
                    <a:pt x="2469" y="3110"/>
                    <a:pt x="2331" y="3133"/>
                  </a:cubicBezTo>
                  <a:cubicBezTo>
                    <a:pt x="2280" y="3141"/>
                    <a:pt x="2231" y="3144"/>
                    <a:pt x="2182" y="3144"/>
                  </a:cubicBezTo>
                  <a:cubicBezTo>
                    <a:pt x="2066" y="3144"/>
                    <a:pt x="1954" y="3126"/>
                    <a:pt x="1830" y="3108"/>
                  </a:cubicBezTo>
                  <a:cubicBezTo>
                    <a:pt x="1705" y="3083"/>
                    <a:pt x="1579" y="3033"/>
                    <a:pt x="1454" y="2983"/>
                  </a:cubicBezTo>
                  <a:cubicBezTo>
                    <a:pt x="1329" y="2908"/>
                    <a:pt x="1203" y="2833"/>
                    <a:pt x="1078" y="2757"/>
                  </a:cubicBezTo>
                  <a:cubicBezTo>
                    <a:pt x="978" y="2632"/>
                    <a:pt x="853" y="2532"/>
                    <a:pt x="777" y="2381"/>
                  </a:cubicBezTo>
                  <a:cubicBezTo>
                    <a:pt x="652" y="2206"/>
                    <a:pt x="552" y="2031"/>
                    <a:pt x="477" y="1830"/>
                  </a:cubicBezTo>
                  <a:cubicBezTo>
                    <a:pt x="426" y="1655"/>
                    <a:pt x="376" y="1454"/>
                    <a:pt x="351" y="1254"/>
                  </a:cubicBezTo>
                  <a:cubicBezTo>
                    <a:pt x="331" y="1171"/>
                    <a:pt x="258" y="1122"/>
                    <a:pt x="177" y="1122"/>
                  </a:cubicBezTo>
                  <a:cubicBezTo>
                    <a:pt x="160" y="1122"/>
                    <a:pt x="143" y="1124"/>
                    <a:pt x="126" y="1128"/>
                  </a:cubicBezTo>
                  <a:cubicBezTo>
                    <a:pt x="51" y="1153"/>
                    <a:pt x="0" y="1229"/>
                    <a:pt x="0" y="1329"/>
                  </a:cubicBezTo>
                  <a:cubicBezTo>
                    <a:pt x="101" y="1905"/>
                    <a:pt x="326" y="2482"/>
                    <a:pt x="752" y="2908"/>
                  </a:cubicBezTo>
                  <a:cubicBezTo>
                    <a:pt x="928" y="3083"/>
                    <a:pt x="1128" y="3209"/>
                    <a:pt x="1354" y="3309"/>
                  </a:cubicBezTo>
                  <a:cubicBezTo>
                    <a:pt x="1579" y="3409"/>
                    <a:pt x="1805" y="3459"/>
                    <a:pt x="2031" y="3484"/>
                  </a:cubicBezTo>
                  <a:cubicBezTo>
                    <a:pt x="2068" y="3486"/>
                    <a:pt x="2106" y="3487"/>
                    <a:pt x="2144" y="3487"/>
                  </a:cubicBezTo>
                  <a:cubicBezTo>
                    <a:pt x="2557" y="3487"/>
                    <a:pt x="2964" y="3363"/>
                    <a:pt x="3309" y="3133"/>
                  </a:cubicBezTo>
                  <a:cubicBezTo>
                    <a:pt x="3509" y="3008"/>
                    <a:pt x="3685" y="2858"/>
                    <a:pt x="3835" y="2657"/>
                  </a:cubicBezTo>
                  <a:cubicBezTo>
                    <a:pt x="3960" y="2457"/>
                    <a:pt x="4086" y="2231"/>
                    <a:pt x="4136" y="2006"/>
                  </a:cubicBezTo>
                  <a:cubicBezTo>
                    <a:pt x="4311" y="1354"/>
                    <a:pt x="4211" y="702"/>
                    <a:pt x="3960" y="101"/>
                  </a:cubicBezTo>
                  <a:cubicBezTo>
                    <a:pt x="3960" y="51"/>
                    <a:pt x="3910" y="26"/>
                    <a:pt x="3860" y="1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9484;p55">
              <a:extLst>
                <a:ext uri="{FF2B5EF4-FFF2-40B4-BE49-F238E27FC236}">
                  <a16:creationId xmlns:a16="http://schemas.microsoft.com/office/drawing/2014/main" id="{B509CDAC-633F-4816-BD7C-E20B6A9FC85E}"/>
                </a:ext>
              </a:extLst>
            </p:cNvPr>
            <p:cNvSpPr/>
            <p:nvPr/>
          </p:nvSpPr>
          <p:spPr>
            <a:xfrm>
              <a:off x="3435600" y="1028225"/>
              <a:ext cx="87750" cy="82800"/>
            </a:xfrm>
            <a:custGeom>
              <a:avLst/>
              <a:gdLst/>
              <a:ahLst/>
              <a:cxnLst/>
              <a:rect l="l" t="t" r="r" b="b"/>
              <a:pathLst>
                <a:path w="3510" h="3312" extrusionOk="0">
                  <a:moveTo>
                    <a:pt x="2983" y="0"/>
                  </a:moveTo>
                  <a:cubicBezTo>
                    <a:pt x="2958" y="0"/>
                    <a:pt x="2933" y="0"/>
                    <a:pt x="2908" y="25"/>
                  </a:cubicBezTo>
                  <a:cubicBezTo>
                    <a:pt x="2808" y="50"/>
                    <a:pt x="2783" y="176"/>
                    <a:pt x="2833" y="251"/>
                  </a:cubicBezTo>
                  <a:cubicBezTo>
                    <a:pt x="2883" y="376"/>
                    <a:pt x="2933" y="501"/>
                    <a:pt x="2983" y="602"/>
                  </a:cubicBezTo>
                  <a:cubicBezTo>
                    <a:pt x="2983" y="602"/>
                    <a:pt x="2958" y="577"/>
                    <a:pt x="2958" y="577"/>
                  </a:cubicBezTo>
                  <a:lnTo>
                    <a:pt x="2958" y="577"/>
                  </a:lnTo>
                  <a:cubicBezTo>
                    <a:pt x="3059" y="827"/>
                    <a:pt x="3109" y="1103"/>
                    <a:pt x="3134" y="1354"/>
                  </a:cubicBezTo>
                  <a:cubicBezTo>
                    <a:pt x="3159" y="1554"/>
                    <a:pt x="3159" y="1730"/>
                    <a:pt x="3134" y="1905"/>
                  </a:cubicBezTo>
                  <a:cubicBezTo>
                    <a:pt x="3109" y="2030"/>
                    <a:pt x="3059" y="2156"/>
                    <a:pt x="3009" y="2281"/>
                  </a:cubicBezTo>
                  <a:cubicBezTo>
                    <a:pt x="2958" y="2356"/>
                    <a:pt x="2908" y="2456"/>
                    <a:pt x="2833" y="2532"/>
                  </a:cubicBezTo>
                  <a:cubicBezTo>
                    <a:pt x="2758" y="2607"/>
                    <a:pt x="2683" y="2682"/>
                    <a:pt x="2608" y="2757"/>
                  </a:cubicBezTo>
                  <a:cubicBezTo>
                    <a:pt x="2507" y="2807"/>
                    <a:pt x="2407" y="2857"/>
                    <a:pt x="2332" y="2882"/>
                  </a:cubicBezTo>
                  <a:cubicBezTo>
                    <a:pt x="2232" y="2933"/>
                    <a:pt x="2106" y="2933"/>
                    <a:pt x="2006" y="2958"/>
                  </a:cubicBezTo>
                  <a:cubicBezTo>
                    <a:pt x="1881" y="2958"/>
                    <a:pt x="1780" y="2958"/>
                    <a:pt x="1655" y="2933"/>
                  </a:cubicBezTo>
                  <a:cubicBezTo>
                    <a:pt x="1530" y="2907"/>
                    <a:pt x="1405" y="2882"/>
                    <a:pt x="1279" y="2807"/>
                  </a:cubicBezTo>
                  <a:cubicBezTo>
                    <a:pt x="1179" y="2757"/>
                    <a:pt x="1079" y="2682"/>
                    <a:pt x="978" y="2607"/>
                  </a:cubicBezTo>
                  <a:cubicBezTo>
                    <a:pt x="878" y="2506"/>
                    <a:pt x="778" y="2406"/>
                    <a:pt x="703" y="2306"/>
                  </a:cubicBezTo>
                  <a:cubicBezTo>
                    <a:pt x="602" y="2156"/>
                    <a:pt x="552" y="2030"/>
                    <a:pt x="502" y="1880"/>
                  </a:cubicBezTo>
                  <a:cubicBezTo>
                    <a:pt x="427" y="1679"/>
                    <a:pt x="377" y="1479"/>
                    <a:pt x="352" y="1278"/>
                  </a:cubicBezTo>
                  <a:cubicBezTo>
                    <a:pt x="352" y="1203"/>
                    <a:pt x="352" y="1153"/>
                    <a:pt x="352" y="1078"/>
                  </a:cubicBezTo>
                  <a:cubicBezTo>
                    <a:pt x="352" y="1028"/>
                    <a:pt x="327" y="1003"/>
                    <a:pt x="302" y="953"/>
                  </a:cubicBezTo>
                  <a:cubicBezTo>
                    <a:pt x="277" y="928"/>
                    <a:pt x="227" y="902"/>
                    <a:pt x="176" y="902"/>
                  </a:cubicBezTo>
                  <a:cubicBezTo>
                    <a:pt x="101" y="902"/>
                    <a:pt x="1" y="978"/>
                    <a:pt x="1" y="1078"/>
                  </a:cubicBezTo>
                  <a:cubicBezTo>
                    <a:pt x="26" y="1379"/>
                    <a:pt x="51" y="1704"/>
                    <a:pt x="176" y="2005"/>
                  </a:cubicBezTo>
                  <a:cubicBezTo>
                    <a:pt x="252" y="2256"/>
                    <a:pt x="377" y="2481"/>
                    <a:pt x="552" y="2682"/>
                  </a:cubicBezTo>
                  <a:cubicBezTo>
                    <a:pt x="703" y="2857"/>
                    <a:pt x="903" y="3008"/>
                    <a:pt x="1104" y="3108"/>
                  </a:cubicBezTo>
                  <a:cubicBezTo>
                    <a:pt x="1304" y="3208"/>
                    <a:pt x="1530" y="3283"/>
                    <a:pt x="1755" y="3308"/>
                  </a:cubicBezTo>
                  <a:cubicBezTo>
                    <a:pt x="1791" y="3311"/>
                    <a:pt x="1826" y="3312"/>
                    <a:pt x="1861" y="3312"/>
                  </a:cubicBezTo>
                  <a:cubicBezTo>
                    <a:pt x="2251" y="3312"/>
                    <a:pt x="2634" y="3183"/>
                    <a:pt x="2933" y="2907"/>
                  </a:cubicBezTo>
                  <a:cubicBezTo>
                    <a:pt x="3109" y="2757"/>
                    <a:pt x="3234" y="2582"/>
                    <a:pt x="3334" y="2356"/>
                  </a:cubicBezTo>
                  <a:cubicBezTo>
                    <a:pt x="3460" y="2131"/>
                    <a:pt x="3485" y="1855"/>
                    <a:pt x="3510" y="1604"/>
                  </a:cubicBezTo>
                  <a:cubicBezTo>
                    <a:pt x="3510" y="1404"/>
                    <a:pt x="3485" y="1178"/>
                    <a:pt x="3435" y="978"/>
                  </a:cubicBezTo>
                  <a:cubicBezTo>
                    <a:pt x="3384" y="652"/>
                    <a:pt x="3259" y="376"/>
                    <a:pt x="3134" y="100"/>
                  </a:cubicBezTo>
                  <a:cubicBezTo>
                    <a:pt x="3109" y="25"/>
                    <a:pt x="3034" y="0"/>
                    <a:pt x="2983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9485;p55">
              <a:extLst>
                <a:ext uri="{FF2B5EF4-FFF2-40B4-BE49-F238E27FC236}">
                  <a16:creationId xmlns:a16="http://schemas.microsoft.com/office/drawing/2014/main" id="{72D587F4-CC1B-44EC-AB88-0049FB16B704}"/>
                </a:ext>
              </a:extLst>
            </p:cNvPr>
            <p:cNvSpPr/>
            <p:nvPr/>
          </p:nvSpPr>
          <p:spPr>
            <a:xfrm>
              <a:off x="3341000" y="1209925"/>
              <a:ext cx="117825" cy="84600"/>
            </a:xfrm>
            <a:custGeom>
              <a:avLst/>
              <a:gdLst/>
              <a:ahLst/>
              <a:cxnLst/>
              <a:rect l="l" t="t" r="r" b="b"/>
              <a:pathLst>
                <a:path w="4713" h="3384" extrusionOk="0">
                  <a:moveTo>
                    <a:pt x="1554" y="1930"/>
                  </a:moveTo>
                  <a:cubicBezTo>
                    <a:pt x="1655" y="1930"/>
                    <a:pt x="1755" y="1930"/>
                    <a:pt x="1830" y="1955"/>
                  </a:cubicBezTo>
                  <a:cubicBezTo>
                    <a:pt x="1955" y="1980"/>
                    <a:pt x="2081" y="2030"/>
                    <a:pt x="2206" y="2081"/>
                  </a:cubicBezTo>
                  <a:cubicBezTo>
                    <a:pt x="2331" y="2131"/>
                    <a:pt x="2432" y="2206"/>
                    <a:pt x="2507" y="2281"/>
                  </a:cubicBezTo>
                  <a:cubicBezTo>
                    <a:pt x="2607" y="2356"/>
                    <a:pt x="2682" y="2431"/>
                    <a:pt x="2757" y="2532"/>
                  </a:cubicBezTo>
                  <a:lnTo>
                    <a:pt x="2732" y="2507"/>
                  </a:lnTo>
                  <a:lnTo>
                    <a:pt x="2732" y="2507"/>
                  </a:lnTo>
                  <a:cubicBezTo>
                    <a:pt x="2808" y="2607"/>
                    <a:pt x="2858" y="2732"/>
                    <a:pt x="2908" y="2858"/>
                  </a:cubicBezTo>
                  <a:cubicBezTo>
                    <a:pt x="2933" y="2883"/>
                    <a:pt x="2933" y="2933"/>
                    <a:pt x="2933" y="2958"/>
                  </a:cubicBezTo>
                  <a:cubicBezTo>
                    <a:pt x="2833" y="2983"/>
                    <a:pt x="2707" y="3008"/>
                    <a:pt x="2557" y="3033"/>
                  </a:cubicBezTo>
                  <a:lnTo>
                    <a:pt x="2381" y="3033"/>
                  </a:lnTo>
                  <a:cubicBezTo>
                    <a:pt x="2206" y="3033"/>
                    <a:pt x="2031" y="3008"/>
                    <a:pt x="1855" y="2983"/>
                  </a:cubicBezTo>
                  <a:cubicBezTo>
                    <a:pt x="1630" y="2933"/>
                    <a:pt x="1429" y="2883"/>
                    <a:pt x="1229" y="2782"/>
                  </a:cubicBezTo>
                  <a:cubicBezTo>
                    <a:pt x="1078" y="2707"/>
                    <a:pt x="928" y="2632"/>
                    <a:pt x="828" y="2532"/>
                  </a:cubicBezTo>
                  <a:cubicBezTo>
                    <a:pt x="752" y="2457"/>
                    <a:pt x="677" y="2381"/>
                    <a:pt x="627" y="2306"/>
                  </a:cubicBezTo>
                  <a:cubicBezTo>
                    <a:pt x="677" y="2281"/>
                    <a:pt x="727" y="2231"/>
                    <a:pt x="777" y="2181"/>
                  </a:cubicBezTo>
                  <a:cubicBezTo>
                    <a:pt x="878" y="2106"/>
                    <a:pt x="1003" y="2056"/>
                    <a:pt x="1103" y="2005"/>
                  </a:cubicBezTo>
                  <a:cubicBezTo>
                    <a:pt x="1229" y="1980"/>
                    <a:pt x="1329" y="1955"/>
                    <a:pt x="1454" y="1930"/>
                  </a:cubicBezTo>
                  <a:close/>
                  <a:moveTo>
                    <a:pt x="3710" y="0"/>
                  </a:moveTo>
                  <a:cubicBezTo>
                    <a:pt x="3610" y="0"/>
                    <a:pt x="3484" y="0"/>
                    <a:pt x="3359" y="25"/>
                  </a:cubicBezTo>
                  <a:cubicBezTo>
                    <a:pt x="3234" y="76"/>
                    <a:pt x="3108" y="101"/>
                    <a:pt x="3008" y="151"/>
                  </a:cubicBezTo>
                  <a:cubicBezTo>
                    <a:pt x="2908" y="201"/>
                    <a:pt x="2808" y="251"/>
                    <a:pt x="2707" y="301"/>
                  </a:cubicBezTo>
                  <a:cubicBezTo>
                    <a:pt x="2632" y="326"/>
                    <a:pt x="2557" y="376"/>
                    <a:pt x="2482" y="401"/>
                  </a:cubicBezTo>
                  <a:lnTo>
                    <a:pt x="2432" y="401"/>
                  </a:lnTo>
                  <a:cubicBezTo>
                    <a:pt x="2281" y="401"/>
                    <a:pt x="2156" y="376"/>
                    <a:pt x="2056" y="376"/>
                  </a:cubicBezTo>
                  <a:cubicBezTo>
                    <a:pt x="1980" y="351"/>
                    <a:pt x="1905" y="326"/>
                    <a:pt x="1830" y="326"/>
                  </a:cubicBezTo>
                  <a:cubicBezTo>
                    <a:pt x="1605" y="276"/>
                    <a:pt x="1379" y="226"/>
                    <a:pt x="1178" y="226"/>
                  </a:cubicBezTo>
                  <a:lnTo>
                    <a:pt x="1103" y="226"/>
                  </a:lnTo>
                  <a:cubicBezTo>
                    <a:pt x="978" y="226"/>
                    <a:pt x="878" y="226"/>
                    <a:pt x="777" y="276"/>
                  </a:cubicBezTo>
                  <a:cubicBezTo>
                    <a:pt x="627" y="301"/>
                    <a:pt x="502" y="401"/>
                    <a:pt x="402" y="502"/>
                  </a:cubicBezTo>
                  <a:cubicBezTo>
                    <a:pt x="276" y="652"/>
                    <a:pt x="201" y="827"/>
                    <a:pt x="151" y="953"/>
                  </a:cubicBezTo>
                  <a:cubicBezTo>
                    <a:pt x="76" y="1128"/>
                    <a:pt x="51" y="1304"/>
                    <a:pt x="26" y="1529"/>
                  </a:cubicBezTo>
                  <a:cubicBezTo>
                    <a:pt x="1" y="1830"/>
                    <a:pt x="76" y="2156"/>
                    <a:pt x="251" y="2406"/>
                  </a:cubicBezTo>
                  <a:cubicBezTo>
                    <a:pt x="402" y="2657"/>
                    <a:pt x="652" y="2858"/>
                    <a:pt x="928" y="3033"/>
                  </a:cubicBezTo>
                  <a:cubicBezTo>
                    <a:pt x="1204" y="3183"/>
                    <a:pt x="1504" y="3284"/>
                    <a:pt x="1855" y="3334"/>
                  </a:cubicBezTo>
                  <a:cubicBezTo>
                    <a:pt x="2031" y="3384"/>
                    <a:pt x="2181" y="3384"/>
                    <a:pt x="2356" y="3384"/>
                  </a:cubicBezTo>
                  <a:cubicBezTo>
                    <a:pt x="2507" y="3384"/>
                    <a:pt x="2657" y="3384"/>
                    <a:pt x="2833" y="3359"/>
                  </a:cubicBezTo>
                  <a:cubicBezTo>
                    <a:pt x="3083" y="3309"/>
                    <a:pt x="3359" y="3208"/>
                    <a:pt x="3610" y="3058"/>
                  </a:cubicBezTo>
                  <a:cubicBezTo>
                    <a:pt x="3785" y="2933"/>
                    <a:pt x="3960" y="2782"/>
                    <a:pt x="4136" y="2582"/>
                  </a:cubicBezTo>
                  <a:cubicBezTo>
                    <a:pt x="4261" y="2406"/>
                    <a:pt x="4386" y="2231"/>
                    <a:pt x="4487" y="2005"/>
                  </a:cubicBezTo>
                  <a:cubicBezTo>
                    <a:pt x="4587" y="1805"/>
                    <a:pt x="4637" y="1604"/>
                    <a:pt x="4662" y="1379"/>
                  </a:cubicBezTo>
                  <a:cubicBezTo>
                    <a:pt x="4712" y="1178"/>
                    <a:pt x="4687" y="978"/>
                    <a:pt x="4662" y="777"/>
                  </a:cubicBezTo>
                  <a:cubicBezTo>
                    <a:pt x="4637" y="602"/>
                    <a:pt x="4562" y="452"/>
                    <a:pt x="4437" y="326"/>
                  </a:cubicBezTo>
                  <a:cubicBezTo>
                    <a:pt x="4336" y="176"/>
                    <a:pt x="4186" y="76"/>
                    <a:pt x="4011" y="25"/>
                  </a:cubicBezTo>
                  <a:cubicBezTo>
                    <a:pt x="3910" y="0"/>
                    <a:pt x="3810" y="0"/>
                    <a:pt x="3710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9486;p55">
              <a:extLst>
                <a:ext uri="{FF2B5EF4-FFF2-40B4-BE49-F238E27FC236}">
                  <a16:creationId xmlns:a16="http://schemas.microsoft.com/office/drawing/2014/main" id="{D707B7AD-4D51-4472-9E85-241EF09B7A95}"/>
                </a:ext>
              </a:extLst>
            </p:cNvPr>
            <p:cNvSpPr/>
            <p:nvPr/>
          </p:nvSpPr>
          <p:spPr>
            <a:xfrm>
              <a:off x="3361050" y="1041375"/>
              <a:ext cx="80850" cy="150425"/>
            </a:xfrm>
            <a:custGeom>
              <a:avLst/>
              <a:gdLst/>
              <a:ahLst/>
              <a:cxnLst/>
              <a:rect l="l" t="t" r="r" b="b"/>
              <a:pathLst>
                <a:path w="3234" h="6017" extrusionOk="0">
                  <a:moveTo>
                    <a:pt x="76" y="1"/>
                  </a:moveTo>
                  <a:cubicBezTo>
                    <a:pt x="26" y="1"/>
                    <a:pt x="1" y="51"/>
                    <a:pt x="1" y="101"/>
                  </a:cubicBezTo>
                  <a:cubicBezTo>
                    <a:pt x="51" y="502"/>
                    <a:pt x="126" y="903"/>
                    <a:pt x="251" y="1304"/>
                  </a:cubicBezTo>
                  <a:cubicBezTo>
                    <a:pt x="301" y="1479"/>
                    <a:pt x="376" y="1655"/>
                    <a:pt x="452" y="1805"/>
                  </a:cubicBezTo>
                  <a:cubicBezTo>
                    <a:pt x="552" y="2006"/>
                    <a:pt x="677" y="2206"/>
                    <a:pt x="803" y="2381"/>
                  </a:cubicBezTo>
                  <a:cubicBezTo>
                    <a:pt x="1028" y="2707"/>
                    <a:pt x="1304" y="2958"/>
                    <a:pt x="1605" y="3209"/>
                  </a:cubicBezTo>
                  <a:cubicBezTo>
                    <a:pt x="1880" y="3384"/>
                    <a:pt x="2156" y="3559"/>
                    <a:pt x="2407" y="3760"/>
                  </a:cubicBezTo>
                  <a:cubicBezTo>
                    <a:pt x="2507" y="3860"/>
                    <a:pt x="2607" y="3960"/>
                    <a:pt x="2682" y="4061"/>
                  </a:cubicBezTo>
                  <a:cubicBezTo>
                    <a:pt x="2732" y="4136"/>
                    <a:pt x="2757" y="4186"/>
                    <a:pt x="2782" y="4261"/>
                  </a:cubicBezTo>
                  <a:cubicBezTo>
                    <a:pt x="2808" y="4311"/>
                    <a:pt x="2808" y="4386"/>
                    <a:pt x="2833" y="4437"/>
                  </a:cubicBezTo>
                  <a:cubicBezTo>
                    <a:pt x="2833" y="4537"/>
                    <a:pt x="2808" y="4612"/>
                    <a:pt x="2808" y="4687"/>
                  </a:cubicBezTo>
                  <a:cubicBezTo>
                    <a:pt x="2782" y="4787"/>
                    <a:pt x="2757" y="4863"/>
                    <a:pt x="2732" y="4938"/>
                  </a:cubicBezTo>
                  <a:cubicBezTo>
                    <a:pt x="2682" y="4988"/>
                    <a:pt x="2657" y="5063"/>
                    <a:pt x="2607" y="5138"/>
                  </a:cubicBezTo>
                  <a:cubicBezTo>
                    <a:pt x="2532" y="5214"/>
                    <a:pt x="2457" y="5264"/>
                    <a:pt x="2381" y="5339"/>
                  </a:cubicBezTo>
                  <a:cubicBezTo>
                    <a:pt x="2256" y="5414"/>
                    <a:pt x="2131" y="5464"/>
                    <a:pt x="2006" y="5514"/>
                  </a:cubicBezTo>
                  <a:cubicBezTo>
                    <a:pt x="1880" y="5564"/>
                    <a:pt x="1755" y="5590"/>
                    <a:pt x="1605" y="5615"/>
                  </a:cubicBezTo>
                  <a:lnTo>
                    <a:pt x="1379" y="5615"/>
                  </a:lnTo>
                  <a:cubicBezTo>
                    <a:pt x="1368" y="5612"/>
                    <a:pt x="1358" y="5611"/>
                    <a:pt x="1348" y="5611"/>
                  </a:cubicBezTo>
                  <a:cubicBezTo>
                    <a:pt x="1263" y="5611"/>
                    <a:pt x="1201" y="5700"/>
                    <a:pt x="1178" y="5790"/>
                  </a:cubicBezTo>
                  <a:cubicBezTo>
                    <a:pt x="1178" y="5840"/>
                    <a:pt x="1204" y="5890"/>
                    <a:pt x="1229" y="5940"/>
                  </a:cubicBezTo>
                  <a:cubicBezTo>
                    <a:pt x="1279" y="5965"/>
                    <a:pt x="1329" y="5991"/>
                    <a:pt x="1379" y="5991"/>
                  </a:cubicBezTo>
                  <a:cubicBezTo>
                    <a:pt x="1459" y="6008"/>
                    <a:pt x="1539" y="6017"/>
                    <a:pt x="1619" y="6017"/>
                  </a:cubicBezTo>
                  <a:cubicBezTo>
                    <a:pt x="1764" y="6017"/>
                    <a:pt x="1910" y="5989"/>
                    <a:pt x="2056" y="5940"/>
                  </a:cubicBezTo>
                  <a:cubicBezTo>
                    <a:pt x="2281" y="5890"/>
                    <a:pt x="2507" y="5765"/>
                    <a:pt x="2707" y="5590"/>
                  </a:cubicBezTo>
                  <a:cubicBezTo>
                    <a:pt x="2782" y="5514"/>
                    <a:pt x="2858" y="5439"/>
                    <a:pt x="2933" y="5364"/>
                  </a:cubicBezTo>
                  <a:cubicBezTo>
                    <a:pt x="3008" y="5264"/>
                    <a:pt x="3058" y="5163"/>
                    <a:pt x="3108" y="5038"/>
                  </a:cubicBezTo>
                  <a:cubicBezTo>
                    <a:pt x="3158" y="4938"/>
                    <a:pt x="3183" y="4813"/>
                    <a:pt x="3209" y="4687"/>
                  </a:cubicBezTo>
                  <a:cubicBezTo>
                    <a:pt x="3234" y="4562"/>
                    <a:pt x="3209" y="4462"/>
                    <a:pt x="3209" y="4336"/>
                  </a:cubicBezTo>
                  <a:cubicBezTo>
                    <a:pt x="3183" y="4261"/>
                    <a:pt x="3158" y="4161"/>
                    <a:pt x="3133" y="4086"/>
                  </a:cubicBezTo>
                  <a:cubicBezTo>
                    <a:pt x="3083" y="3985"/>
                    <a:pt x="3033" y="3910"/>
                    <a:pt x="2983" y="3835"/>
                  </a:cubicBezTo>
                  <a:cubicBezTo>
                    <a:pt x="2908" y="3735"/>
                    <a:pt x="2858" y="3685"/>
                    <a:pt x="2782" y="3610"/>
                  </a:cubicBezTo>
                  <a:cubicBezTo>
                    <a:pt x="2682" y="3534"/>
                    <a:pt x="2607" y="3459"/>
                    <a:pt x="2532" y="3409"/>
                  </a:cubicBezTo>
                  <a:cubicBezTo>
                    <a:pt x="2356" y="3284"/>
                    <a:pt x="2156" y="3183"/>
                    <a:pt x="1980" y="3058"/>
                  </a:cubicBezTo>
                  <a:cubicBezTo>
                    <a:pt x="1880" y="3008"/>
                    <a:pt x="1805" y="2958"/>
                    <a:pt x="1705" y="2908"/>
                  </a:cubicBezTo>
                  <a:cubicBezTo>
                    <a:pt x="1605" y="2833"/>
                    <a:pt x="1529" y="2757"/>
                    <a:pt x="1429" y="2682"/>
                  </a:cubicBezTo>
                  <a:cubicBezTo>
                    <a:pt x="1204" y="2482"/>
                    <a:pt x="1003" y="2281"/>
                    <a:pt x="828" y="2031"/>
                  </a:cubicBezTo>
                  <a:lnTo>
                    <a:pt x="828" y="2031"/>
                  </a:lnTo>
                  <a:lnTo>
                    <a:pt x="853" y="2056"/>
                  </a:lnTo>
                  <a:cubicBezTo>
                    <a:pt x="677" y="1805"/>
                    <a:pt x="527" y="1529"/>
                    <a:pt x="427" y="1229"/>
                  </a:cubicBezTo>
                  <a:cubicBezTo>
                    <a:pt x="301" y="853"/>
                    <a:pt x="226" y="452"/>
                    <a:pt x="176" y="51"/>
                  </a:cubicBezTo>
                  <a:cubicBezTo>
                    <a:pt x="176" y="26"/>
                    <a:pt x="126" y="1"/>
                    <a:pt x="76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9487;p55">
              <a:extLst>
                <a:ext uri="{FF2B5EF4-FFF2-40B4-BE49-F238E27FC236}">
                  <a16:creationId xmlns:a16="http://schemas.microsoft.com/office/drawing/2014/main" id="{2CE61012-E355-4AC5-BFE7-F0B10D733075}"/>
                </a:ext>
              </a:extLst>
            </p:cNvPr>
            <p:cNvSpPr/>
            <p:nvPr/>
          </p:nvSpPr>
          <p:spPr>
            <a:xfrm>
              <a:off x="2982600" y="1278225"/>
              <a:ext cx="43875" cy="87275"/>
            </a:xfrm>
            <a:custGeom>
              <a:avLst/>
              <a:gdLst/>
              <a:ahLst/>
              <a:cxnLst/>
              <a:rect l="l" t="t" r="r" b="b"/>
              <a:pathLst>
                <a:path w="1755" h="3491" extrusionOk="0">
                  <a:moveTo>
                    <a:pt x="301" y="0"/>
                  </a:moveTo>
                  <a:cubicBezTo>
                    <a:pt x="251" y="0"/>
                    <a:pt x="201" y="25"/>
                    <a:pt x="176" y="75"/>
                  </a:cubicBezTo>
                  <a:cubicBezTo>
                    <a:pt x="51" y="376"/>
                    <a:pt x="1" y="677"/>
                    <a:pt x="1" y="1003"/>
                  </a:cubicBezTo>
                  <a:cubicBezTo>
                    <a:pt x="1" y="1329"/>
                    <a:pt x="26" y="1679"/>
                    <a:pt x="126" y="2005"/>
                  </a:cubicBezTo>
                  <a:cubicBezTo>
                    <a:pt x="151" y="2156"/>
                    <a:pt x="226" y="2331"/>
                    <a:pt x="301" y="2481"/>
                  </a:cubicBezTo>
                  <a:cubicBezTo>
                    <a:pt x="377" y="2632"/>
                    <a:pt x="477" y="2782"/>
                    <a:pt x="577" y="2908"/>
                  </a:cubicBezTo>
                  <a:cubicBezTo>
                    <a:pt x="803" y="3183"/>
                    <a:pt x="1103" y="3384"/>
                    <a:pt x="1429" y="3484"/>
                  </a:cubicBezTo>
                  <a:cubicBezTo>
                    <a:pt x="1450" y="3488"/>
                    <a:pt x="1471" y="3490"/>
                    <a:pt x="1491" y="3490"/>
                  </a:cubicBezTo>
                  <a:cubicBezTo>
                    <a:pt x="1594" y="3490"/>
                    <a:pt x="1688" y="3438"/>
                    <a:pt x="1730" y="3334"/>
                  </a:cubicBezTo>
                  <a:cubicBezTo>
                    <a:pt x="1755" y="3208"/>
                    <a:pt x="1680" y="3083"/>
                    <a:pt x="1580" y="3033"/>
                  </a:cubicBezTo>
                  <a:cubicBezTo>
                    <a:pt x="1542" y="3014"/>
                    <a:pt x="1504" y="3009"/>
                    <a:pt x="1477" y="2998"/>
                  </a:cubicBezTo>
                  <a:lnTo>
                    <a:pt x="1477" y="2998"/>
                  </a:lnTo>
                  <a:cubicBezTo>
                    <a:pt x="1479" y="3003"/>
                    <a:pt x="1479" y="3008"/>
                    <a:pt x="1479" y="3008"/>
                  </a:cubicBezTo>
                  <a:lnTo>
                    <a:pt x="1454" y="2983"/>
                  </a:lnTo>
                  <a:lnTo>
                    <a:pt x="1454" y="2983"/>
                  </a:lnTo>
                  <a:cubicBezTo>
                    <a:pt x="1460" y="2989"/>
                    <a:pt x="1468" y="2994"/>
                    <a:pt x="1477" y="2998"/>
                  </a:cubicBezTo>
                  <a:lnTo>
                    <a:pt x="1477" y="2998"/>
                  </a:lnTo>
                  <a:cubicBezTo>
                    <a:pt x="1474" y="2991"/>
                    <a:pt x="1468" y="2983"/>
                    <a:pt x="1454" y="2983"/>
                  </a:cubicBezTo>
                  <a:cubicBezTo>
                    <a:pt x="1329" y="2908"/>
                    <a:pt x="1229" y="2857"/>
                    <a:pt x="1128" y="2782"/>
                  </a:cubicBezTo>
                  <a:cubicBezTo>
                    <a:pt x="1003" y="2657"/>
                    <a:pt x="878" y="2532"/>
                    <a:pt x="778" y="2381"/>
                  </a:cubicBezTo>
                  <a:cubicBezTo>
                    <a:pt x="652" y="2181"/>
                    <a:pt x="552" y="1980"/>
                    <a:pt x="477" y="1755"/>
                  </a:cubicBezTo>
                  <a:cubicBezTo>
                    <a:pt x="402" y="1529"/>
                    <a:pt x="351" y="1304"/>
                    <a:pt x="326" y="1078"/>
                  </a:cubicBezTo>
                  <a:cubicBezTo>
                    <a:pt x="301" y="902"/>
                    <a:pt x="301" y="702"/>
                    <a:pt x="351" y="501"/>
                  </a:cubicBezTo>
                  <a:cubicBezTo>
                    <a:pt x="377" y="376"/>
                    <a:pt x="402" y="276"/>
                    <a:pt x="452" y="176"/>
                  </a:cubicBezTo>
                  <a:cubicBezTo>
                    <a:pt x="477" y="100"/>
                    <a:pt x="427" y="25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9488;p55">
              <a:extLst>
                <a:ext uri="{FF2B5EF4-FFF2-40B4-BE49-F238E27FC236}">
                  <a16:creationId xmlns:a16="http://schemas.microsoft.com/office/drawing/2014/main" id="{FF006A07-416A-4B91-A990-9EDC44C16341}"/>
                </a:ext>
              </a:extLst>
            </p:cNvPr>
            <p:cNvSpPr/>
            <p:nvPr/>
          </p:nvSpPr>
          <p:spPr>
            <a:xfrm>
              <a:off x="2933725" y="1276350"/>
              <a:ext cx="56250" cy="25125"/>
            </a:xfrm>
            <a:custGeom>
              <a:avLst/>
              <a:gdLst/>
              <a:ahLst/>
              <a:cxnLst/>
              <a:rect l="l" t="t" r="r" b="b"/>
              <a:pathLst>
                <a:path w="2250" h="1005" extrusionOk="0">
                  <a:moveTo>
                    <a:pt x="1429" y="0"/>
                  </a:moveTo>
                  <a:cubicBezTo>
                    <a:pt x="1304" y="0"/>
                    <a:pt x="1179" y="25"/>
                    <a:pt x="1078" y="50"/>
                  </a:cubicBezTo>
                  <a:cubicBezTo>
                    <a:pt x="978" y="75"/>
                    <a:pt x="878" y="100"/>
                    <a:pt x="778" y="150"/>
                  </a:cubicBezTo>
                  <a:cubicBezTo>
                    <a:pt x="677" y="201"/>
                    <a:pt x="577" y="276"/>
                    <a:pt x="477" y="351"/>
                  </a:cubicBezTo>
                  <a:cubicBezTo>
                    <a:pt x="327" y="476"/>
                    <a:pt x="176" y="627"/>
                    <a:pt x="51" y="802"/>
                  </a:cubicBezTo>
                  <a:cubicBezTo>
                    <a:pt x="1" y="852"/>
                    <a:pt x="26" y="952"/>
                    <a:pt x="76" y="977"/>
                  </a:cubicBezTo>
                  <a:cubicBezTo>
                    <a:pt x="105" y="997"/>
                    <a:pt x="133" y="1005"/>
                    <a:pt x="159" y="1005"/>
                  </a:cubicBezTo>
                  <a:cubicBezTo>
                    <a:pt x="201" y="1005"/>
                    <a:pt x="236" y="983"/>
                    <a:pt x="251" y="952"/>
                  </a:cubicBezTo>
                  <a:cubicBezTo>
                    <a:pt x="276" y="902"/>
                    <a:pt x="301" y="877"/>
                    <a:pt x="352" y="827"/>
                  </a:cubicBezTo>
                  <a:cubicBezTo>
                    <a:pt x="402" y="777"/>
                    <a:pt x="452" y="727"/>
                    <a:pt x="527" y="677"/>
                  </a:cubicBezTo>
                  <a:cubicBezTo>
                    <a:pt x="602" y="602"/>
                    <a:pt x="702" y="576"/>
                    <a:pt x="778" y="526"/>
                  </a:cubicBezTo>
                  <a:cubicBezTo>
                    <a:pt x="903" y="501"/>
                    <a:pt x="1003" y="476"/>
                    <a:pt x="1129" y="451"/>
                  </a:cubicBezTo>
                  <a:cubicBezTo>
                    <a:pt x="1204" y="451"/>
                    <a:pt x="1279" y="451"/>
                    <a:pt x="1354" y="476"/>
                  </a:cubicBezTo>
                  <a:cubicBezTo>
                    <a:pt x="1429" y="501"/>
                    <a:pt x="1504" y="526"/>
                    <a:pt x="1580" y="551"/>
                  </a:cubicBezTo>
                  <a:cubicBezTo>
                    <a:pt x="1705" y="602"/>
                    <a:pt x="1830" y="702"/>
                    <a:pt x="1956" y="752"/>
                  </a:cubicBezTo>
                  <a:cubicBezTo>
                    <a:pt x="1976" y="759"/>
                    <a:pt x="1996" y="762"/>
                    <a:pt x="2016" y="762"/>
                  </a:cubicBezTo>
                  <a:cubicBezTo>
                    <a:pt x="2143" y="762"/>
                    <a:pt x="2250" y="632"/>
                    <a:pt x="2206" y="501"/>
                  </a:cubicBezTo>
                  <a:cubicBezTo>
                    <a:pt x="2206" y="451"/>
                    <a:pt x="2181" y="401"/>
                    <a:pt x="2181" y="376"/>
                  </a:cubicBezTo>
                  <a:cubicBezTo>
                    <a:pt x="2156" y="326"/>
                    <a:pt x="2131" y="301"/>
                    <a:pt x="2106" y="276"/>
                  </a:cubicBezTo>
                  <a:cubicBezTo>
                    <a:pt x="2081" y="251"/>
                    <a:pt x="2081" y="251"/>
                    <a:pt x="2056" y="226"/>
                  </a:cubicBezTo>
                  <a:cubicBezTo>
                    <a:pt x="1956" y="150"/>
                    <a:pt x="1855" y="75"/>
                    <a:pt x="1755" y="50"/>
                  </a:cubicBezTo>
                  <a:cubicBezTo>
                    <a:pt x="1705" y="25"/>
                    <a:pt x="1655" y="25"/>
                    <a:pt x="1605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9489;p55">
              <a:extLst>
                <a:ext uri="{FF2B5EF4-FFF2-40B4-BE49-F238E27FC236}">
                  <a16:creationId xmlns:a16="http://schemas.microsoft.com/office/drawing/2014/main" id="{A9E03B1C-99BC-4078-81DB-71F6F6C3D8BD}"/>
                </a:ext>
              </a:extLst>
            </p:cNvPr>
            <p:cNvSpPr/>
            <p:nvPr/>
          </p:nvSpPr>
          <p:spPr>
            <a:xfrm>
              <a:off x="3344125" y="1246275"/>
              <a:ext cx="22600" cy="19875"/>
            </a:xfrm>
            <a:custGeom>
              <a:avLst/>
              <a:gdLst/>
              <a:ahLst/>
              <a:cxnLst/>
              <a:rect l="l" t="t" r="r" b="b"/>
              <a:pathLst>
                <a:path w="904" h="795" extrusionOk="0">
                  <a:moveTo>
                    <a:pt x="627" y="0"/>
                  </a:moveTo>
                  <a:cubicBezTo>
                    <a:pt x="577" y="0"/>
                    <a:pt x="502" y="25"/>
                    <a:pt x="477" y="50"/>
                  </a:cubicBezTo>
                  <a:cubicBezTo>
                    <a:pt x="377" y="150"/>
                    <a:pt x="251" y="251"/>
                    <a:pt x="126" y="326"/>
                  </a:cubicBezTo>
                  <a:cubicBezTo>
                    <a:pt x="26" y="401"/>
                    <a:pt x="1" y="576"/>
                    <a:pt x="76" y="677"/>
                  </a:cubicBezTo>
                  <a:cubicBezTo>
                    <a:pt x="123" y="755"/>
                    <a:pt x="209" y="794"/>
                    <a:pt x="292" y="794"/>
                  </a:cubicBezTo>
                  <a:cubicBezTo>
                    <a:pt x="341" y="794"/>
                    <a:pt x="389" y="780"/>
                    <a:pt x="427" y="752"/>
                  </a:cubicBezTo>
                  <a:cubicBezTo>
                    <a:pt x="552" y="677"/>
                    <a:pt x="678" y="576"/>
                    <a:pt x="778" y="476"/>
                  </a:cubicBezTo>
                  <a:cubicBezTo>
                    <a:pt x="828" y="426"/>
                    <a:pt x="878" y="376"/>
                    <a:pt x="878" y="326"/>
                  </a:cubicBezTo>
                  <a:cubicBezTo>
                    <a:pt x="903" y="251"/>
                    <a:pt x="878" y="175"/>
                    <a:pt x="828" y="125"/>
                  </a:cubicBezTo>
                  <a:cubicBezTo>
                    <a:pt x="803" y="75"/>
                    <a:pt x="728" y="25"/>
                    <a:pt x="678" y="25"/>
                  </a:cubicBezTo>
                  <a:cubicBezTo>
                    <a:pt x="652" y="25"/>
                    <a:pt x="627" y="0"/>
                    <a:pt x="627" y="0"/>
                  </a:cubicBezTo>
                  <a:close/>
                </a:path>
              </a:pathLst>
            </a:custGeom>
            <a:solidFill>
              <a:srgbClr val="5F4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9490;p55">
              <a:extLst>
                <a:ext uri="{FF2B5EF4-FFF2-40B4-BE49-F238E27FC236}">
                  <a16:creationId xmlns:a16="http://schemas.microsoft.com/office/drawing/2014/main" id="{CE3E204B-F387-44EF-8511-A537575218BF}"/>
                </a:ext>
              </a:extLst>
            </p:cNvPr>
            <p:cNvSpPr/>
            <p:nvPr/>
          </p:nvSpPr>
          <p:spPr>
            <a:xfrm>
              <a:off x="2911175" y="689250"/>
              <a:ext cx="681100" cy="564550"/>
            </a:xfrm>
            <a:custGeom>
              <a:avLst/>
              <a:gdLst/>
              <a:ahLst/>
              <a:cxnLst/>
              <a:rect l="l" t="t" r="r" b="b"/>
              <a:pathLst>
                <a:path w="27244" h="22582" extrusionOk="0">
                  <a:moveTo>
                    <a:pt x="15690" y="0"/>
                  </a:moveTo>
                  <a:cubicBezTo>
                    <a:pt x="15414" y="0"/>
                    <a:pt x="15138" y="25"/>
                    <a:pt x="14913" y="100"/>
                  </a:cubicBezTo>
                  <a:cubicBezTo>
                    <a:pt x="14762" y="126"/>
                    <a:pt x="14637" y="176"/>
                    <a:pt x="14487" y="251"/>
                  </a:cubicBezTo>
                  <a:cubicBezTo>
                    <a:pt x="14336" y="351"/>
                    <a:pt x="14186" y="451"/>
                    <a:pt x="14086" y="602"/>
                  </a:cubicBezTo>
                  <a:cubicBezTo>
                    <a:pt x="13910" y="476"/>
                    <a:pt x="13735" y="376"/>
                    <a:pt x="13509" y="301"/>
                  </a:cubicBezTo>
                  <a:cubicBezTo>
                    <a:pt x="13209" y="176"/>
                    <a:pt x="12883" y="126"/>
                    <a:pt x="12457" y="100"/>
                  </a:cubicBezTo>
                  <a:lnTo>
                    <a:pt x="12281" y="100"/>
                  </a:lnTo>
                  <a:cubicBezTo>
                    <a:pt x="12031" y="100"/>
                    <a:pt x="11780" y="126"/>
                    <a:pt x="11479" y="151"/>
                  </a:cubicBezTo>
                  <a:cubicBezTo>
                    <a:pt x="11203" y="176"/>
                    <a:pt x="10903" y="226"/>
                    <a:pt x="10627" y="301"/>
                  </a:cubicBezTo>
                  <a:cubicBezTo>
                    <a:pt x="10051" y="426"/>
                    <a:pt x="9499" y="627"/>
                    <a:pt x="8923" y="902"/>
                  </a:cubicBezTo>
                  <a:cubicBezTo>
                    <a:pt x="7870" y="1379"/>
                    <a:pt x="6818" y="2105"/>
                    <a:pt x="5790" y="3033"/>
                  </a:cubicBezTo>
                  <a:cubicBezTo>
                    <a:pt x="4838" y="3910"/>
                    <a:pt x="3935" y="4963"/>
                    <a:pt x="3158" y="6141"/>
                  </a:cubicBezTo>
                  <a:cubicBezTo>
                    <a:pt x="2381" y="7268"/>
                    <a:pt x="1730" y="8522"/>
                    <a:pt x="1203" y="9825"/>
                  </a:cubicBezTo>
                  <a:cubicBezTo>
                    <a:pt x="702" y="11128"/>
                    <a:pt x="351" y="12431"/>
                    <a:pt x="176" y="13710"/>
                  </a:cubicBezTo>
                  <a:cubicBezTo>
                    <a:pt x="0" y="15038"/>
                    <a:pt x="51" y="16291"/>
                    <a:pt x="276" y="17419"/>
                  </a:cubicBezTo>
                  <a:cubicBezTo>
                    <a:pt x="401" y="18020"/>
                    <a:pt x="577" y="18572"/>
                    <a:pt x="828" y="19098"/>
                  </a:cubicBezTo>
                  <a:cubicBezTo>
                    <a:pt x="1053" y="19649"/>
                    <a:pt x="1379" y="20151"/>
                    <a:pt x="1730" y="20602"/>
                  </a:cubicBezTo>
                  <a:cubicBezTo>
                    <a:pt x="2206" y="21203"/>
                    <a:pt x="2732" y="21680"/>
                    <a:pt x="3309" y="22030"/>
                  </a:cubicBezTo>
                  <a:cubicBezTo>
                    <a:pt x="3885" y="22356"/>
                    <a:pt x="4462" y="22557"/>
                    <a:pt x="5013" y="22582"/>
                  </a:cubicBezTo>
                  <a:lnTo>
                    <a:pt x="5163" y="22582"/>
                  </a:lnTo>
                  <a:cubicBezTo>
                    <a:pt x="5389" y="22582"/>
                    <a:pt x="5589" y="22557"/>
                    <a:pt x="5815" y="22507"/>
                  </a:cubicBezTo>
                  <a:cubicBezTo>
                    <a:pt x="6066" y="22431"/>
                    <a:pt x="6316" y="22306"/>
                    <a:pt x="6542" y="22156"/>
                  </a:cubicBezTo>
                  <a:cubicBezTo>
                    <a:pt x="6742" y="21980"/>
                    <a:pt x="6943" y="21780"/>
                    <a:pt x="7118" y="21504"/>
                  </a:cubicBezTo>
                  <a:cubicBezTo>
                    <a:pt x="7294" y="21253"/>
                    <a:pt x="7444" y="20953"/>
                    <a:pt x="7569" y="20577"/>
                  </a:cubicBezTo>
                  <a:cubicBezTo>
                    <a:pt x="7645" y="20351"/>
                    <a:pt x="7695" y="20076"/>
                    <a:pt x="7745" y="19775"/>
                  </a:cubicBezTo>
                  <a:cubicBezTo>
                    <a:pt x="7795" y="19474"/>
                    <a:pt x="7795" y="19148"/>
                    <a:pt x="7770" y="18722"/>
                  </a:cubicBezTo>
                  <a:cubicBezTo>
                    <a:pt x="7745" y="18471"/>
                    <a:pt x="7695" y="18196"/>
                    <a:pt x="7670" y="17945"/>
                  </a:cubicBezTo>
                  <a:lnTo>
                    <a:pt x="7620" y="17745"/>
                  </a:lnTo>
                  <a:cubicBezTo>
                    <a:pt x="7569" y="17469"/>
                    <a:pt x="7519" y="17093"/>
                    <a:pt x="7519" y="16717"/>
                  </a:cubicBezTo>
                  <a:cubicBezTo>
                    <a:pt x="7494" y="16441"/>
                    <a:pt x="7519" y="16166"/>
                    <a:pt x="7594" y="15890"/>
                  </a:cubicBezTo>
                  <a:cubicBezTo>
                    <a:pt x="7670" y="15539"/>
                    <a:pt x="7795" y="15213"/>
                    <a:pt x="7995" y="14888"/>
                  </a:cubicBezTo>
                  <a:cubicBezTo>
                    <a:pt x="8196" y="14512"/>
                    <a:pt x="8472" y="14161"/>
                    <a:pt x="8797" y="13810"/>
                  </a:cubicBezTo>
                  <a:cubicBezTo>
                    <a:pt x="9424" y="13183"/>
                    <a:pt x="10151" y="12707"/>
                    <a:pt x="10777" y="12281"/>
                  </a:cubicBezTo>
                  <a:lnTo>
                    <a:pt x="10928" y="12181"/>
                  </a:lnTo>
                  <a:cubicBezTo>
                    <a:pt x="11203" y="12005"/>
                    <a:pt x="11529" y="11780"/>
                    <a:pt x="11855" y="11554"/>
                  </a:cubicBezTo>
                  <a:cubicBezTo>
                    <a:pt x="12181" y="11329"/>
                    <a:pt x="12507" y="11053"/>
                    <a:pt x="12808" y="10777"/>
                  </a:cubicBezTo>
                  <a:cubicBezTo>
                    <a:pt x="13409" y="10276"/>
                    <a:pt x="13935" y="9700"/>
                    <a:pt x="14361" y="9123"/>
                  </a:cubicBezTo>
                  <a:cubicBezTo>
                    <a:pt x="14787" y="8522"/>
                    <a:pt x="15113" y="7895"/>
                    <a:pt x="15339" y="7243"/>
                  </a:cubicBezTo>
                  <a:cubicBezTo>
                    <a:pt x="15589" y="6517"/>
                    <a:pt x="15715" y="5740"/>
                    <a:pt x="15690" y="4913"/>
                  </a:cubicBezTo>
                  <a:cubicBezTo>
                    <a:pt x="15690" y="4386"/>
                    <a:pt x="15640" y="3835"/>
                    <a:pt x="15514" y="3258"/>
                  </a:cubicBezTo>
                  <a:lnTo>
                    <a:pt x="15514" y="3258"/>
                  </a:lnTo>
                  <a:cubicBezTo>
                    <a:pt x="15665" y="3384"/>
                    <a:pt x="15815" y="3534"/>
                    <a:pt x="15965" y="3735"/>
                  </a:cubicBezTo>
                  <a:cubicBezTo>
                    <a:pt x="16116" y="3935"/>
                    <a:pt x="16241" y="4111"/>
                    <a:pt x="16391" y="4361"/>
                  </a:cubicBezTo>
                  <a:lnTo>
                    <a:pt x="16442" y="4436"/>
                  </a:lnTo>
                  <a:cubicBezTo>
                    <a:pt x="16492" y="4512"/>
                    <a:pt x="16542" y="4587"/>
                    <a:pt x="16567" y="4662"/>
                  </a:cubicBezTo>
                  <a:cubicBezTo>
                    <a:pt x="16642" y="4762"/>
                    <a:pt x="16742" y="4887"/>
                    <a:pt x="16818" y="4988"/>
                  </a:cubicBezTo>
                  <a:cubicBezTo>
                    <a:pt x="17194" y="5539"/>
                    <a:pt x="17670" y="6191"/>
                    <a:pt x="18246" y="6767"/>
                  </a:cubicBezTo>
                  <a:cubicBezTo>
                    <a:pt x="18747" y="7268"/>
                    <a:pt x="19299" y="7644"/>
                    <a:pt x="19875" y="7895"/>
                  </a:cubicBezTo>
                  <a:cubicBezTo>
                    <a:pt x="20151" y="8020"/>
                    <a:pt x="20452" y="8121"/>
                    <a:pt x="20777" y="8196"/>
                  </a:cubicBezTo>
                  <a:cubicBezTo>
                    <a:pt x="21053" y="8246"/>
                    <a:pt x="21329" y="8296"/>
                    <a:pt x="21605" y="8321"/>
                  </a:cubicBezTo>
                  <a:lnTo>
                    <a:pt x="21805" y="8346"/>
                  </a:lnTo>
                  <a:lnTo>
                    <a:pt x="21780" y="8346"/>
                  </a:lnTo>
                  <a:cubicBezTo>
                    <a:pt x="22331" y="8421"/>
                    <a:pt x="22833" y="8547"/>
                    <a:pt x="23259" y="8697"/>
                  </a:cubicBezTo>
                  <a:cubicBezTo>
                    <a:pt x="23610" y="8872"/>
                    <a:pt x="23960" y="9048"/>
                    <a:pt x="24286" y="9299"/>
                  </a:cubicBezTo>
                  <a:cubicBezTo>
                    <a:pt x="24587" y="9524"/>
                    <a:pt x="24863" y="9775"/>
                    <a:pt x="25163" y="10075"/>
                  </a:cubicBezTo>
                  <a:cubicBezTo>
                    <a:pt x="25314" y="10226"/>
                    <a:pt x="25439" y="10376"/>
                    <a:pt x="25590" y="10527"/>
                  </a:cubicBezTo>
                  <a:cubicBezTo>
                    <a:pt x="25615" y="10577"/>
                    <a:pt x="25665" y="10627"/>
                    <a:pt x="25690" y="10677"/>
                  </a:cubicBezTo>
                  <a:cubicBezTo>
                    <a:pt x="25765" y="10752"/>
                    <a:pt x="25815" y="10802"/>
                    <a:pt x="25865" y="10877"/>
                  </a:cubicBezTo>
                  <a:cubicBezTo>
                    <a:pt x="25991" y="11028"/>
                    <a:pt x="26116" y="11128"/>
                    <a:pt x="26241" y="11203"/>
                  </a:cubicBezTo>
                  <a:cubicBezTo>
                    <a:pt x="26316" y="11253"/>
                    <a:pt x="26366" y="11304"/>
                    <a:pt x="26442" y="11329"/>
                  </a:cubicBezTo>
                  <a:cubicBezTo>
                    <a:pt x="26517" y="11354"/>
                    <a:pt x="26592" y="11379"/>
                    <a:pt x="26667" y="11379"/>
                  </a:cubicBezTo>
                  <a:lnTo>
                    <a:pt x="26692" y="11379"/>
                  </a:lnTo>
                  <a:cubicBezTo>
                    <a:pt x="26767" y="11379"/>
                    <a:pt x="26818" y="11354"/>
                    <a:pt x="26893" y="11329"/>
                  </a:cubicBezTo>
                  <a:cubicBezTo>
                    <a:pt x="26943" y="11304"/>
                    <a:pt x="26993" y="11278"/>
                    <a:pt x="27043" y="11228"/>
                  </a:cubicBezTo>
                  <a:cubicBezTo>
                    <a:pt x="27143" y="11153"/>
                    <a:pt x="27168" y="11028"/>
                    <a:pt x="27194" y="10953"/>
                  </a:cubicBezTo>
                  <a:cubicBezTo>
                    <a:pt x="27219" y="10877"/>
                    <a:pt x="27244" y="10777"/>
                    <a:pt x="27219" y="10652"/>
                  </a:cubicBezTo>
                  <a:cubicBezTo>
                    <a:pt x="27219" y="10527"/>
                    <a:pt x="27194" y="10401"/>
                    <a:pt x="27143" y="10251"/>
                  </a:cubicBezTo>
                  <a:cubicBezTo>
                    <a:pt x="27068" y="9950"/>
                    <a:pt x="26943" y="9674"/>
                    <a:pt x="26818" y="9399"/>
                  </a:cubicBezTo>
                  <a:cubicBezTo>
                    <a:pt x="26642" y="9023"/>
                    <a:pt x="26417" y="8647"/>
                    <a:pt x="26216" y="8296"/>
                  </a:cubicBezTo>
                  <a:lnTo>
                    <a:pt x="26041" y="7995"/>
                  </a:lnTo>
                  <a:cubicBezTo>
                    <a:pt x="25991" y="7920"/>
                    <a:pt x="25940" y="7845"/>
                    <a:pt x="25915" y="7745"/>
                  </a:cubicBezTo>
                  <a:lnTo>
                    <a:pt x="25865" y="7669"/>
                  </a:lnTo>
                  <a:cubicBezTo>
                    <a:pt x="25765" y="7469"/>
                    <a:pt x="25640" y="7268"/>
                    <a:pt x="25539" y="7068"/>
                  </a:cubicBezTo>
                  <a:cubicBezTo>
                    <a:pt x="25314" y="6692"/>
                    <a:pt x="25088" y="6316"/>
                    <a:pt x="24863" y="5940"/>
                  </a:cubicBezTo>
                  <a:cubicBezTo>
                    <a:pt x="24361" y="5163"/>
                    <a:pt x="23835" y="4461"/>
                    <a:pt x="23284" y="3835"/>
                  </a:cubicBezTo>
                  <a:cubicBezTo>
                    <a:pt x="22707" y="3158"/>
                    <a:pt x="22056" y="2582"/>
                    <a:pt x="21379" y="2055"/>
                  </a:cubicBezTo>
                  <a:cubicBezTo>
                    <a:pt x="20677" y="1554"/>
                    <a:pt x="19900" y="1128"/>
                    <a:pt x="19073" y="802"/>
                  </a:cubicBezTo>
                  <a:cubicBezTo>
                    <a:pt x="18798" y="702"/>
                    <a:pt x="18522" y="602"/>
                    <a:pt x="18171" y="476"/>
                  </a:cubicBezTo>
                  <a:cubicBezTo>
                    <a:pt x="17770" y="351"/>
                    <a:pt x="17419" y="251"/>
                    <a:pt x="17068" y="176"/>
                  </a:cubicBezTo>
                  <a:cubicBezTo>
                    <a:pt x="16667" y="75"/>
                    <a:pt x="16316" y="25"/>
                    <a:pt x="15965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9491;p55">
              <a:extLst>
                <a:ext uri="{FF2B5EF4-FFF2-40B4-BE49-F238E27FC236}">
                  <a16:creationId xmlns:a16="http://schemas.microsoft.com/office/drawing/2014/main" id="{F4636406-F40B-4C49-8E9E-9F38D30FEF9B}"/>
                </a:ext>
              </a:extLst>
            </p:cNvPr>
            <p:cNvSpPr/>
            <p:nvPr/>
          </p:nvSpPr>
          <p:spPr>
            <a:xfrm>
              <a:off x="4362300" y="1887875"/>
              <a:ext cx="110300" cy="97150"/>
            </a:xfrm>
            <a:custGeom>
              <a:avLst/>
              <a:gdLst/>
              <a:ahLst/>
              <a:cxnLst/>
              <a:rect l="l" t="t" r="r" b="b"/>
              <a:pathLst>
                <a:path w="4412" h="3886" extrusionOk="0">
                  <a:moveTo>
                    <a:pt x="2457" y="0"/>
                  </a:moveTo>
                  <a:cubicBezTo>
                    <a:pt x="2181" y="50"/>
                    <a:pt x="1906" y="201"/>
                    <a:pt x="1680" y="326"/>
                  </a:cubicBezTo>
                  <a:cubicBezTo>
                    <a:pt x="1429" y="477"/>
                    <a:pt x="1179" y="652"/>
                    <a:pt x="928" y="878"/>
                  </a:cubicBezTo>
                  <a:cubicBezTo>
                    <a:pt x="678" y="1103"/>
                    <a:pt x="477" y="1329"/>
                    <a:pt x="327" y="1579"/>
                  </a:cubicBezTo>
                  <a:cubicBezTo>
                    <a:pt x="251" y="1680"/>
                    <a:pt x="176" y="1805"/>
                    <a:pt x="126" y="1930"/>
                  </a:cubicBezTo>
                  <a:cubicBezTo>
                    <a:pt x="101" y="2005"/>
                    <a:pt x="76" y="2055"/>
                    <a:pt x="51" y="2131"/>
                  </a:cubicBezTo>
                  <a:cubicBezTo>
                    <a:pt x="51" y="2181"/>
                    <a:pt x="26" y="2256"/>
                    <a:pt x="26" y="2306"/>
                  </a:cubicBezTo>
                  <a:cubicBezTo>
                    <a:pt x="1" y="2582"/>
                    <a:pt x="76" y="2857"/>
                    <a:pt x="226" y="3083"/>
                  </a:cubicBezTo>
                  <a:cubicBezTo>
                    <a:pt x="452" y="3359"/>
                    <a:pt x="803" y="3534"/>
                    <a:pt x="1053" y="3634"/>
                  </a:cubicBezTo>
                  <a:cubicBezTo>
                    <a:pt x="1379" y="3785"/>
                    <a:pt x="1755" y="3860"/>
                    <a:pt x="2181" y="3885"/>
                  </a:cubicBezTo>
                  <a:lnTo>
                    <a:pt x="2332" y="3885"/>
                  </a:lnTo>
                  <a:cubicBezTo>
                    <a:pt x="2683" y="3885"/>
                    <a:pt x="3008" y="3835"/>
                    <a:pt x="3334" y="3735"/>
                  </a:cubicBezTo>
                  <a:cubicBezTo>
                    <a:pt x="3710" y="3609"/>
                    <a:pt x="4061" y="3434"/>
                    <a:pt x="4362" y="3158"/>
                  </a:cubicBezTo>
                  <a:cubicBezTo>
                    <a:pt x="4412" y="3133"/>
                    <a:pt x="4412" y="3083"/>
                    <a:pt x="4412" y="3033"/>
                  </a:cubicBezTo>
                  <a:cubicBezTo>
                    <a:pt x="4412" y="2983"/>
                    <a:pt x="4412" y="2933"/>
                    <a:pt x="4362" y="2908"/>
                  </a:cubicBezTo>
                  <a:cubicBezTo>
                    <a:pt x="4337" y="2883"/>
                    <a:pt x="4287" y="2857"/>
                    <a:pt x="4262" y="2857"/>
                  </a:cubicBezTo>
                  <a:cubicBezTo>
                    <a:pt x="4211" y="2857"/>
                    <a:pt x="4161" y="2883"/>
                    <a:pt x="4136" y="2908"/>
                  </a:cubicBezTo>
                  <a:cubicBezTo>
                    <a:pt x="4161" y="2807"/>
                    <a:pt x="4186" y="2682"/>
                    <a:pt x="4186" y="2557"/>
                  </a:cubicBezTo>
                  <a:cubicBezTo>
                    <a:pt x="4211" y="2356"/>
                    <a:pt x="4186" y="2131"/>
                    <a:pt x="4161" y="1880"/>
                  </a:cubicBezTo>
                  <a:cubicBezTo>
                    <a:pt x="4136" y="1629"/>
                    <a:pt x="4061" y="1379"/>
                    <a:pt x="3986" y="1178"/>
                  </a:cubicBezTo>
                  <a:cubicBezTo>
                    <a:pt x="3861" y="802"/>
                    <a:pt x="3610" y="326"/>
                    <a:pt x="3159" y="126"/>
                  </a:cubicBezTo>
                  <a:cubicBezTo>
                    <a:pt x="3008" y="50"/>
                    <a:pt x="2833" y="0"/>
                    <a:pt x="265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9492;p55">
              <a:extLst>
                <a:ext uri="{FF2B5EF4-FFF2-40B4-BE49-F238E27FC236}">
                  <a16:creationId xmlns:a16="http://schemas.microsoft.com/office/drawing/2014/main" id="{B8ADE89B-5E22-4A4B-B505-AAA4AC11941F}"/>
                </a:ext>
              </a:extLst>
            </p:cNvPr>
            <p:cNvSpPr/>
            <p:nvPr/>
          </p:nvSpPr>
          <p:spPr>
            <a:xfrm>
              <a:off x="3441250" y="1609675"/>
              <a:ext cx="966825" cy="853400"/>
            </a:xfrm>
            <a:custGeom>
              <a:avLst/>
              <a:gdLst/>
              <a:ahLst/>
              <a:cxnLst/>
              <a:rect l="l" t="t" r="r" b="b"/>
              <a:pathLst>
                <a:path w="38673" h="34136" extrusionOk="0">
                  <a:moveTo>
                    <a:pt x="3234" y="0"/>
                  </a:moveTo>
                  <a:cubicBezTo>
                    <a:pt x="3184" y="0"/>
                    <a:pt x="3133" y="26"/>
                    <a:pt x="3108" y="51"/>
                  </a:cubicBezTo>
                  <a:cubicBezTo>
                    <a:pt x="3058" y="101"/>
                    <a:pt x="3058" y="126"/>
                    <a:pt x="3058" y="176"/>
                  </a:cubicBezTo>
                  <a:cubicBezTo>
                    <a:pt x="3108" y="1429"/>
                    <a:pt x="3108" y="2682"/>
                    <a:pt x="3033" y="3910"/>
                  </a:cubicBezTo>
                  <a:cubicBezTo>
                    <a:pt x="2983" y="5088"/>
                    <a:pt x="2883" y="6316"/>
                    <a:pt x="2707" y="7569"/>
                  </a:cubicBezTo>
                  <a:cubicBezTo>
                    <a:pt x="2582" y="8572"/>
                    <a:pt x="2407" y="9625"/>
                    <a:pt x="2181" y="10677"/>
                  </a:cubicBezTo>
                  <a:cubicBezTo>
                    <a:pt x="2081" y="11204"/>
                    <a:pt x="1955" y="11755"/>
                    <a:pt x="1855" y="12281"/>
                  </a:cubicBezTo>
                  <a:cubicBezTo>
                    <a:pt x="1755" y="12632"/>
                    <a:pt x="1680" y="12983"/>
                    <a:pt x="1605" y="13334"/>
                  </a:cubicBezTo>
                  <a:lnTo>
                    <a:pt x="1454" y="13910"/>
                  </a:lnTo>
                  <a:cubicBezTo>
                    <a:pt x="928" y="16141"/>
                    <a:pt x="552" y="18346"/>
                    <a:pt x="301" y="20452"/>
                  </a:cubicBezTo>
                  <a:cubicBezTo>
                    <a:pt x="201" y="21479"/>
                    <a:pt x="101" y="22557"/>
                    <a:pt x="76" y="23685"/>
                  </a:cubicBezTo>
                  <a:cubicBezTo>
                    <a:pt x="26" y="24487"/>
                    <a:pt x="1" y="25339"/>
                    <a:pt x="26" y="26216"/>
                  </a:cubicBezTo>
                  <a:cubicBezTo>
                    <a:pt x="76" y="27194"/>
                    <a:pt x="176" y="28046"/>
                    <a:pt x="326" y="28823"/>
                  </a:cubicBezTo>
                  <a:cubicBezTo>
                    <a:pt x="527" y="29725"/>
                    <a:pt x="853" y="30502"/>
                    <a:pt x="1279" y="31154"/>
                  </a:cubicBezTo>
                  <a:cubicBezTo>
                    <a:pt x="1880" y="32106"/>
                    <a:pt x="2833" y="32883"/>
                    <a:pt x="4036" y="33434"/>
                  </a:cubicBezTo>
                  <a:cubicBezTo>
                    <a:pt x="4612" y="33710"/>
                    <a:pt x="5214" y="33885"/>
                    <a:pt x="5815" y="34011"/>
                  </a:cubicBezTo>
                  <a:cubicBezTo>
                    <a:pt x="6241" y="34086"/>
                    <a:pt x="6667" y="34136"/>
                    <a:pt x="7068" y="34136"/>
                  </a:cubicBezTo>
                  <a:cubicBezTo>
                    <a:pt x="7244" y="34136"/>
                    <a:pt x="7444" y="34136"/>
                    <a:pt x="7620" y="34111"/>
                  </a:cubicBezTo>
                  <a:cubicBezTo>
                    <a:pt x="7670" y="34111"/>
                    <a:pt x="7695" y="34086"/>
                    <a:pt x="7745" y="34061"/>
                  </a:cubicBezTo>
                  <a:cubicBezTo>
                    <a:pt x="7745" y="34061"/>
                    <a:pt x="7745" y="34036"/>
                    <a:pt x="7770" y="34036"/>
                  </a:cubicBezTo>
                  <a:cubicBezTo>
                    <a:pt x="7845" y="34011"/>
                    <a:pt x="7895" y="33961"/>
                    <a:pt x="7920" y="33910"/>
                  </a:cubicBezTo>
                  <a:cubicBezTo>
                    <a:pt x="7996" y="33509"/>
                    <a:pt x="8071" y="33108"/>
                    <a:pt x="8096" y="32707"/>
                  </a:cubicBezTo>
                  <a:cubicBezTo>
                    <a:pt x="8121" y="32306"/>
                    <a:pt x="8121" y="31905"/>
                    <a:pt x="8071" y="31454"/>
                  </a:cubicBezTo>
                  <a:cubicBezTo>
                    <a:pt x="8021" y="30752"/>
                    <a:pt x="7845" y="30026"/>
                    <a:pt x="7595" y="29148"/>
                  </a:cubicBezTo>
                  <a:cubicBezTo>
                    <a:pt x="7469" y="28747"/>
                    <a:pt x="7319" y="28346"/>
                    <a:pt x="7194" y="28021"/>
                  </a:cubicBezTo>
                  <a:cubicBezTo>
                    <a:pt x="7143" y="27870"/>
                    <a:pt x="7068" y="27695"/>
                    <a:pt x="7018" y="27544"/>
                  </a:cubicBezTo>
                  <a:cubicBezTo>
                    <a:pt x="6918" y="27294"/>
                    <a:pt x="6843" y="27043"/>
                    <a:pt x="6742" y="26793"/>
                  </a:cubicBezTo>
                  <a:cubicBezTo>
                    <a:pt x="6492" y="26041"/>
                    <a:pt x="6291" y="25239"/>
                    <a:pt x="6191" y="24462"/>
                  </a:cubicBezTo>
                  <a:cubicBezTo>
                    <a:pt x="6116" y="23960"/>
                    <a:pt x="6091" y="23434"/>
                    <a:pt x="6091" y="22908"/>
                  </a:cubicBezTo>
                  <a:cubicBezTo>
                    <a:pt x="6091" y="22432"/>
                    <a:pt x="6116" y="21905"/>
                    <a:pt x="6191" y="21354"/>
                  </a:cubicBezTo>
                  <a:cubicBezTo>
                    <a:pt x="6417" y="19725"/>
                    <a:pt x="6918" y="18171"/>
                    <a:pt x="7419" y="16717"/>
                  </a:cubicBezTo>
                  <a:cubicBezTo>
                    <a:pt x="8346" y="17519"/>
                    <a:pt x="9274" y="18246"/>
                    <a:pt x="10201" y="18873"/>
                  </a:cubicBezTo>
                  <a:cubicBezTo>
                    <a:pt x="11755" y="19950"/>
                    <a:pt x="13334" y="20803"/>
                    <a:pt x="14888" y="21354"/>
                  </a:cubicBezTo>
                  <a:cubicBezTo>
                    <a:pt x="15715" y="21655"/>
                    <a:pt x="16567" y="21880"/>
                    <a:pt x="17419" y="22031"/>
                  </a:cubicBezTo>
                  <a:cubicBezTo>
                    <a:pt x="18246" y="22181"/>
                    <a:pt x="19123" y="22256"/>
                    <a:pt x="20001" y="22256"/>
                  </a:cubicBezTo>
                  <a:lnTo>
                    <a:pt x="20076" y="22256"/>
                  </a:lnTo>
                  <a:cubicBezTo>
                    <a:pt x="20978" y="22256"/>
                    <a:pt x="21905" y="22156"/>
                    <a:pt x="22833" y="21955"/>
                  </a:cubicBezTo>
                  <a:cubicBezTo>
                    <a:pt x="23259" y="21880"/>
                    <a:pt x="23660" y="21780"/>
                    <a:pt x="24086" y="21680"/>
                  </a:cubicBezTo>
                  <a:cubicBezTo>
                    <a:pt x="24487" y="21580"/>
                    <a:pt x="24888" y="21479"/>
                    <a:pt x="25289" y="21354"/>
                  </a:cubicBezTo>
                  <a:cubicBezTo>
                    <a:pt x="27144" y="20878"/>
                    <a:pt x="28798" y="20326"/>
                    <a:pt x="30377" y="19725"/>
                  </a:cubicBezTo>
                  <a:cubicBezTo>
                    <a:pt x="32231" y="19023"/>
                    <a:pt x="33835" y="18271"/>
                    <a:pt x="35289" y="17444"/>
                  </a:cubicBezTo>
                  <a:cubicBezTo>
                    <a:pt x="36517" y="16717"/>
                    <a:pt x="37595" y="15940"/>
                    <a:pt x="38522" y="15088"/>
                  </a:cubicBezTo>
                  <a:cubicBezTo>
                    <a:pt x="38572" y="15063"/>
                    <a:pt x="38597" y="15013"/>
                    <a:pt x="38597" y="14963"/>
                  </a:cubicBezTo>
                  <a:cubicBezTo>
                    <a:pt x="38672" y="14687"/>
                    <a:pt x="38672" y="14361"/>
                    <a:pt x="38572" y="13960"/>
                  </a:cubicBezTo>
                  <a:cubicBezTo>
                    <a:pt x="38547" y="13785"/>
                    <a:pt x="38472" y="13610"/>
                    <a:pt x="38397" y="13384"/>
                  </a:cubicBezTo>
                  <a:cubicBezTo>
                    <a:pt x="38322" y="13209"/>
                    <a:pt x="38221" y="13008"/>
                    <a:pt x="38121" y="12808"/>
                  </a:cubicBezTo>
                  <a:cubicBezTo>
                    <a:pt x="37895" y="12457"/>
                    <a:pt x="37670" y="12131"/>
                    <a:pt x="37369" y="11880"/>
                  </a:cubicBezTo>
                  <a:cubicBezTo>
                    <a:pt x="37068" y="11605"/>
                    <a:pt x="36768" y="11429"/>
                    <a:pt x="36467" y="11354"/>
                  </a:cubicBezTo>
                  <a:lnTo>
                    <a:pt x="36417" y="11354"/>
                  </a:lnTo>
                  <a:cubicBezTo>
                    <a:pt x="36392" y="11354"/>
                    <a:pt x="36342" y="11354"/>
                    <a:pt x="36317" y="11379"/>
                  </a:cubicBezTo>
                  <a:cubicBezTo>
                    <a:pt x="36317" y="11379"/>
                    <a:pt x="36317" y="11379"/>
                    <a:pt x="36291" y="11404"/>
                  </a:cubicBezTo>
                  <a:cubicBezTo>
                    <a:pt x="34863" y="12306"/>
                    <a:pt x="33259" y="13108"/>
                    <a:pt x="31530" y="13785"/>
                  </a:cubicBezTo>
                  <a:lnTo>
                    <a:pt x="31504" y="13810"/>
                  </a:lnTo>
                  <a:cubicBezTo>
                    <a:pt x="30251" y="14261"/>
                    <a:pt x="28923" y="14687"/>
                    <a:pt x="27494" y="15038"/>
                  </a:cubicBezTo>
                  <a:cubicBezTo>
                    <a:pt x="26342" y="15314"/>
                    <a:pt x="24963" y="15640"/>
                    <a:pt x="23560" y="15790"/>
                  </a:cubicBezTo>
                  <a:cubicBezTo>
                    <a:pt x="22983" y="15865"/>
                    <a:pt x="22457" y="15890"/>
                    <a:pt x="21956" y="15890"/>
                  </a:cubicBezTo>
                  <a:cubicBezTo>
                    <a:pt x="21429" y="15890"/>
                    <a:pt x="20903" y="15865"/>
                    <a:pt x="20427" y="15790"/>
                  </a:cubicBezTo>
                  <a:cubicBezTo>
                    <a:pt x="19775" y="15690"/>
                    <a:pt x="19149" y="15514"/>
                    <a:pt x="18622" y="15289"/>
                  </a:cubicBezTo>
                  <a:cubicBezTo>
                    <a:pt x="18121" y="15088"/>
                    <a:pt x="17645" y="14788"/>
                    <a:pt x="17169" y="14386"/>
                  </a:cubicBezTo>
                  <a:cubicBezTo>
                    <a:pt x="16467" y="13810"/>
                    <a:pt x="15865" y="13133"/>
                    <a:pt x="15364" y="12532"/>
                  </a:cubicBezTo>
                  <a:cubicBezTo>
                    <a:pt x="15214" y="12331"/>
                    <a:pt x="15038" y="12131"/>
                    <a:pt x="14888" y="11955"/>
                  </a:cubicBezTo>
                  <a:cubicBezTo>
                    <a:pt x="14763" y="11805"/>
                    <a:pt x="14637" y="11655"/>
                    <a:pt x="14512" y="11504"/>
                  </a:cubicBezTo>
                  <a:cubicBezTo>
                    <a:pt x="14336" y="11279"/>
                    <a:pt x="14161" y="11053"/>
                    <a:pt x="13986" y="10828"/>
                  </a:cubicBezTo>
                  <a:lnTo>
                    <a:pt x="13610" y="10402"/>
                  </a:lnTo>
                  <a:cubicBezTo>
                    <a:pt x="13259" y="9950"/>
                    <a:pt x="12908" y="9524"/>
                    <a:pt x="12557" y="9098"/>
                  </a:cubicBezTo>
                  <a:cubicBezTo>
                    <a:pt x="11680" y="8046"/>
                    <a:pt x="10778" y="6918"/>
                    <a:pt x="9850" y="5865"/>
                  </a:cubicBezTo>
                  <a:cubicBezTo>
                    <a:pt x="8823" y="4662"/>
                    <a:pt x="7845" y="3660"/>
                    <a:pt x="6893" y="2782"/>
                  </a:cubicBezTo>
                  <a:cubicBezTo>
                    <a:pt x="5765" y="1755"/>
                    <a:pt x="4587" y="853"/>
                    <a:pt x="3384" y="76"/>
                  </a:cubicBezTo>
                  <a:cubicBezTo>
                    <a:pt x="3384" y="51"/>
                    <a:pt x="3359" y="51"/>
                    <a:pt x="3334" y="51"/>
                  </a:cubicBezTo>
                  <a:cubicBezTo>
                    <a:pt x="3309" y="26"/>
                    <a:pt x="3259" y="0"/>
                    <a:pt x="3234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9493;p55">
              <a:extLst>
                <a:ext uri="{FF2B5EF4-FFF2-40B4-BE49-F238E27FC236}">
                  <a16:creationId xmlns:a16="http://schemas.microsoft.com/office/drawing/2014/main" id="{13F1746F-EFF9-4779-941D-D6A947636AE7}"/>
                </a:ext>
              </a:extLst>
            </p:cNvPr>
            <p:cNvSpPr/>
            <p:nvPr/>
          </p:nvSpPr>
          <p:spPr>
            <a:xfrm>
              <a:off x="3516450" y="1605925"/>
              <a:ext cx="8150" cy="26950"/>
            </a:xfrm>
            <a:custGeom>
              <a:avLst/>
              <a:gdLst/>
              <a:ahLst/>
              <a:cxnLst/>
              <a:rect l="l" t="t" r="r" b="b"/>
              <a:pathLst>
                <a:path w="326" h="1078" extrusionOk="0">
                  <a:moveTo>
                    <a:pt x="75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50" y="226"/>
                    <a:pt x="75" y="351"/>
                    <a:pt x="100" y="476"/>
                  </a:cubicBezTo>
                  <a:cubicBezTo>
                    <a:pt x="125" y="652"/>
                    <a:pt x="150" y="827"/>
                    <a:pt x="150" y="978"/>
                  </a:cubicBezTo>
                  <a:cubicBezTo>
                    <a:pt x="150" y="1028"/>
                    <a:pt x="201" y="1078"/>
                    <a:pt x="251" y="1078"/>
                  </a:cubicBezTo>
                  <a:cubicBezTo>
                    <a:pt x="301" y="1053"/>
                    <a:pt x="326" y="1028"/>
                    <a:pt x="326" y="978"/>
                  </a:cubicBezTo>
                  <a:cubicBezTo>
                    <a:pt x="326" y="827"/>
                    <a:pt x="301" y="677"/>
                    <a:pt x="276" y="526"/>
                  </a:cubicBezTo>
                  <a:cubicBezTo>
                    <a:pt x="251" y="376"/>
                    <a:pt x="201" y="201"/>
                    <a:pt x="176" y="50"/>
                  </a:cubicBezTo>
                  <a:cubicBezTo>
                    <a:pt x="176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9494;p55">
              <a:extLst>
                <a:ext uri="{FF2B5EF4-FFF2-40B4-BE49-F238E27FC236}">
                  <a16:creationId xmlns:a16="http://schemas.microsoft.com/office/drawing/2014/main" id="{072E3CB7-78CA-4CD6-9E67-E5E974C1267D}"/>
                </a:ext>
              </a:extLst>
            </p:cNvPr>
            <p:cNvSpPr/>
            <p:nvPr/>
          </p:nvSpPr>
          <p:spPr>
            <a:xfrm>
              <a:off x="3516450" y="1604650"/>
              <a:ext cx="6275" cy="18825"/>
            </a:xfrm>
            <a:custGeom>
              <a:avLst/>
              <a:gdLst/>
              <a:ahLst/>
              <a:cxnLst/>
              <a:rect l="l" t="t" r="r" b="b"/>
              <a:pathLst>
                <a:path w="251" h="753" extrusionOk="0">
                  <a:moveTo>
                    <a:pt x="75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25" y="277"/>
                    <a:pt x="50" y="477"/>
                    <a:pt x="75" y="653"/>
                  </a:cubicBezTo>
                  <a:cubicBezTo>
                    <a:pt x="100" y="678"/>
                    <a:pt x="100" y="703"/>
                    <a:pt x="125" y="728"/>
                  </a:cubicBezTo>
                  <a:cubicBezTo>
                    <a:pt x="125" y="728"/>
                    <a:pt x="150" y="753"/>
                    <a:pt x="176" y="753"/>
                  </a:cubicBezTo>
                  <a:cubicBezTo>
                    <a:pt x="201" y="753"/>
                    <a:pt x="226" y="728"/>
                    <a:pt x="226" y="728"/>
                  </a:cubicBezTo>
                  <a:cubicBezTo>
                    <a:pt x="251" y="703"/>
                    <a:pt x="251" y="678"/>
                    <a:pt x="251" y="653"/>
                  </a:cubicBezTo>
                  <a:cubicBezTo>
                    <a:pt x="226" y="477"/>
                    <a:pt x="176" y="277"/>
                    <a:pt x="176" y="101"/>
                  </a:cubicBezTo>
                  <a:cubicBezTo>
                    <a:pt x="150" y="51"/>
                    <a:pt x="125" y="1"/>
                    <a:pt x="75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9495;p55">
              <a:extLst>
                <a:ext uri="{FF2B5EF4-FFF2-40B4-BE49-F238E27FC236}">
                  <a16:creationId xmlns:a16="http://schemas.microsoft.com/office/drawing/2014/main" id="{EE7987BE-F1BA-4157-8D94-933F8E881EB9}"/>
                </a:ext>
              </a:extLst>
            </p:cNvPr>
            <p:cNvSpPr/>
            <p:nvPr/>
          </p:nvSpPr>
          <p:spPr>
            <a:xfrm>
              <a:off x="3516450" y="1605300"/>
              <a:ext cx="18175" cy="14050"/>
            </a:xfrm>
            <a:custGeom>
              <a:avLst/>
              <a:gdLst/>
              <a:ahLst/>
              <a:cxnLst/>
              <a:rect l="l" t="t" r="r" b="b"/>
              <a:pathLst>
                <a:path w="727" h="562" extrusionOk="0">
                  <a:moveTo>
                    <a:pt x="100" y="0"/>
                  </a:moveTo>
                  <a:cubicBezTo>
                    <a:pt x="75" y="0"/>
                    <a:pt x="50" y="25"/>
                    <a:pt x="25" y="50"/>
                  </a:cubicBezTo>
                  <a:cubicBezTo>
                    <a:pt x="25" y="50"/>
                    <a:pt x="0" y="75"/>
                    <a:pt x="0" y="100"/>
                  </a:cubicBezTo>
                  <a:cubicBezTo>
                    <a:pt x="0" y="125"/>
                    <a:pt x="25" y="150"/>
                    <a:pt x="50" y="150"/>
                  </a:cubicBezTo>
                  <a:cubicBezTo>
                    <a:pt x="226" y="301"/>
                    <a:pt x="401" y="426"/>
                    <a:pt x="602" y="551"/>
                  </a:cubicBezTo>
                  <a:cubicBezTo>
                    <a:pt x="608" y="558"/>
                    <a:pt x="617" y="561"/>
                    <a:pt x="626" y="561"/>
                  </a:cubicBezTo>
                  <a:cubicBezTo>
                    <a:pt x="652" y="561"/>
                    <a:pt x="684" y="538"/>
                    <a:pt x="702" y="501"/>
                  </a:cubicBezTo>
                  <a:cubicBezTo>
                    <a:pt x="727" y="476"/>
                    <a:pt x="727" y="451"/>
                    <a:pt x="702" y="426"/>
                  </a:cubicBezTo>
                  <a:cubicBezTo>
                    <a:pt x="702" y="401"/>
                    <a:pt x="702" y="401"/>
                    <a:pt x="677" y="376"/>
                  </a:cubicBezTo>
                  <a:cubicBezTo>
                    <a:pt x="627" y="376"/>
                    <a:pt x="602" y="351"/>
                    <a:pt x="551" y="326"/>
                  </a:cubicBezTo>
                  <a:lnTo>
                    <a:pt x="577" y="326"/>
                  </a:lnTo>
                  <a:cubicBezTo>
                    <a:pt x="426" y="226"/>
                    <a:pt x="301" y="125"/>
                    <a:pt x="150" y="25"/>
                  </a:cubicBezTo>
                  <a:cubicBezTo>
                    <a:pt x="125" y="25"/>
                    <a:pt x="125" y="0"/>
                    <a:pt x="100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9496;p55">
              <a:extLst>
                <a:ext uri="{FF2B5EF4-FFF2-40B4-BE49-F238E27FC236}">
                  <a16:creationId xmlns:a16="http://schemas.microsoft.com/office/drawing/2014/main" id="{ADD028ED-595E-4CE9-B5B8-DEE71A1E17A4}"/>
                </a:ext>
              </a:extLst>
            </p:cNvPr>
            <p:cNvSpPr/>
            <p:nvPr/>
          </p:nvSpPr>
          <p:spPr>
            <a:xfrm>
              <a:off x="3517075" y="1605300"/>
              <a:ext cx="62675" cy="49600"/>
            </a:xfrm>
            <a:custGeom>
              <a:avLst/>
              <a:gdLst/>
              <a:ahLst/>
              <a:cxnLst/>
              <a:rect l="l" t="t" r="r" b="b"/>
              <a:pathLst>
                <a:path w="2507" h="1984" extrusionOk="0">
                  <a:moveTo>
                    <a:pt x="100" y="0"/>
                  </a:moveTo>
                  <a:cubicBezTo>
                    <a:pt x="50" y="0"/>
                    <a:pt x="25" y="25"/>
                    <a:pt x="25" y="50"/>
                  </a:cubicBezTo>
                  <a:cubicBezTo>
                    <a:pt x="0" y="100"/>
                    <a:pt x="0" y="150"/>
                    <a:pt x="50" y="150"/>
                  </a:cubicBezTo>
                  <a:cubicBezTo>
                    <a:pt x="176" y="226"/>
                    <a:pt x="301" y="301"/>
                    <a:pt x="401" y="376"/>
                  </a:cubicBezTo>
                  <a:cubicBezTo>
                    <a:pt x="752" y="602"/>
                    <a:pt x="1053" y="852"/>
                    <a:pt x="1379" y="1128"/>
                  </a:cubicBezTo>
                  <a:cubicBezTo>
                    <a:pt x="1704" y="1404"/>
                    <a:pt x="2030" y="1679"/>
                    <a:pt x="2356" y="1955"/>
                  </a:cubicBezTo>
                  <a:cubicBezTo>
                    <a:pt x="2377" y="1976"/>
                    <a:pt x="2398" y="1984"/>
                    <a:pt x="2418" y="1984"/>
                  </a:cubicBezTo>
                  <a:cubicBezTo>
                    <a:pt x="2444" y="1984"/>
                    <a:pt x="2467" y="1969"/>
                    <a:pt x="2481" y="1955"/>
                  </a:cubicBezTo>
                  <a:cubicBezTo>
                    <a:pt x="2506" y="1930"/>
                    <a:pt x="2506" y="1855"/>
                    <a:pt x="2481" y="1830"/>
                  </a:cubicBezTo>
                  <a:cubicBezTo>
                    <a:pt x="2105" y="1504"/>
                    <a:pt x="1729" y="1178"/>
                    <a:pt x="1354" y="877"/>
                  </a:cubicBezTo>
                  <a:cubicBezTo>
                    <a:pt x="953" y="551"/>
                    <a:pt x="552" y="251"/>
                    <a:pt x="12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9497;p55">
              <a:extLst>
                <a:ext uri="{FF2B5EF4-FFF2-40B4-BE49-F238E27FC236}">
                  <a16:creationId xmlns:a16="http://schemas.microsoft.com/office/drawing/2014/main" id="{DBB56358-C583-4EF7-A421-A2D27352FC03}"/>
                </a:ext>
              </a:extLst>
            </p:cNvPr>
            <p:cNvSpPr/>
            <p:nvPr/>
          </p:nvSpPr>
          <p:spPr>
            <a:xfrm>
              <a:off x="3532725" y="1615950"/>
              <a:ext cx="38250" cy="30175"/>
            </a:xfrm>
            <a:custGeom>
              <a:avLst/>
              <a:gdLst/>
              <a:ahLst/>
              <a:cxnLst/>
              <a:rect l="l" t="t" r="r" b="b"/>
              <a:pathLst>
                <a:path w="1530" h="1207" extrusionOk="0">
                  <a:moveTo>
                    <a:pt x="101" y="0"/>
                  </a:moveTo>
                  <a:cubicBezTo>
                    <a:pt x="51" y="0"/>
                    <a:pt x="26" y="25"/>
                    <a:pt x="1" y="50"/>
                  </a:cubicBezTo>
                  <a:cubicBezTo>
                    <a:pt x="1" y="75"/>
                    <a:pt x="1" y="125"/>
                    <a:pt x="51" y="150"/>
                  </a:cubicBezTo>
                  <a:cubicBezTo>
                    <a:pt x="126" y="201"/>
                    <a:pt x="176" y="251"/>
                    <a:pt x="251" y="276"/>
                  </a:cubicBezTo>
                  <a:lnTo>
                    <a:pt x="226" y="276"/>
                  </a:lnTo>
                  <a:cubicBezTo>
                    <a:pt x="627" y="551"/>
                    <a:pt x="1003" y="877"/>
                    <a:pt x="1354" y="1178"/>
                  </a:cubicBezTo>
                  <a:cubicBezTo>
                    <a:pt x="1375" y="1199"/>
                    <a:pt x="1396" y="1207"/>
                    <a:pt x="1416" y="1207"/>
                  </a:cubicBezTo>
                  <a:cubicBezTo>
                    <a:pt x="1442" y="1207"/>
                    <a:pt x="1465" y="1193"/>
                    <a:pt x="1479" y="1178"/>
                  </a:cubicBezTo>
                  <a:cubicBezTo>
                    <a:pt x="1530" y="1153"/>
                    <a:pt x="1504" y="1078"/>
                    <a:pt x="1479" y="1053"/>
                  </a:cubicBezTo>
                  <a:cubicBezTo>
                    <a:pt x="1053" y="677"/>
                    <a:pt x="627" y="301"/>
                    <a:pt x="126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9498;p55">
              <a:extLst>
                <a:ext uri="{FF2B5EF4-FFF2-40B4-BE49-F238E27FC236}">
                  <a16:creationId xmlns:a16="http://schemas.microsoft.com/office/drawing/2014/main" id="{462955F6-46BD-4F9F-AB0C-5CA104A28BD7}"/>
                </a:ext>
              </a:extLst>
            </p:cNvPr>
            <p:cNvSpPr/>
            <p:nvPr/>
          </p:nvSpPr>
          <p:spPr>
            <a:xfrm>
              <a:off x="3540250" y="1622200"/>
              <a:ext cx="38250" cy="31200"/>
            </a:xfrm>
            <a:custGeom>
              <a:avLst/>
              <a:gdLst/>
              <a:ahLst/>
              <a:cxnLst/>
              <a:rect l="l" t="t" r="r" b="b"/>
              <a:pathLst>
                <a:path w="1530" h="1248" extrusionOk="0">
                  <a:moveTo>
                    <a:pt x="101" y="1"/>
                  </a:moveTo>
                  <a:cubicBezTo>
                    <a:pt x="76" y="1"/>
                    <a:pt x="51" y="1"/>
                    <a:pt x="26" y="26"/>
                  </a:cubicBezTo>
                  <a:cubicBezTo>
                    <a:pt x="26" y="51"/>
                    <a:pt x="0" y="76"/>
                    <a:pt x="0" y="76"/>
                  </a:cubicBezTo>
                  <a:cubicBezTo>
                    <a:pt x="0" y="101"/>
                    <a:pt x="26" y="126"/>
                    <a:pt x="51" y="151"/>
                  </a:cubicBezTo>
                  <a:cubicBezTo>
                    <a:pt x="276" y="301"/>
                    <a:pt x="502" y="477"/>
                    <a:pt x="702" y="627"/>
                  </a:cubicBezTo>
                  <a:cubicBezTo>
                    <a:pt x="928" y="828"/>
                    <a:pt x="1153" y="1028"/>
                    <a:pt x="1379" y="1229"/>
                  </a:cubicBezTo>
                  <a:cubicBezTo>
                    <a:pt x="1391" y="1241"/>
                    <a:pt x="1417" y="1248"/>
                    <a:pt x="1442" y="1248"/>
                  </a:cubicBezTo>
                  <a:cubicBezTo>
                    <a:pt x="1467" y="1248"/>
                    <a:pt x="1492" y="1241"/>
                    <a:pt x="1504" y="1229"/>
                  </a:cubicBezTo>
                  <a:cubicBezTo>
                    <a:pt x="1529" y="1179"/>
                    <a:pt x="1529" y="1129"/>
                    <a:pt x="1479" y="1103"/>
                  </a:cubicBezTo>
                  <a:cubicBezTo>
                    <a:pt x="1279" y="903"/>
                    <a:pt x="1078" y="728"/>
                    <a:pt x="878" y="552"/>
                  </a:cubicBezTo>
                  <a:cubicBezTo>
                    <a:pt x="627" y="352"/>
                    <a:pt x="401" y="176"/>
                    <a:pt x="151" y="26"/>
                  </a:cubicBezTo>
                  <a:cubicBezTo>
                    <a:pt x="126" y="1"/>
                    <a:pt x="126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9499;p55">
              <a:extLst>
                <a:ext uri="{FF2B5EF4-FFF2-40B4-BE49-F238E27FC236}">
                  <a16:creationId xmlns:a16="http://schemas.microsoft.com/office/drawing/2014/main" id="{5ECDD540-0A23-4716-A72D-41ADCA5953AF}"/>
                </a:ext>
              </a:extLst>
            </p:cNvPr>
            <p:cNvSpPr/>
            <p:nvPr/>
          </p:nvSpPr>
          <p:spPr>
            <a:xfrm>
              <a:off x="3544625" y="1624700"/>
              <a:ext cx="36375" cy="30525"/>
            </a:xfrm>
            <a:custGeom>
              <a:avLst/>
              <a:gdLst/>
              <a:ahLst/>
              <a:cxnLst/>
              <a:rect l="l" t="t" r="r" b="b"/>
              <a:pathLst>
                <a:path w="1455" h="1221" extrusionOk="0">
                  <a:moveTo>
                    <a:pt x="76" y="1"/>
                  </a:moveTo>
                  <a:cubicBezTo>
                    <a:pt x="51" y="1"/>
                    <a:pt x="26" y="1"/>
                    <a:pt x="1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26"/>
                    <a:pt x="26" y="151"/>
                  </a:cubicBezTo>
                  <a:cubicBezTo>
                    <a:pt x="252" y="302"/>
                    <a:pt x="452" y="452"/>
                    <a:pt x="653" y="628"/>
                  </a:cubicBezTo>
                  <a:cubicBezTo>
                    <a:pt x="878" y="803"/>
                    <a:pt x="1104" y="978"/>
                    <a:pt x="1304" y="1204"/>
                  </a:cubicBezTo>
                  <a:cubicBezTo>
                    <a:pt x="1315" y="1214"/>
                    <a:pt x="1334" y="1220"/>
                    <a:pt x="1354" y="1220"/>
                  </a:cubicBezTo>
                  <a:cubicBezTo>
                    <a:pt x="1383" y="1220"/>
                    <a:pt x="1415" y="1208"/>
                    <a:pt x="1429" y="1179"/>
                  </a:cubicBezTo>
                  <a:cubicBezTo>
                    <a:pt x="1429" y="1179"/>
                    <a:pt x="1455" y="1154"/>
                    <a:pt x="1455" y="1129"/>
                  </a:cubicBezTo>
                  <a:cubicBezTo>
                    <a:pt x="1455" y="1104"/>
                    <a:pt x="1429" y="1079"/>
                    <a:pt x="1404" y="1054"/>
                  </a:cubicBezTo>
                  <a:cubicBezTo>
                    <a:pt x="1229" y="878"/>
                    <a:pt x="1028" y="703"/>
                    <a:pt x="828" y="527"/>
                  </a:cubicBezTo>
                  <a:cubicBezTo>
                    <a:pt x="602" y="352"/>
                    <a:pt x="377" y="176"/>
                    <a:pt x="126" y="26"/>
                  </a:cubicBezTo>
                  <a:cubicBezTo>
                    <a:pt x="126" y="1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9500;p55">
              <a:extLst>
                <a:ext uri="{FF2B5EF4-FFF2-40B4-BE49-F238E27FC236}">
                  <a16:creationId xmlns:a16="http://schemas.microsoft.com/office/drawing/2014/main" id="{588356E3-0BE5-494C-87B0-7F3690F0B05F}"/>
                </a:ext>
              </a:extLst>
            </p:cNvPr>
            <p:cNvSpPr/>
            <p:nvPr/>
          </p:nvSpPr>
          <p:spPr>
            <a:xfrm>
              <a:off x="3542750" y="1622825"/>
              <a:ext cx="27600" cy="22375"/>
            </a:xfrm>
            <a:custGeom>
              <a:avLst/>
              <a:gdLst/>
              <a:ahLst/>
              <a:cxnLst/>
              <a:rect l="l" t="t" r="r" b="b"/>
              <a:pathLst>
                <a:path w="1104" h="895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26"/>
                    <a:pt x="26" y="151"/>
                  </a:cubicBezTo>
                  <a:cubicBezTo>
                    <a:pt x="327" y="402"/>
                    <a:pt x="652" y="627"/>
                    <a:pt x="953" y="878"/>
                  </a:cubicBezTo>
                  <a:cubicBezTo>
                    <a:pt x="963" y="888"/>
                    <a:pt x="978" y="894"/>
                    <a:pt x="994" y="894"/>
                  </a:cubicBezTo>
                  <a:cubicBezTo>
                    <a:pt x="1015" y="894"/>
                    <a:pt x="1039" y="882"/>
                    <a:pt x="1053" y="853"/>
                  </a:cubicBezTo>
                  <a:cubicBezTo>
                    <a:pt x="1103" y="828"/>
                    <a:pt x="1103" y="778"/>
                    <a:pt x="1053" y="728"/>
                  </a:cubicBezTo>
                  <a:cubicBezTo>
                    <a:pt x="753" y="477"/>
                    <a:pt x="452" y="276"/>
                    <a:pt x="151" y="26"/>
                  </a:cubicBezTo>
                  <a:cubicBezTo>
                    <a:pt x="126" y="26"/>
                    <a:pt x="101" y="1"/>
                    <a:pt x="7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9501;p55">
              <a:extLst>
                <a:ext uri="{FF2B5EF4-FFF2-40B4-BE49-F238E27FC236}">
                  <a16:creationId xmlns:a16="http://schemas.microsoft.com/office/drawing/2014/main" id="{0DAD229A-D138-4413-8EA3-D9938F01E126}"/>
                </a:ext>
              </a:extLst>
            </p:cNvPr>
            <p:cNvSpPr/>
            <p:nvPr/>
          </p:nvSpPr>
          <p:spPr>
            <a:xfrm>
              <a:off x="3543375" y="1624075"/>
              <a:ext cx="35125" cy="28550"/>
            </a:xfrm>
            <a:custGeom>
              <a:avLst/>
              <a:gdLst/>
              <a:ahLst/>
              <a:cxnLst/>
              <a:rect l="l" t="t" r="r" b="b"/>
              <a:pathLst>
                <a:path w="1405" h="1142" extrusionOk="0">
                  <a:moveTo>
                    <a:pt x="76" y="1"/>
                  </a:moveTo>
                  <a:cubicBezTo>
                    <a:pt x="51" y="1"/>
                    <a:pt x="26" y="26"/>
                    <a:pt x="26" y="51"/>
                  </a:cubicBezTo>
                  <a:cubicBezTo>
                    <a:pt x="1" y="76"/>
                    <a:pt x="1" y="101"/>
                    <a:pt x="1" y="101"/>
                  </a:cubicBezTo>
                  <a:cubicBezTo>
                    <a:pt x="26" y="126"/>
                    <a:pt x="26" y="151"/>
                    <a:pt x="51" y="151"/>
                  </a:cubicBezTo>
                  <a:cubicBezTo>
                    <a:pt x="101" y="176"/>
                    <a:pt x="126" y="201"/>
                    <a:pt x="151" y="226"/>
                  </a:cubicBezTo>
                  <a:cubicBezTo>
                    <a:pt x="327" y="352"/>
                    <a:pt x="502" y="477"/>
                    <a:pt x="703" y="627"/>
                  </a:cubicBezTo>
                  <a:cubicBezTo>
                    <a:pt x="878" y="778"/>
                    <a:pt x="1078" y="928"/>
                    <a:pt x="1254" y="1104"/>
                  </a:cubicBezTo>
                  <a:cubicBezTo>
                    <a:pt x="1266" y="1129"/>
                    <a:pt x="1285" y="1141"/>
                    <a:pt x="1307" y="1141"/>
                  </a:cubicBezTo>
                  <a:cubicBezTo>
                    <a:pt x="1329" y="1141"/>
                    <a:pt x="1354" y="1129"/>
                    <a:pt x="1379" y="1104"/>
                  </a:cubicBezTo>
                  <a:cubicBezTo>
                    <a:pt x="1404" y="1079"/>
                    <a:pt x="1404" y="1028"/>
                    <a:pt x="1354" y="978"/>
                  </a:cubicBezTo>
                  <a:cubicBezTo>
                    <a:pt x="1179" y="803"/>
                    <a:pt x="978" y="627"/>
                    <a:pt x="753" y="452"/>
                  </a:cubicBezTo>
                  <a:cubicBezTo>
                    <a:pt x="552" y="302"/>
                    <a:pt x="352" y="151"/>
                    <a:pt x="1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9502;p55">
              <a:extLst>
                <a:ext uri="{FF2B5EF4-FFF2-40B4-BE49-F238E27FC236}">
                  <a16:creationId xmlns:a16="http://schemas.microsoft.com/office/drawing/2014/main" id="{1ABE21E9-457E-465A-B40B-2B06469A1727}"/>
                </a:ext>
              </a:extLst>
            </p:cNvPr>
            <p:cNvSpPr/>
            <p:nvPr/>
          </p:nvSpPr>
          <p:spPr>
            <a:xfrm>
              <a:off x="3545900" y="1625975"/>
              <a:ext cx="43875" cy="36825"/>
            </a:xfrm>
            <a:custGeom>
              <a:avLst/>
              <a:gdLst/>
              <a:ahLst/>
              <a:cxnLst/>
              <a:rect l="l" t="t" r="r" b="b"/>
              <a:pathLst>
                <a:path w="1755" h="1473" extrusionOk="0">
                  <a:moveTo>
                    <a:pt x="75" y="0"/>
                  </a:moveTo>
                  <a:cubicBezTo>
                    <a:pt x="50" y="0"/>
                    <a:pt x="25" y="25"/>
                    <a:pt x="0" y="25"/>
                  </a:cubicBezTo>
                  <a:cubicBezTo>
                    <a:pt x="0" y="50"/>
                    <a:pt x="0" y="75"/>
                    <a:pt x="0" y="100"/>
                  </a:cubicBezTo>
                  <a:cubicBezTo>
                    <a:pt x="0" y="125"/>
                    <a:pt x="0" y="150"/>
                    <a:pt x="25" y="150"/>
                  </a:cubicBezTo>
                  <a:cubicBezTo>
                    <a:pt x="576" y="551"/>
                    <a:pt x="1103" y="978"/>
                    <a:pt x="1604" y="1454"/>
                  </a:cubicBezTo>
                  <a:cubicBezTo>
                    <a:pt x="1629" y="1466"/>
                    <a:pt x="1654" y="1473"/>
                    <a:pt x="1676" y="1473"/>
                  </a:cubicBezTo>
                  <a:cubicBezTo>
                    <a:pt x="1698" y="1473"/>
                    <a:pt x="1717" y="1466"/>
                    <a:pt x="1729" y="1454"/>
                  </a:cubicBezTo>
                  <a:cubicBezTo>
                    <a:pt x="1754" y="1404"/>
                    <a:pt x="1754" y="1353"/>
                    <a:pt x="1729" y="1328"/>
                  </a:cubicBezTo>
                  <a:cubicBezTo>
                    <a:pt x="1228" y="852"/>
                    <a:pt x="702" y="426"/>
                    <a:pt x="125" y="25"/>
                  </a:cubicBezTo>
                  <a:cubicBezTo>
                    <a:pt x="125" y="25"/>
                    <a:pt x="100" y="0"/>
                    <a:pt x="75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9503;p55">
              <a:extLst>
                <a:ext uri="{FF2B5EF4-FFF2-40B4-BE49-F238E27FC236}">
                  <a16:creationId xmlns:a16="http://schemas.microsoft.com/office/drawing/2014/main" id="{265FDDE3-3BFB-4A33-A69D-0203191139CE}"/>
                </a:ext>
              </a:extLst>
            </p:cNvPr>
            <p:cNvSpPr/>
            <p:nvPr/>
          </p:nvSpPr>
          <p:spPr>
            <a:xfrm>
              <a:off x="3560925" y="1637250"/>
              <a:ext cx="28850" cy="24250"/>
            </a:xfrm>
            <a:custGeom>
              <a:avLst/>
              <a:gdLst/>
              <a:ahLst/>
              <a:cxnLst/>
              <a:rect l="l" t="t" r="r" b="b"/>
              <a:pathLst>
                <a:path w="1154" h="970" extrusionOk="0">
                  <a:moveTo>
                    <a:pt x="101" y="0"/>
                  </a:moveTo>
                  <a:cubicBezTo>
                    <a:pt x="76" y="0"/>
                    <a:pt x="51" y="25"/>
                    <a:pt x="26" y="50"/>
                  </a:cubicBezTo>
                  <a:cubicBezTo>
                    <a:pt x="1" y="75"/>
                    <a:pt x="1" y="126"/>
                    <a:pt x="51" y="151"/>
                  </a:cubicBezTo>
                  <a:cubicBezTo>
                    <a:pt x="376" y="401"/>
                    <a:pt x="677" y="677"/>
                    <a:pt x="1003" y="953"/>
                  </a:cubicBezTo>
                  <a:cubicBezTo>
                    <a:pt x="1013" y="963"/>
                    <a:pt x="1032" y="969"/>
                    <a:pt x="1053" y="969"/>
                  </a:cubicBezTo>
                  <a:cubicBezTo>
                    <a:pt x="1082" y="969"/>
                    <a:pt x="1114" y="957"/>
                    <a:pt x="1128" y="928"/>
                  </a:cubicBezTo>
                  <a:cubicBezTo>
                    <a:pt x="1153" y="902"/>
                    <a:pt x="1153" y="852"/>
                    <a:pt x="1103" y="827"/>
                  </a:cubicBezTo>
                  <a:cubicBezTo>
                    <a:pt x="803" y="552"/>
                    <a:pt x="477" y="276"/>
                    <a:pt x="151" y="25"/>
                  </a:cubicBezTo>
                  <a:cubicBezTo>
                    <a:pt x="151" y="25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9504;p55">
              <a:extLst>
                <a:ext uri="{FF2B5EF4-FFF2-40B4-BE49-F238E27FC236}">
                  <a16:creationId xmlns:a16="http://schemas.microsoft.com/office/drawing/2014/main" id="{00499CCF-DA42-4862-A8EF-BF5658FC2C1C}"/>
                </a:ext>
              </a:extLst>
            </p:cNvPr>
            <p:cNvSpPr/>
            <p:nvPr/>
          </p:nvSpPr>
          <p:spPr>
            <a:xfrm>
              <a:off x="3562800" y="1639125"/>
              <a:ext cx="24475" cy="21650"/>
            </a:xfrm>
            <a:custGeom>
              <a:avLst/>
              <a:gdLst/>
              <a:ahLst/>
              <a:cxnLst/>
              <a:rect l="l" t="t" r="r" b="b"/>
              <a:pathLst>
                <a:path w="979" h="866" extrusionOk="0">
                  <a:moveTo>
                    <a:pt x="101" y="0"/>
                  </a:moveTo>
                  <a:cubicBezTo>
                    <a:pt x="76" y="0"/>
                    <a:pt x="51" y="0"/>
                    <a:pt x="51" y="25"/>
                  </a:cubicBezTo>
                  <a:cubicBezTo>
                    <a:pt x="1" y="51"/>
                    <a:pt x="1" y="126"/>
                    <a:pt x="51" y="151"/>
                  </a:cubicBezTo>
                  <a:cubicBezTo>
                    <a:pt x="327" y="376"/>
                    <a:pt x="577" y="602"/>
                    <a:pt x="828" y="827"/>
                  </a:cubicBezTo>
                  <a:cubicBezTo>
                    <a:pt x="840" y="853"/>
                    <a:pt x="859" y="865"/>
                    <a:pt x="881" y="865"/>
                  </a:cubicBezTo>
                  <a:cubicBezTo>
                    <a:pt x="903" y="865"/>
                    <a:pt x="928" y="853"/>
                    <a:pt x="953" y="827"/>
                  </a:cubicBezTo>
                  <a:cubicBezTo>
                    <a:pt x="978" y="802"/>
                    <a:pt x="978" y="752"/>
                    <a:pt x="928" y="702"/>
                  </a:cubicBezTo>
                  <a:cubicBezTo>
                    <a:pt x="677" y="477"/>
                    <a:pt x="427" y="226"/>
                    <a:pt x="151" y="25"/>
                  </a:cubicBezTo>
                  <a:cubicBezTo>
                    <a:pt x="151" y="0"/>
                    <a:pt x="126" y="0"/>
                    <a:pt x="101" y="0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9505;p55">
              <a:extLst>
                <a:ext uri="{FF2B5EF4-FFF2-40B4-BE49-F238E27FC236}">
                  <a16:creationId xmlns:a16="http://schemas.microsoft.com/office/drawing/2014/main" id="{2FD5F57D-BB84-4B2D-919F-DDB39D7713C4}"/>
                </a:ext>
              </a:extLst>
            </p:cNvPr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9506;p55">
              <a:extLst>
                <a:ext uri="{FF2B5EF4-FFF2-40B4-BE49-F238E27FC236}">
                  <a16:creationId xmlns:a16="http://schemas.microsoft.com/office/drawing/2014/main" id="{F42D71D3-E2E2-4800-ACC3-3F7DE8E86544}"/>
                </a:ext>
              </a:extLst>
            </p:cNvPr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9507;p55">
              <a:extLst>
                <a:ext uri="{FF2B5EF4-FFF2-40B4-BE49-F238E27FC236}">
                  <a16:creationId xmlns:a16="http://schemas.microsoft.com/office/drawing/2014/main" id="{DFAACABC-D7DB-45DD-B224-3C86BFEAABD0}"/>
                </a:ext>
              </a:extLst>
            </p:cNvPr>
            <p:cNvSpPr/>
            <p:nvPr/>
          </p:nvSpPr>
          <p:spPr>
            <a:xfrm>
              <a:off x="3142375" y="1592125"/>
              <a:ext cx="10050" cy="6150"/>
            </a:xfrm>
            <a:custGeom>
              <a:avLst/>
              <a:gdLst/>
              <a:ahLst/>
              <a:cxnLst/>
              <a:rect l="l" t="t" r="r" b="b"/>
              <a:pathLst>
                <a:path w="402" h="246" extrusionOk="0">
                  <a:moveTo>
                    <a:pt x="201" y="1"/>
                  </a:moveTo>
                  <a:cubicBezTo>
                    <a:pt x="201" y="1"/>
                    <a:pt x="176" y="1"/>
                    <a:pt x="151" y="26"/>
                  </a:cubicBezTo>
                  <a:lnTo>
                    <a:pt x="126" y="26"/>
                  </a:lnTo>
                  <a:cubicBezTo>
                    <a:pt x="101" y="26"/>
                    <a:pt x="76" y="51"/>
                    <a:pt x="51" y="76"/>
                  </a:cubicBezTo>
                  <a:cubicBezTo>
                    <a:pt x="1" y="101"/>
                    <a:pt x="1" y="151"/>
                    <a:pt x="26" y="176"/>
                  </a:cubicBezTo>
                  <a:cubicBezTo>
                    <a:pt x="44" y="213"/>
                    <a:pt x="76" y="236"/>
                    <a:pt x="101" y="236"/>
                  </a:cubicBezTo>
                  <a:cubicBezTo>
                    <a:pt x="111" y="236"/>
                    <a:pt x="119" y="233"/>
                    <a:pt x="126" y="226"/>
                  </a:cubicBezTo>
                  <a:cubicBezTo>
                    <a:pt x="151" y="201"/>
                    <a:pt x="176" y="176"/>
                    <a:pt x="201" y="176"/>
                  </a:cubicBezTo>
                  <a:lnTo>
                    <a:pt x="226" y="176"/>
                  </a:lnTo>
                  <a:cubicBezTo>
                    <a:pt x="226" y="176"/>
                    <a:pt x="226" y="176"/>
                    <a:pt x="226" y="201"/>
                  </a:cubicBezTo>
                  <a:cubicBezTo>
                    <a:pt x="226" y="201"/>
                    <a:pt x="251" y="201"/>
                    <a:pt x="251" y="226"/>
                  </a:cubicBezTo>
                  <a:cubicBezTo>
                    <a:pt x="264" y="239"/>
                    <a:pt x="289" y="245"/>
                    <a:pt x="314" y="245"/>
                  </a:cubicBezTo>
                  <a:cubicBezTo>
                    <a:pt x="339" y="245"/>
                    <a:pt x="364" y="239"/>
                    <a:pt x="377" y="226"/>
                  </a:cubicBezTo>
                  <a:cubicBezTo>
                    <a:pt x="402" y="176"/>
                    <a:pt x="402" y="126"/>
                    <a:pt x="377" y="101"/>
                  </a:cubicBezTo>
                  <a:cubicBezTo>
                    <a:pt x="377" y="76"/>
                    <a:pt x="351" y="51"/>
                    <a:pt x="326" y="51"/>
                  </a:cubicBezTo>
                  <a:cubicBezTo>
                    <a:pt x="326" y="51"/>
                    <a:pt x="301" y="26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9508;p55">
              <a:extLst>
                <a:ext uri="{FF2B5EF4-FFF2-40B4-BE49-F238E27FC236}">
                  <a16:creationId xmlns:a16="http://schemas.microsoft.com/office/drawing/2014/main" id="{32F0EF40-1C8B-470F-84CD-AA1EE7FB3DDF}"/>
                </a:ext>
              </a:extLst>
            </p:cNvPr>
            <p:cNvSpPr/>
            <p:nvPr/>
          </p:nvSpPr>
          <p:spPr>
            <a:xfrm>
              <a:off x="3142375" y="1592125"/>
              <a:ext cx="9425" cy="5975"/>
            </a:xfrm>
            <a:custGeom>
              <a:avLst/>
              <a:gdLst/>
              <a:ahLst/>
              <a:cxnLst/>
              <a:rect l="l" t="t" r="r" b="b"/>
              <a:pathLst>
                <a:path w="377" h="239" extrusionOk="0">
                  <a:moveTo>
                    <a:pt x="151" y="1"/>
                  </a:moveTo>
                  <a:cubicBezTo>
                    <a:pt x="151" y="1"/>
                    <a:pt x="126" y="1"/>
                    <a:pt x="126" y="26"/>
                  </a:cubicBezTo>
                  <a:cubicBezTo>
                    <a:pt x="101" y="26"/>
                    <a:pt x="76" y="26"/>
                    <a:pt x="51" y="51"/>
                  </a:cubicBezTo>
                  <a:cubicBezTo>
                    <a:pt x="1" y="76"/>
                    <a:pt x="1" y="126"/>
                    <a:pt x="26" y="176"/>
                  </a:cubicBezTo>
                  <a:cubicBezTo>
                    <a:pt x="26" y="194"/>
                    <a:pt x="63" y="212"/>
                    <a:pt x="94" y="212"/>
                  </a:cubicBezTo>
                  <a:cubicBezTo>
                    <a:pt x="107" y="212"/>
                    <a:pt x="119" y="209"/>
                    <a:pt x="126" y="201"/>
                  </a:cubicBezTo>
                  <a:cubicBezTo>
                    <a:pt x="151" y="201"/>
                    <a:pt x="151" y="176"/>
                    <a:pt x="176" y="176"/>
                  </a:cubicBezTo>
                  <a:lnTo>
                    <a:pt x="201" y="176"/>
                  </a:lnTo>
                  <a:cubicBezTo>
                    <a:pt x="201" y="176"/>
                    <a:pt x="226" y="201"/>
                    <a:pt x="226" y="201"/>
                  </a:cubicBezTo>
                  <a:cubicBezTo>
                    <a:pt x="239" y="226"/>
                    <a:pt x="264" y="239"/>
                    <a:pt x="289" y="239"/>
                  </a:cubicBezTo>
                  <a:cubicBezTo>
                    <a:pt x="314" y="239"/>
                    <a:pt x="339" y="226"/>
                    <a:pt x="351" y="201"/>
                  </a:cubicBezTo>
                  <a:cubicBezTo>
                    <a:pt x="351" y="201"/>
                    <a:pt x="377" y="176"/>
                    <a:pt x="377" y="151"/>
                  </a:cubicBezTo>
                  <a:cubicBezTo>
                    <a:pt x="377" y="126"/>
                    <a:pt x="377" y="101"/>
                    <a:pt x="351" y="76"/>
                  </a:cubicBezTo>
                  <a:cubicBezTo>
                    <a:pt x="326" y="76"/>
                    <a:pt x="326" y="51"/>
                    <a:pt x="301" y="26"/>
                  </a:cubicBezTo>
                  <a:cubicBezTo>
                    <a:pt x="276" y="26"/>
                    <a:pt x="251" y="1"/>
                    <a:pt x="226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9509;p55">
              <a:extLst>
                <a:ext uri="{FF2B5EF4-FFF2-40B4-BE49-F238E27FC236}">
                  <a16:creationId xmlns:a16="http://schemas.microsoft.com/office/drawing/2014/main" id="{077F30E6-BA59-455E-9B31-5F098B6BFA76}"/>
                </a:ext>
              </a:extLst>
            </p:cNvPr>
            <p:cNvSpPr/>
            <p:nvPr/>
          </p:nvSpPr>
          <p:spPr>
            <a:xfrm>
              <a:off x="3455650" y="1944900"/>
              <a:ext cx="953050" cy="518175"/>
            </a:xfrm>
            <a:custGeom>
              <a:avLst/>
              <a:gdLst/>
              <a:ahLst/>
              <a:cxnLst/>
              <a:rect l="l" t="t" r="r" b="b"/>
              <a:pathLst>
                <a:path w="38122" h="20727" extrusionOk="0">
                  <a:moveTo>
                    <a:pt x="37821" y="0"/>
                  </a:moveTo>
                  <a:cubicBezTo>
                    <a:pt x="37746" y="100"/>
                    <a:pt x="37645" y="201"/>
                    <a:pt x="37545" y="301"/>
                  </a:cubicBezTo>
                  <a:cubicBezTo>
                    <a:pt x="37244" y="602"/>
                    <a:pt x="36918" y="877"/>
                    <a:pt x="36593" y="1153"/>
                  </a:cubicBezTo>
                  <a:cubicBezTo>
                    <a:pt x="35941" y="1654"/>
                    <a:pt x="35264" y="2130"/>
                    <a:pt x="34563" y="2556"/>
                  </a:cubicBezTo>
                  <a:cubicBezTo>
                    <a:pt x="33886" y="3008"/>
                    <a:pt x="33184" y="3409"/>
                    <a:pt x="32482" y="3810"/>
                  </a:cubicBezTo>
                  <a:cubicBezTo>
                    <a:pt x="31756" y="4186"/>
                    <a:pt x="31029" y="4561"/>
                    <a:pt x="30277" y="4887"/>
                  </a:cubicBezTo>
                  <a:cubicBezTo>
                    <a:pt x="28297" y="5764"/>
                    <a:pt x="26217" y="6416"/>
                    <a:pt x="24086" y="6767"/>
                  </a:cubicBezTo>
                  <a:cubicBezTo>
                    <a:pt x="23059" y="6942"/>
                    <a:pt x="21981" y="7068"/>
                    <a:pt x="20928" y="7093"/>
                  </a:cubicBezTo>
                  <a:cubicBezTo>
                    <a:pt x="19876" y="7093"/>
                    <a:pt x="18823" y="7043"/>
                    <a:pt x="17796" y="6867"/>
                  </a:cubicBezTo>
                  <a:cubicBezTo>
                    <a:pt x="16743" y="6717"/>
                    <a:pt x="15690" y="6466"/>
                    <a:pt x="14688" y="6090"/>
                  </a:cubicBezTo>
                  <a:cubicBezTo>
                    <a:pt x="14187" y="5915"/>
                    <a:pt x="13710" y="5714"/>
                    <a:pt x="13234" y="5464"/>
                  </a:cubicBezTo>
                  <a:cubicBezTo>
                    <a:pt x="12758" y="5263"/>
                    <a:pt x="12307" y="5013"/>
                    <a:pt x="11881" y="4737"/>
                  </a:cubicBezTo>
                  <a:cubicBezTo>
                    <a:pt x="11079" y="4236"/>
                    <a:pt x="10352" y="3684"/>
                    <a:pt x="9575" y="3158"/>
                  </a:cubicBezTo>
                  <a:cubicBezTo>
                    <a:pt x="8798" y="2632"/>
                    <a:pt x="8021" y="2130"/>
                    <a:pt x="7144" y="1754"/>
                  </a:cubicBezTo>
                  <a:cubicBezTo>
                    <a:pt x="6918" y="1654"/>
                    <a:pt x="6693" y="1579"/>
                    <a:pt x="6467" y="1504"/>
                  </a:cubicBezTo>
                  <a:cubicBezTo>
                    <a:pt x="6242" y="1454"/>
                    <a:pt x="6016" y="1404"/>
                    <a:pt x="5791" y="1353"/>
                  </a:cubicBezTo>
                  <a:cubicBezTo>
                    <a:pt x="5640" y="1353"/>
                    <a:pt x="5490" y="1328"/>
                    <a:pt x="5314" y="1328"/>
                  </a:cubicBezTo>
                  <a:cubicBezTo>
                    <a:pt x="5189" y="1328"/>
                    <a:pt x="5039" y="1353"/>
                    <a:pt x="4913" y="1353"/>
                  </a:cubicBezTo>
                  <a:cubicBezTo>
                    <a:pt x="4763" y="1379"/>
                    <a:pt x="4613" y="1404"/>
                    <a:pt x="4487" y="1454"/>
                  </a:cubicBezTo>
                  <a:cubicBezTo>
                    <a:pt x="4362" y="1479"/>
                    <a:pt x="4237" y="1529"/>
                    <a:pt x="4111" y="1579"/>
                  </a:cubicBezTo>
                  <a:cubicBezTo>
                    <a:pt x="3961" y="1629"/>
                    <a:pt x="3836" y="1704"/>
                    <a:pt x="3685" y="1805"/>
                  </a:cubicBezTo>
                  <a:cubicBezTo>
                    <a:pt x="3560" y="1880"/>
                    <a:pt x="3435" y="1955"/>
                    <a:pt x="3309" y="2055"/>
                  </a:cubicBezTo>
                  <a:cubicBezTo>
                    <a:pt x="3134" y="2206"/>
                    <a:pt x="2933" y="2356"/>
                    <a:pt x="2783" y="2531"/>
                  </a:cubicBezTo>
                  <a:cubicBezTo>
                    <a:pt x="2608" y="2707"/>
                    <a:pt x="2457" y="2907"/>
                    <a:pt x="2307" y="3108"/>
                  </a:cubicBezTo>
                  <a:cubicBezTo>
                    <a:pt x="2307" y="3083"/>
                    <a:pt x="2307" y="3083"/>
                    <a:pt x="2307" y="3083"/>
                  </a:cubicBezTo>
                  <a:cubicBezTo>
                    <a:pt x="2056" y="3434"/>
                    <a:pt x="1806" y="3810"/>
                    <a:pt x="1580" y="4186"/>
                  </a:cubicBezTo>
                  <a:cubicBezTo>
                    <a:pt x="1379" y="4561"/>
                    <a:pt x="1179" y="4937"/>
                    <a:pt x="1029" y="5313"/>
                  </a:cubicBezTo>
                  <a:cubicBezTo>
                    <a:pt x="1029" y="5313"/>
                    <a:pt x="1029" y="5313"/>
                    <a:pt x="1029" y="5288"/>
                  </a:cubicBezTo>
                  <a:cubicBezTo>
                    <a:pt x="828" y="5815"/>
                    <a:pt x="653" y="6341"/>
                    <a:pt x="502" y="6867"/>
                  </a:cubicBezTo>
                  <a:cubicBezTo>
                    <a:pt x="377" y="7394"/>
                    <a:pt x="277" y="7920"/>
                    <a:pt x="202" y="8471"/>
                  </a:cubicBezTo>
                  <a:cubicBezTo>
                    <a:pt x="202" y="8447"/>
                    <a:pt x="202" y="8446"/>
                    <a:pt x="202" y="8446"/>
                  </a:cubicBezTo>
                  <a:lnTo>
                    <a:pt x="202" y="8446"/>
                  </a:lnTo>
                  <a:cubicBezTo>
                    <a:pt x="1" y="9925"/>
                    <a:pt x="26" y="11429"/>
                    <a:pt x="227" y="12907"/>
                  </a:cubicBezTo>
                  <a:cubicBezTo>
                    <a:pt x="227" y="12882"/>
                    <a:pt x="227" y="12882"/>
                    <a:pt x="227" y="12882"/>
                  </a:cubicBezTo>
                  <a:cubicBezTo>
                    <a:pt x="477" y="14762"/>
                    <a:pt x="1004" y="16617"/>
                    <a:pt x="1730" y="18371"/>
                  </a:cubicBezTo>
                  <a:cubicBezTo>
                    <a:pt x="1856" y="18672"/>
                    <a:pt x="1981" y="18973"/>
                    <a:pt x="2131" y="19248"/>
                  </a:cubicBezTo>
                  <a:cubicBezTo>
                    <a:pt x="2532" y="19549"/>
                    <a:pt x="2983" y="19825"/>
                    <a:pt x="3460" y="20050"/>
                  </a:cubicBezTo>
                  <a:cubicBezTo>
                    <a:pt x="4036" y="20301"/>
                    <a:pt x="4638" y="20501"/>
                    <a:pt x="5239" y="20627"/>
                  </a:cubicBezTo>
                  <a:cubicBezTo>
                    <a:pt x="5665" y="20702"/>
                    <a:pt x="6091" y="20727"/>
                    <a:pt x="6492" y="20727"/>
                  </a:cubicBezTo>
                  <a:cubicBezTo>
                    <a:pt x="6693" y="20727"/>
                    <a:pt x="6868" y="20727"/>
                    <a:pt x="7044" y="20702"/>
                  </a:cubicBezTo>
                  <a:cubicBezTo>
                    <a:pt x="7094" y="20702"/>
                    <a:pt x="7119" y="20702"/>
                    <a:pt x="7169" y="20652"/>
                  </a:cubicBezTo>
                  <a:cubicBezTo>
                    <a:pt x="7169" y="20652"/>
                    <a:pt x="7194" y="20627"/>
                    <a:pt x="7194" y="20627"/>
                  </a:cubicBezTo>
                  <a:cubicBezTo>
                    <a:pt x="7269" y="20602"/>
                    <a:pt x="7319" y="20552"/>
                    <a:pt x="7344" y="20501"/>
                  </a:cubicBezTo>
                  <a:cubicBezTo>
                    <a:pt x="7420" y="20100"/>
                    <a:pt x="7495" y="19699"/>
                    <a:pt x="7520" y="19298"/>
                  </a:cubicBezTo>
                  <a:cubicBezTo>
                    <a:pt x="7545" y="18922"/>
                    <a:pt x="7545" y="18496"/>
                    <a:pt x="7495" y="18045"/>
                  </a:cubicBezTo>
                  <a:cubicBezTo>
                    <a:pt x="7445" y="17343"/>
                    <a:pt x="7294" y="16617"/>
                    <a:pt x="7019" y="15739"/>
                  </a:cubicBezTo>
                  <a:cubicBezTo>
                    <a:pt x="6918" y="15389"/>
                    <a:pt x="6793" y="15013"/>
                    <a:pt x="6618" y="14612"/>
                  </a:cubicBezTo>
                  <a:cubicBezTo>
                    <a:pt x="6593" y="14486"/>
                    <a:pt x="6542" y="14361"/>
                    <a:pt x="6492" y="14236"/>
                  </a:cubicBezTo>
                  <a:lnTo>
                    <a:pt x="6442" y="14135"/>
                  </a:lnTo>
                  <a:cubicBezTo>
                    <a:pt x="6367" y="13885"/>
                    <a:pt x="6267" y="13634"/>
                    <a:pt x="6166" y="13384"/>
                  </a:cubicBezTo>
                  <a:cubicBezTo>
                    <a:pt x="5916" y="12607"/>
                    <a:pt x="5715" y="11830"/>
                    <a:pt x="5615" y="11053"/>
                  </a:cubicBezTo>
                  <a:cubicBezTo>
                    <a:pt x="5540" y="10551"/>
                    <a:pt x="5515" y="10025"/>
                    <a:pt x="5515" y="9499"/>
                  </a:cubicBezTo>
                  <a:cubicBezTo>
                    <a:pt x="5515" y="8998"/>
                    <a:pt x="5540" y="8496"/>
                    <a:pt x="5615" y="7945"/>
                  </a:cubicBezTo>
                  <a:cubicBezTo>
                    <a:pt x="5841" y="6316"/>
                    <a:pt x="6342" y="4762"/>
                    <a:pt x="6843" y="3308"/>
                  </a:cubicBezTo>
                  <a:cubicBezTo>
                    <a:pt x="7745" y="4110"/>
                    <a:pt x="8673" y="4837"/>
                    <a:pt x="9625" y="5489"/>
                  </a:cubicBezTo>
                  <a:cubicBezTo>
                    <a:pt x="11179" y="6566"/>
                    <a:pt x="12758" y="7394"/>
                    <a:pt x="14312" y="7945"/>
                  </a:cubicBezTo>
                  <a:cubicBezTo>
                    <a:pt x="15139" y="8246"/>
                    <a:pt x="15991" y="8471"/>
                    <a:pt x="16843" y="8622"/>
                  </a:cubicBezTo>
                  <a:cubicBezTo>
                    <a:pt x="17670" y="8772"/>
                    <a:pt x="18547" y="8847"/>
                    <a:pt x="19425" y="8847"/>
                  </a:cubicBezTo>
                  <a:lnTo>
                    <a:pt x="19475" y="8847"/>
                  </a:lnTo>
                  <a:cubicBezTo>
                    <a:pt x="20377" y="8847"/>
                    <a:pt x="21329" y="8747"/>
                    <a:pt x="22257" y="8572"/>
                  </a:cubicBezTo>
                  <a:cubicBezTo>
                    <a:pt x="22658" y="8471"/>
                    <a:pt x="23059" y="8371"/>
                    <a:pt x="23460" y="8296"/>
                  </a:cubicBezTo>
                  <a:cubicBezTo>
                    <a:pt x="23911" y="8171"/>
                    <a:pt x="24337" y="8070"/>
                    <a:pt x="24713" y="7970"/>
                  </a:cubicBezTo>
                  <a:cubicBezTo>
                    <a:pt x="26568" y="7469"/>
                    <a:pt x="28247" y="6917"/>
                    <a:pt x="29801" y="6341"/>
                  </a:cubicBezTo>
                  <a:cubicBezTo>
                    <a:pt x="31655" y="5639"/>
                    <a:pt x="33259" y="4887"/>
                    <a:pt x="34713" y="4035"/>
                  </a:cubicBezTo>
                  <a:cubicBezTo>
                    <a:pt x="35941" y="3308"/>
                    <a:pt x="36994" y="2531"/>
                    <a:pt x="37946" y="1679"/>
                  </a:cubicBezTo>
                  <a:cubicBezTo>
                    <a:pt x="37996" y="1654"/>
                    <a:pt x="38021" y="1629"/>
                    <a:pt x="38046" y="1579"/>
                  </a:cubicBezTo>
                  <a:cubicBezTo>
                    <a:pt x="38122" y="1278"/>
                    <a:pt x="38096" y="952"/>
                    <a:pt x="38021" y="551"/>
                  </a:cubicBezTo>
                  <a:cubicBezTo>
                    <a:pt x="37971" y="376"/>
                    <a:pt x="37921" y="201"/>
                    <a:pt x="3782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9510;p55">
              <a:extLst>
                <a:ext uri="{FF2B5EF4-FFF2-40B4-BE49-F238E27FC236}">
                  <a16:creationId xmlns:a16="http://schemas.microsoft.com/office/drawing/2014/main" id="{CB835F63-0BD4-4D02-83BF-8F58A157984E}"/>
                </a:ext>
              </a:extLst>
            </p:cNvPr>
            <p:cNvSpPr/>
            <p:nvPr/>
          </p:nvSpPr>
          <p:spPr>
            <a:xfrm>
              <a:off x="4290250" y="1520075"/>
              <a:ext cx="1134750" cy="483725"/>
            </a:xfrm>
            <a:custGeom>
              <a:avLst/>
              <a:gdLst/>
              <a:ahLst/>
              <a:cxnLst/>
              <a:rect l="l" t="t" r="r" b="b"/>
              <a:pathLst>
                <a:path w="45390" h="19349" extrusionOk="0">
                  <a:moveTo>
                    <a:pt x="2382" y="18346"/>
                  </a:moveTo>
                  <a:lnTo>
                    <a:pt x="803" y="18973"/>
                  </a:lnTo>
                  <a:lnTo>
                    <a:pt x="778" y="18973"/>
                  </a:lnTo>
                  <a:lnTo>
                    <a:pt x="2382" y="18346"/>
                  </a:lnTo>
                  <a:close/>
                  <a:moveTo>
                    <a:pt x="44813" y="0"/>
                  </a:moveTo>
                  <a:cubicBezTo>
                    <a:pt x="44788" y="0"/>
                    <a:pt x="44763" y="26"/>
                    <a:pt x="44738" y="26"/>
                  </a:cubicBezTo>
                  <a:cubicBezTo>
                    <a:pt x="44111" y="276"/>
                    <a:pt x="43510" y="527"/>
                    <a:pt x="42883" y="777"/>
                  </a:cubicBezTo>
                  <a:lnTo>
                    <a:pt x="36367" y="3384"/>
                  </a:lnTo>
                  <a:lnTo>
                    <a:pt x="31705" y="5264"/>
                  </a:lnTo>
                  <a:lnTo>
                    <a:pt x="24512" y="8146"/>
                  </a:lnTo>
                  <a:lnTo>
                    <a:pt x="17269" y="11053"/>
                  </a:lnTo>
                  <a:lnTo>
                    <a:pt x="10728" y="13685"/>
                  </a:lnTo>
                  <a:lnTo>
                    <a:pt x="4186" y="16316"/>
                  </a:lnTo>
                  <a:lnTo>
                    <a:pt x="101" y="17945"/>
                  </a:lnTo>
                  <a:cubicBezTo>
                    <a:pt x="51" y="17970"/>
                    <a:pt x="26" y="18021"/>
                    <a:pt x="1" y="18046"/>
                  </a:cubicBezTo>
                  <a:cubicBezTo>
                    <a:pt x="1" y="18071"/>
                    <a:pt x="1" y="18071"/>
                    <a:pt x="1" y="18096"/>
                  </a:cubicBezTo>
                  <a:cubicBezTo>
                    <a:pt x="1" y="18121"/>
                    <a:pt x="1" y="18146"/>
                    <a:pt x="1" y="18171"/>
                  </a:cubicBezTo>
                  <a:cubicBezTo>
                    <a:pt x="51" y="18572"/>
                    <a:pt x="276" y="18998"/>
                    <a:pt x="627" y="19299"/>
                  </a:cubicBezTo>
                  <a:cubicBezTo>
                    <a:pt x="652" y="19324"/>
                    <a:pt x="677" y="19324"/>
                    <a:pt x="702" y="19349"/>
                  </a:cubicBezTo>
                  <a:lnTo>
                    <a:pt x="778" y="19349"/>
                  </a:lnTo>
                  <a:cubicBezTo>
                    <a:pt x="803" y="19349"/>
                    <a:pt x="828" y="19349"/>
                    <a:pt x="853" y="19324"/>
                  </a:cubicBezTo>
                  <a:lnTo>
                    <a:pt x="3710" y="18171"/>
                  </a:lnTo>
                  <a:lnTo>
                    <a:pt x="6542" y="16993"/>
                  </a:lnTo>
                  <a:lnTo>
                    <a:pt x="16943" y="12732"/>
                  </a:lnTo>
                  <a:lnTo>
                    <a:pt x="19951" y="11479"/>
                  </a:lnTo>
                  <a:cubicBezTo>
                    <a:pt x="24312" y="9700"/>
                    <a:pt x="28672" y="7920"/>
                    <a:pt x="33033" y="6116"/>
                  </a:cubicBezTo>
                  <a:lnTo>
                    <a:pt x="39149" y="3610"/>
                  </a:lnTo>
                  <a:lnTo>
                    <a:pt x="45289" y="1103"/>
                  </a:lnTo>
                  <a:cubicBezTo>
                    <a:pt x="45314" y="1078"/>
                    <a:pt x="45364" y="1028"/>
                    <a:pt x="45364" y="953"/>
                  </a:cubicBezTo>
                  <a:cubicBezTo>
                    <a:pt x="45389" y="953"/>
                    <a:pt x="45389" y="903"/>
                    <a:pt x="45389" y="878"/>
                  </a:cubicBezTo>
                  <a:cubicBezTo>
                    <a:pt x="45364" y="802"/>
                    <a:pt x="45364" y="727"/>
                    <a:pt x="45339" y="652"/>
                  </a:cubicBezTo>
                  <a:cubicBezTo>
                    <a:pt x="45314" y="577"/>
                    <a:pt x="45289" y="502"/>
                    <a:pt x="45264" y="427"/>
                  </a:cubicBezTo>
                  <a:cubicBezTo>
                    <a:pt x="45239" y="351"/>
                    <a:pt x="45189" y="301"/>
                    <a:pt x="45139" y="251"/>
                  </a:cubicBezTo>
                  <a:cubicBezTo>
                    <a:pt x="45089" y="176"/>
                    <a:pt x="45038" y="126"/>
                    <a:pt x="44963" y="76"/>
                  </a:cubicBezTo>
                  <a:cubicBezTo>
                    <a:pt x="44913" y="51"/>
                    <a:pt x="44888" y="26"/>
                    <a:pt x="44863" y="26"/>
                  </a:cubicBezTo>
                  <a:cubicBezTo>
                    <a:pt x="44838" y="26"/>
                    <a:pt x="44838" y="0"/>
                    <a:pt x="44813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9511;p55">
              <a:extLst>
                <a:ext uri="{FF2B5EF4-FFF2-40B4-BE49-F238E27FC236}">
                  <a16:creationId xmlns:a16="http://schemas.microsoft.com/office/drawing/2014/main" id="{DCFBE541-B175-47E2-A7FC-29641CCCA40F}"/>
                </a:ext>
              </a:extLst>
            </p:cNvPr>
            <p:cNvSpPr/>
            <p:nvPr/>
          </p:nvSpPr>
          <p:spPr>
            <a:xfrm>
              <a:off x="4304050" y="1975600"/>
              <a:ext cx="45750" cy="24575"/>
            </a:xfrm>
            <a:custGeom>
              <a:avLst/>
              <a:gdLst/>
              <a:ahLst/>
              <a:cxnLst/>
              <a:rect l="l" t="t" r="r" b="b"/>
              <a:pathLst>
                <a:path w="1830" h="983" extrusionOk="0">
                  <a:moveTo>
                    <a:pt x="1629" y="0"/>
                  </a:moveTo>
                  <a:cubicBezTo>
                    <a:pt x="1604" y="0"/>
                    <a:pt x="1579" y="25"/>
                    <a:pt x="1554" y="25"/>
                  </a:cubicBezTo>
                  <a:cubicBezTo>
                    <a:pt x="1303" y="125"/>
                    <a:pt x="1078" y="226"/>
                    <a:pt x="827" y="326"/>
                  </a:cubicBezTo>
                  <a:cubicBezTo>
                    <a:pt x="727" y="376"/>
                    <a:pt x="602" y="426"/>
                    <a:pt x="501" y="476"/>
                  </a:cubicBezTo>
                  <a:cubicBezTo>
                    <a:pt x="401" y="526"/>
                    <a:pt x="301" y="577"/>
                    <a:pt x="201" y="627"/>
                  </a:cubicBezTo>
                  <a:lnTo>
                    <a:pt x="175" y="627"/>
                  </a:lnTo>
                  <a:cubicBezTo>
                    <a:pt x="75" y="652"/>
                    <a:pt x="0" y="727"/>
                    <a:pt x="25" y="827"/>
                  </a:cubicBezTo>
                  <a:cubicBezTo>
                    <a:pt x="47" y="914"/>
                    <a:pt x="106" y="982"/>
                    <a:pt x="187" y="982"/>
                  </a:cubicBezTo>
                  <a:cubicBezTo>
                    <a:pt x="200" y="982"/>
                    <a:pt x="212" y="981"/>
                    <a:pt x="226" y="978"/>
                  </a:cubicBezTo>
                  <a:cubicBezTo>
                    <a:pt x="276" y="953"/>
                    <a:pt x="326" y="953"/>
                    <a:pt x="376" y="927"/>
                  </a:cubicBezTo>
                  <a:cubicBezTo>
                    <a:pt x="426" y="902"/>
                    <a:pt x="476" y="877"/>
                    <a:pt x="526" y="852"/>
                  </a:cubicBezTo>
                  <a:cubicBezTo>
                    <a:pt x="576" y="827"/>
                    <a:pt x="627" y="802"/>
                    <a:pt x="677" y="777"/>
                  </a:cubicBezTo>
                  <a:cubicBezTo>
                    <a:pt x="752" y="727"/>
                    <a:pt x="827" y="702"/>
                    <a:pt x="902" y="677"/>
                  </a:cubicBezTo>
                  <a:cubicBezTo>
                    <a:pt x="1178" y="552"/>
                    <a:pt x="1429" y="451"/>
                    <a:pt x="1704" y="351"/>
                  </a:cubicBezTo>
                  <a:cubicBezTo>
                    <a:pt x="1779" y="301"/>
                    <a:pt x="1830" y="201"/>
                    <a:pt x="1779" y="100"/>
                  </a:cubicBezTo>
                  <a:cubicBezTo>
                    <a:pt x="1754" y="50"/>
                    <a:pt x="1679" y="0"/>
                    <a:pt x="1629" y="0"/>
                  </a:cubicBezTo>
                  <a:close/>
                </a:path>
              </a:pathLst>
            </a:custGeom>
            <a:solidFill>
              <a:srgbClr val="E1A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9512;p55">
              <a:extLst>
                <a:ext uri="{FF2B5EF4-FFF2-40B4-BE49-F238E27FC236}">
                  <a16:creationId xmlns:a16="http://schemas.microsoft.com/office/drawing/2014/main" id="{88054D76-9301-46CE-AC2C-373B42C8427A}"/>
                </a:ext>
              </a:extLst>
            </p:cNvPr>
            <p:cNvSpPr/>
            <p:nvPr/>
          </p:nvSpPr>
          <p:spPr>
            <a:xfrm>
              <a:off x="4431225" y="1855925"/>
              <a:ext cx="149150" cy="129725"/>
            </a:xfrm>
            <a:custGeom>
              <a:avLst/>
              <a:gdLst/>
              <a:ahLst/>
              <a:cxnLst/>
              <a:rect l="l" t="t" r="r" b="b"/>
              <a:pathLst>
                <a:path w="5966" h="5189" extrusionOk="0">
                  <a:moveTo>
                    <a:pt x="2708" y="0"/>
                  </a:moveTo>
                  <a:cubicBezTo>
                    <a:pt x="2582" y="0"/>
                    <a:pt x="2407" y="0"/>
                    <a:pt x="2256" y="25"/>
                  </a:cubicBezTo>
                  <a:cubicBezTo>
                    <a:pt x="1880" y="50"/>
                    <a:pt x="1479" y="176"/>
                    <a:pt x="1104" y="351"/>
                  </a:cubicBezTo>
                  <a:cubicBezTo>
                    <a:pt x="928" y="451"/>
                    <a:pt x="753" y="552"/>
                    <a:pt x="602" y="677"/>
                  </a:cubicBezTo>
                  <a:cubicBezTo>
                    <a:pt x="527" y="727"/>
                    <a:pt x="452" y="802"/>
                    <a:pt x="377" y="902"/>
                  </a:cubicBezTo>
                  <a:cubicBezTo>
                    <a:pt x="302" y="1003"/>
                    <a:pt x="226" y="1103"/>
                    <a:pt x="176" y="1203"/>
                  </a:cubicBezTo>
                  <a:cubicBezTo>
                    <a:pt x="176" y="1253"/>
                    <a:pt x="151" y="1303"/>
                    <a:pt x="126" y="1328"/>
                  </a:cubicBezTo>
                  <a:cubicBezTo>
                    <a:pt x="101" y="1379"/>
                    <a:pt x="76" y="1404"/>
                    <a:pt x="76" y="1454"/>
                  </a:cubicBezTo>
                  <a:cubicBezTo>
                    <a:pt x="1" y="1880"/>
                    <a:pt x="1" y="2331"/>
                    <a:pt x="76" y="2807"/>
                  </a:cubicBezTo>
                  <a:cubicBezTo>
                    <a:pt x="101" y="3033"/>
                    <a:pt x="151" y="3283"/>
                    <a:pt x="251" y="3534"/>
                  </a:cubicBezTo>
                  <a:cubicBezTo>
                    <a:pt x="302" y="3734"/>
                    <a:pt x="402" y="3935"/>
                    <a:pt x="527" y="4135"/>
                  </a:cubicBezTo>
                  <a:cubicBezTo>
                    <a:pt x="502" y="4161"/>
                    <a:pt x="477" y="4186"/>
                    <a:pt x="477" y="4236"/>
                  </a:cubicBezTo>
                  <a:cubicBezTo>
                    <a:pt x="477" y="4286"/>
                    <a:pt x="502" y="4311"/>
                    <a:pt x="527" y="4361"/>
                  </a:cubicBezTo>
                  <a:cubicBezTo>
                    <a:pt x="577" y="4436"/>
                    <a:pt x="627" y="4486"/>
                    <a:pt x="703" y="4562"/>
                  </a:cubicBezTo>
                  <a:cubicBezTo>
                    <a:pt x="753" y="4612"/>
                    <a:pt x="803" y="4637"/>
                    <a:pt x="853" y="4687"/>
                  </a:cubicBezTo>
                  <a:cubicBezTo>
                    <a:pt x="878" y="4712"/>
                    <a:pt x="903" y="4737"/>
                    <a:pt x="903" y="4737"/>
                  </a:cubicBezTo>
                  <a:lnTo>
                    <a:pt x="928" y="4762"/>
                  </a:lnTo>
                  <a:cubicBezTo>
                    <a:pt x="1028" y="4837"/>
                    <a:pt x="1104" y="4887"/>
                    <a:pt x="1179" y="4938"/>
                  </a:cubicBezTo>
                  <a:cubicBezTo>
                    <a:pt x="1204" y="4963"/>
                    <a:pt x="1229" y="4963"/>
                    <a:pt x="1254" y="4988"/>
                  </a:cubicBezTo>
                  <a:cubicBezTo>
                    <a:pt x="1329" y="5038"/>
                    <a:pt x="1429" y="5063"/>
                    <a:pt x="1530" y="5113"/>
                  </a:cubicBezTo>
                  <a:cubicBezTo>
                    <a:pt x="1680" y="5163"/>
                    <a:pt x="1830" y="5188"/>
                    <a:pt x="1981" y="5188"/>
                  </a:cubicBezTo>
                  <a:lnTo>
                    <a:pt x="2131" y="5188"/>
                  </a:lnTo>
                  <a:cubicBezTo>
                    <a:pt x="2281" y="5163"/>
                    <a:pt x="2382" y="5138"/>
                    <a:pt x="2482" y="5113"/>
                  </a:cubicBezTo>
                  <a:cubicBezTo>
                    <a:pt x="2582" y="5063"/>
                    <a:pt x="2682" y="4988"/>
                    <a:pt x="2758" y="4862"/>
                  </a:cubicBezTo>
                  <a:cubicBezTo>
                    <a:pt x="2833" y="4787"/>
                    <a:pt x="2858" y="4662"/>
                    <a:pt x="2883" y="4536"/>
                  </a:cubicBezTo>
                  <a:lnTo>
                    <a:pt x="2933" y="4562"/>
                  </a:lnTo>
                  <a:cubicBezTo>
                    <a:pt x="3058" y="4587"/>
                    <a:pt x="3209" y="4612"/>
                    <a:pt x="3359" y="4612"/>
                  </a:cubicBezTo>
                  <a:cubicBezTo>
                    <a:pt x="3510" y="4612"/>
                    <a:pt x="3635" y="4612"/>
                    <a:pt x="3760" y="4562"/>
                  </a:cubicBezTo>
                  <a:cubicBezTo>
                    <a:pt x="4036" y="4486"/>
                    <a:pt x="4287" y="4336"/>
                    <a:pt x="4487" y="4135"/>
                  </a:cubicBezTo>
                  <a:cubicBezTo>
                    <a:pt x="4537" y="4085"/>
                    <a:pt x="4562" y="4035"/>
                    <a:pt x="4612" y="3985"/>
                  </a:cubicBezTo>
                  <a:cubicBezTo>
                    <a:pt x="4662" y="3910"/>
                    <a:pt x="4688" y="3835"/>
                    <a:pt x="4713" y="3760"/>
                  </a:cubicBezTo>
                  <a:cubicBezTo>
                    <a:pt x="4788" y="3609"/>
                    <a:pt x="4813" y="3434"/>
                    <a:pt x="4813" y="3258"/>
                  </a:cubicBezTo>
                  <a:lnTo>
                    <a:pt x="4938" y="3258"/>
                  </a:lnTo>
                  <a:cubicBezTo>
                    <a:pt x="5063" y="3258"/>
                    <a:pt x="5189" y="3233"/>
                    <a:pt x="5314" y="3208"/>
                  </a:cubicBezTo>
                  <a:cubicBezTo>
                    <a:pt x="5490" y="3133"/>
                    <a:pt x="5640" y="3058"/>
                    <a:pt x="5740" y="2932"/>
                  </a:cubicBezTo>
                  <a:cubicBezTo>
                    <a:pt x="5815" y="2832"/>
                    <a:pt x="5865" y="2757"/>
                    <a:pt x="5891" y="2682"/>
                  </a:cubicBezTo>
                  <a:cubicBezTo>
                    <a:pt x="5941" y="2607"/>
                    <a:pt x="5966" y="2506"/>
                    <a:pt x="5966" y="2356"/>
                  </a:cubicBezTo>
                  <a:cubicBezTo>
                    <a:pt x="5966" y="2206"/>
                    <a:pt x="5916" y="2005"/>
                    <a:pt x="5815" y="1805"/>
                  </a:cubicBezTo>
                  <a:cubicBezTo>
                    <a:pt x="5765" y="1704"/>
                    <a:pt x="5715" y="1604"/>
                    <a:pt x="5665" y="1529"/>
                  </a:cubicBezTo>
                  <a:cubicBezTo>
                    <a:pt x="5615" y="1429"/>
                    <a:pt x="5540" y="1354"/>
                    <a:pt x="5464" y="1253"/>
                  </a:cubicBezTo>
                  <a:cubicBezTo>
                    <a:pt x="5214" y="953"/>
                    <a:pt x="4913" y="677"/>
                    <a:pt x="4562" y="476"/>
                  </a:cubicBezTo>
                  <a:cubicBezTo>
                    <a:pt x="4412" y="401"/>
                    <a:pt x="4236" y="301"/>
                    <a:pt x="4061" y="251"/>
                  </a:cubicBezTo>
                  <a:cubicBezTo>
                    <a:pt x="3885" y="176"/>
                    <a:pt x="3685" y="125"/>
                    <a:pt x="3459" y="75"/>
                  </a:cubicBezTo>
                  <a:cubicBezTo>
                    <a:pt x="3209" y="25"/>
                    <a:pt x="2958" y="0"/>
                    <a:pt x="270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9513;p55">
              <a:extLst>
                <a:ext uri="{FF2B5EF4-FFF2-40B4-BE49-F238E27FC236}">
                  <a16:creationId xmlns:a16="http://schemas.microsoft.com/office/drawing/2014/main" id="{1011FBED-948B-43C4-94B1-CAB20538037E}"/>
                </a:ext>
              </a:extLst>
            </p:cNvPr>
            <p:cNvSpPr/>
            <p:nvPr/>
          </p:nvSpPr>
          <p:spPr>
            <a:xfrm>
              <a:off x="4425600" y="1886625"/>
              <a:ext cx="41375" cy="92625"/>
            </a:xfrm>
            <a:custGeom>
              <a:avLst/>
              <a:gdLst/>
              <a:ahLst/>
              <a:cxnLst/>
              <a:rect l="l" t="t" r="r" b="b"/>
              <a:pathLst>
                <a:path w="1655" h="3705" extrusionOk="0">
                  <a:moveTo>
                    <a:pt x="351" y="0"/>
                  </a:moveTo>
                  <a:cubicBezTo>
                    <a:pt x="276" y="0"/>
                    <a:pt x="201" y="50"/>
                    <a:pt x="176" y="100"/>
                  </a:cubicBezTo>
                  <a:cubicBezTo>
                    <a:pt x="126" y="251"/>
                    <a:pt x="75" y="401"/>
                    <a:pt x="50" y="552"/>
                  </a:cubicBezTo>
                  <a:cubicBezTo>
                    <a:pt x="25" y="702"/>
                    <a:pt x="25" y="877"/>
                    <a:pt x="25" y="1028"/>
                  </a:cubicBezTo>
                  <a:cubicBezTo>
                    <a:pt x="0" y="1404"/>
                    <a:pt x="75" y="1780"/>
                    <a:pt x="176" y="2105"/>
                  </a:cubicBezTo>
                  <a:cubicBezTo>
                    <a:pt x="276" y="2456"/>
                    <a:pt x="426" y="2757"/>
                    <a:pt x="627" y="3058"/>
                  </a:cubicBezTo>
                  <a:cubicBezTo>
                    <a:pt x="827" y="3308"/>
                    <a:pt x="1078" y="3534"/>
                    <a:pt x="1379" y="3684"/>
                  </a:cubicBezTo>
                  <a:cubicBezTo>
                    <a:pt x="1400" y="3698"/>
                    <a:pt x="1425" y="3705"/>
                    <a:pt x="1450" y="3705"/>
                  </a:cubicBezTo>
                  <a:cubicBezTo>
                    <a:pt x="1516" y="3705"/>
                    <a:pt x="1586" y="3663"/>
                    <a:pt x="1604" y="3609"/>
                  </a:cubicBezTo>
                  <a:cubicBezTo>
                    <a:pt x="1654" y="3509"/>
                    <a:pt x="1604" y="3409"/>
                    <a:pt x="1504" y="3384"/>
                  </a:cubicBezTo>
                  <a:cubicBezTo>
                    <a:pt x="1479" y="3359"/>
                    <a:pt x="1454" y="3334"/>
                    <a:pt x="1429" y="3334"/>
                  </a:cubicBezTo>
                  <a:cubicBezTo>
                    <a:pt x="1303" y="3258"/>
                    <a:pt x="1203" y="3183"/>
                    <a:pt x="1103" y="3083"/>
                  </a:cubicBezTo>
                  <a:cubicBezTo>
                    <a:pt x="978" y="2933"/>
                    <a:pt x="877" y="2782"/>
                    <a:pt x="777" y="2607"/>
                  </a:cubicBezTo>
                  <a:cubicBezTo>
                    <a:pt x="752" y="2607"/>
                    <a:pt x="752" y="2607"/>
                    <a:pt x="752" y="2582"/>
                  </a:cubicBezTo>
                  <a:cubicBezTo>
                    <a:pt x="752" y="2607"/>
                    <a:pt x="752" y="2607"/>
                    <a:pt x="752" y="2607"/>
                  </a:cubicBezTo>
                  <a:cubicBezTo>
                    <a:pt x="627" y="2356"/>
                    <a:pt x="527" y="2080"/>
                    <a:pt x="451" y="1780"/>
                  </a:cubicBezTo>
                  <a:cubicBezTo>
                    <a:pt x="376" y="1529"/>
                    <a:pt x="351" y="1253"/>
                    <a:pt x="351" y="978"/>
                  </a:cubicBezTo>
                  <a:cubicBezTo>
                    <a:pt x="376" y="777"/>
                    <a:pt x="401" y="602"/>
                    <a:pt x="451" y="426"/>
                  </a:cubicBezTo>
                  <a:cubicBezTo>
                    <a:pt x="451" y="351"/>
                    <a:pt x="476" y="301"/>
                    <a:pt x="501" y="251"/>
                  </a:cubicBezTo>
                  <a:cubicBezTo>
                    <a:pt x="527" y="151"/>
                    <a:pt x="501" y="50"/>
                    <a:pt x="401" y="25"/>
                  </a:cubicBezTo>
                  <a:cubicBezTo>
                    <a:pt x="401" y="0"/>
                    <a:pt x="376" y="0"/>
                    <a:pt x="35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9514;p55">
              <a:extLst>
                <a:ext uri="{FF2B5EF4-FFF2-40B4-BE49-F238E27FC236}">
                  <a16:creationId xmlns:a16="http://schemas.microsoft.com/office/drawing/2014/main" id="{8EB63763-1F14-41D5-927E-E6BD0556A986}"/>
                </a:ext>
              </a:extLst>
            </p:cNvPr>
            <p:cNvSpPr/>
            <p:nvPr/>
          </p:nvSpPr>
          <p:spPr>
            <a:xfrm>
              <a:off x="4463825" y="1884750"/>
              <a:ext cx="38850" cy="81725"/>
            </a:xfrm>
            <a:custGeom>
              <a:avLst/>
              <a:gdLst/>
              <a:ahLst/>
              <a:cxnLst/>
              <a:rect l="l" t="t" r="r" b="b"/>
              <a:pathLst>
                <a:path w="1554" h="3269" extrusionOk="0">
                  <a:moveTo>
                    <a:pt x="301" y="0"/>
                  </a:moveTo>
                  <a:cubicBezTo>
                    <a:pt x="226" y="0"/>
                    <a:pt x="150" y="75"/>
                    <a:pt x="125" y="150"/>
                  </a:cubicBezTo>
                  <a:cubicBezTo>
                    <a:pt x="0" y="702"/>
                    <a:pt x="75" y="1303"/>
                    <a:pt x="251" y="1830"/>
                  </a:cubicBezTo>
                  <a:cubicBezTo>
                    <a:pt x="351" y="2130"/>
                    <a:pt x="476" y="2381"/>
                    <a:pt x="652" y="2632"/>
                  </a:cubicBezTo>
                  <a:cubicBezTo>
                    <a:pt x="802" y="2882"/>
                    <a:pt x="1028" y="3083"/>
                    <a:pt x="1253" y="3233"/>
                  </a:cubicBezTo>
                  <a:cubicBezTo>
                    <a:pt x="1287" y="3256"/>
                    <a:pt x="1326" y="3268"/>
                    <a:pt x="1365" y="3268"/>
                  </a:cubicBezTo>
                  <a:cubicBezTo>
                    <a:pt x="1413" y="3268"/>
                    <a:pt x="1462" y="3249"/>
                    <a:pt x="1504" y="3208"/>
                  </a:cubicBezTo>
                  <a:cubicBezTo>
                    <a:pt x="1554" y="3133"/>
                    <a:pt x="1554" y="3008"/>
                    <a:pt x="1479" y="2957"/>
                  </a:cubicBezTo>
                  <a:cubicBezTo>
                    <a:pt x="1353" y="2882"/>
                    <a:pt x="1253" y="2807"/>
                    <a:pt x="1153" y="2707"/>
                  </a:cubicBezTo>
                  <a:cubicBezTo>
                    <a:pt x="1028" y="2556"/>
                    <a:pt x="902" y="2406"/>
                    <a:pt x="802" y="2206"/>
                  </a:cubicBezTo>
                  <a:cubicBezTo>
                    <a:pt x="652" y="1980"/>
                    <a:pt x="576" y="1729"/>
                    <a:pt x="501" y="1454"/>
                  </a:cubicBezTo>
                  <a:cubicBezTo>
                    <a:pt x="451" y="1203"/>
                    <a:pt x="401" y="977"/>
                    <a:pt x="401" y="727"/>
                  </a:cubicBezTo>
                  <a:cubicBezTo>
                    <a:pt x="426" y="551"/>
                    <a:pt x="426" y="376"/>
                    <a:pt x="476" y="201"/>
                  </a:cubicBezTo>
                  <a:cubicBezTo>
                    <a:pt x="501" y="100"/>
                    <a:pt x="426" y="25"/>
                    <a:pt x="326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9515;p55">
              <a:extLst>
                <a:ext uri="{FF2B5EF4-FFF2-40B4-BE49-F238E27FC236}">
                  <a16:creationId xmlns:a16="http://schemas.microsoft.com/office/drawing/2014/main" id="{24CB3F1C-E12C-4060-AB71-D6AFC550A9C1}"/>
                </a:ext>
              </a:extLst>
            </p:cNvPr>
            <p:cNvSpPr/>
            <p:nvPr/>
          </p:nvSpPr>
          <p:spPr>
            <a:xfrm>
              <a:off x="4503275" y="1876600"/>
              <a:ext cx="48900" cy="60000"/>
            </a:xfrm>
            <a:custGeom>
              <a:avLst/>
              <a:gdLst/>
              <a:ahLst/>
              <a:cxnLst/>
              <a:rect l="l" t="t" r="r" b="b"/>
              <a:pathLst>
                <a:path w="1956" h="2400" extrusionOk="0">
                  <a:moveTo>
                    <a:pt x="176" y="0"/>
                  </a:moveTo>
                  <a:cubicBezTo>
                    <a:pt x="76" y="25"/>
                    <a:pt x="1" y="100"/>
                    <a:pt x="26" y="201"/>
                  </a:cubicBezTo>
                  <a:cubicBezTo>
                    <a:pt x="101" y="677"/>
                    <a:pt x="277" y="1128"/>
                    <a:pt x="552" y="1504"/>
                  </a:cubicBezTo>
                  <a:cubicBezTo>
                    <a:pt x="703" y="1704"/>
                    <a:pt x="878" y="1880"/>
                    <a:pt x="1079" y="2030"/>
                  </a:cubicBezTo>
                  <a:cubicBezTo>
                    <a:pt x="1254" y="2206"/>
                    <a:pt x="1480" y="2306"/>
                    <a:pt x="1705" y="2381"/>
                  </a:cubicBezTo>
                  <a:cubicBezTo>
                    <a:pt x="1730" y="2394"/>
                    <a:pt x="1749" y="2400"/>
                    <a:pt x="1768" y="2400"/>
                  </a:cubicBezTo>
                  <a:cubicBezTo>
                    <a:pt x="1787" y="2400"/>
                    <a:pt x="1806" y="2394"/>
                    <a:pt x="1831" y="2381"/>
                  </a:cubicBezTo>
                  <a:cubicBezTo>
                    <a:pt x="1881" y="2381"/>
                    <a:pt x="1906" y="2331"/>
                    <a:pt x="1931" y="2306"/>
                  </a:cubicBezTo>
                  <a:cubicBezTo>
                    <a:pt x="1956" y="2206"/>
                    <a:pt x="1931" y="2105"/>
                    <a:pt x="1831" y="2080"/>
                  </a:cubicBezTo>
                  <a:cubicBezTo>
                    <a:pt x="1705" y="2030"/>
                    <a:pt x="1580" y="1980"/>
                    <a:pt x="1455" y="1905"/>
                  </a:cubicBezTo>
                  <a:cubicBezTo>
                    <a:pt x="1329" y="1805"/>
                    <a:pt x="1179" y="1704"/>
                    <a:pt x="1054" y="1579"/>
                  </a:cubicBezTo>
                  <a:cubicBezTo>
                    <a:pt x="1079" y="1579"/>
                    <a:pt x="1079" y="1604"/>
                    <a:pt x="1104" y="1604"/>
                  </a:cubicBezTo>
                  <a:cubicBezTo>
                    <a:pt x="928" y="1429"/>
                    <a:pt x="778" y="1253"/>
                    <a:pt x="653" y="1028"/>
                  </a:cubicBezTo>
                  <a:cubicBezTo>
                    <a:pt x="552" y="827"/>
                    <a:pt x="452" y="602"/>
                    <a:pt x="402" y="376"/>
                  </a:cubicBezTo>
                  <a:cubicBezTo>
                    <a:pt x="377" y="301"/>
                    <a:pt x="377" y="226"/>
                    <a:pt x="352" y="151"/>
                  </a:cubicBezTo>
                  <a:cubicBezTo>
                    <a:pt x="352" y="75"/>
                    <a:pt x="277" y="0"/>
                    <a:pt x="201" y="0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9516;p55">
              <a:extLst>
                <a:ext uri="{FF2B5EF4-FFF2-40B4-BE49-F238E27FC236}">
                  <a16:creationId xmlns:a16="http://schemas.microsoft.com/office/drawing/2014/main" id="{9ACA12F4-B8AB-4E56-BC31-33710710CE8A}"/>
                </a:ext>
              </a:extLst>
            </p:cNvPr>
            <p:cNvSpPr/>
            <p:nvPr/>
          </p:nvSpPr>
          <p:spPr>
            <a:xfrm>
              <a:off x="4362300" y="1825225"/>
              <a:ext cx="169825" cy="95875"/>
            </a:xfrm>
            <a:custGeom>
              <a:avLst/>
              <a:gdLst/>
              <a:ahLst/>
              <a:cxnLst/>
              <a:rect l="l" t="t" r="r" b="b"/>
              <a:pathLst>
                <a:path w="6793" h="3835" extrusionOk="0">
                  <a:moveTo>
                    <a:pt x="3961" y="0"/>
                  </a:moveTo>
                  <a:cubicBezTo>
                    <a:pt x="3710" y="0"/>
                    <a:pt x="3460" y="25"/>
                    <a:pt x="3234" y="75"/>
                  </a:cubicBezTo>
                  <a:cubicBezTo>
                    <a:pt x="2883" y="125"/>
                    <a:pt x="2557" y="226"/>
                    <a:pt x="2257" y="401"/>
                  </a:cubicBezTo>
                  <a:cubicBezTo>
                    <a:pt x="1931" y="576"/>
                    <a:pt x="1605" y="852"/>
                    <a:pt x="1279" y="1228"/>
                  </a:cubicBezTo>
                  <a:cubicBezTo>
                    <a:pt x="1104" y="1454"/>
                    <a:pt x="928" y="1679"/>
                    <a:pt x="753" y="1930"/>
                  </a:cubicBezTo>
                  <a:cubicBezTo>
                    <a:pt x="652" y="2055"/>
                    <a:pt x="577" y="2155"/>
                    <a:pt x="477" y="2281"/>
                  </a:cubicBezTo>
                  <a:cubicBezTo>
                    <a:pt x="302" y="2506"/>
                    <a:pt x="151" y="2707"/>
                    <a:pt x="1" y="2857"/>
                  </a:cubicBezTo>
                  <a:cubicBezTo>
                    <a:pt x="151" y="2932"/>
                    <a:pt x="327" y="3058"/>
                    <a:pt x="452" y="3183"/>
                  </a:cubicBezTo>
                  <a:cubicBezTo>
                    <a:pt x="552" y="3258"/>
                    <a:pt x="627" y="3333"/>
                    <a:pt x="703" y="3409"/>
                  </a:cubicBezTo>
                  <a:cubicBezTo>
                    <a:pt x="703" y="3434"/>
                    <a:pt x="728" y="3434"/>
                    <a:pt x="728" y="3459"/>
                  </a:cubicBezTo>
                  <a:cubicBezTo>
                    <a:pt x="778" y="3509"/>
                    <a:pt x="828" y="3559"/>
                    <a:pt x="878" y="3609"/>
                  </a:cubicBezTo>
                  <a:cubicBezTo>
                    <a:pt x="878" y="3634"/>
                    <a:pt x="903" y="3634"/>
                    <a:pt x="928" y="3659"/>
                  </a:cubicBezTo>
                  <a:cubicBezTo>
                    <a:pt x="978" y="3709"/>
                    <a:pt x="1003" y="3785"/>
                    <a:pt x="1053" y="3835"/>
                  </a:cubicBezTo>
                  <a:cubicBezTo>
                    <a:pt x="1229" y="3734"/>
                    <a:pt x="1379" y="3659"/>
                    <a:pt x="1530" y="3559"/>
                  </a:cubicBezTo>
                  <a:cubicBezTo>
                    <a:pt x="1605" y="3509"/>
                    <a:pt x="1680" y="3459"/>
                    <a:pt x="1755" y="3409"/>
                  </a:cubicBezTo>
                  <a:lnTo>
                    <a:pt x="1956" y="3308"/>
                  </a:lnTo>
                  <a:cubicBezTo>
                    <a:pt x="2257" y="3108"/>
                    <a:pt x="2532" y="2957"/>
                    <a:pt x="2783" y="2857"/>
                  </a:cubicBezTo>
                  <a:cubicBezTo>
                    <a:pt x="3033" y="2757"/>
                    <a:pt x="3234" y="2707"/>
                    <a:pt x="3434" y="2682"/>
                  </a:cubicBezTo>
                  <a:lnTo>
                    <a:pt x="3861" y="2682"/>
                  </a:lnTo>
                  <a:cubicBezTo>
                    <a:pt x="4011" y="2707"/>
                    <a:pt x="4161" y="2732"/>
                    <a:pt x="4312" y="2757"/>
                  </a:cubicBezTo>
                  <a:lnTo>
                    <a:pt x="4512" y="2807"/>
                  </a:lnTo>
                  <a:cubicBezTo>
                    <a:pt x="4688" y="2832"/>
                    <a:pt x="4838" y="2857"/>
                    <a:pt x="4988" y="2857"/>
                  </a:cubicBezTo>
                  <a:lnTo>
                    <a:pt x="5214" y="2857"/>
                  </a:lnTo>
                  <a:cubicBezTo>
                    <a:pt x="5389" y="2832"/>
                    <a:pt x="5590" y="2782"/>
                    <a:pt x="5790" y="2682"/>
                  </a:cubicBezTo>
                  <a:cubicBezTo>
                    <a:pt x="5991" y="2607"/>
                    <a:pt x="6166" y="2506"/>
                    <a:pt x="6317" y="2406"/>
                  </a:cubicBezTo>
                  <a:cubicBezTo>
                    <a:pt x="6467" y="2281"/>
                    <a:pt x="6567" y="2155"/>
                    <a:pt x="6668" y="2005"/>
                  </a:cubicBezTo>
                  <a:cubicBezTo>
                    <a:pt x="6743" y="1880"/>
                    <a:pt x="6793" y="1679"/>
                    <a:pt x="6793" y="1504"/>
                  </a:cubicBezTo>
                  <a:cubicBezTo>
                    <a:pt x="6793" y="1328"/>
                    <a:pt x="6718" y="1153"/>
                    <a:pt x="6617" y="978"/>
                  </a:cubicBezTo>
                  <a:cubicBezTo>
                    <a:pt x="6542" y="852"/>
                    <a:pt x="6417" y="727"/>
                    <a:pt x="6267" y="602"/>
                  </a:cubicBezTo>
                  <a:cubicBezTo>
                    <a:pt x="6041" y="426"/>
                    <a:pt x="5740" y="276"/>
                    <a:pt x="5339" y="175"/>
                  </a:cubicBezTo>
                  <a:cubicBezTo>
                    <a:pt x="5038" y="100"/>
                    <a:pt x="4688" y="50"/>
                    <a:pt x="4262" y="25"/>
                  </a:cubicBezTo>
                  <a:cubicBezTo>
                    <a:pt x="4161" y="0"/>
                    <a:pt x="4061" y="0"/>
                    <a:pt x="3961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9517;p55">
              <a:extLst>
                <a:ext uri="{FF2B5EF4-FFF2-40B4-BE49-F238E27FC236}">
                  <a16:creationId xmlns:a16="http://schemas.microsoft.com/office/drawing/2014/main" id="{FDEDB6E2-59F1-478D-B625-68083471872C}"/>
                </a:ext>
              </a:extLst>
            </p:cNvPr>
            <p:cNvSpPr/>
            <p:nvPr/>
          </p:nvSpPr>
          <p:spPr>
            <a:xfrm>
              <a:off x="4427475" y="1880975"/>
              <a:ext cx="95875" cy="19700"/>
            </a:xfrm>
            <a:custGeom>
              <a:avLst/>
              <a:gdLst/>
              <a:ahLst/>
              <a:cxnLst/>
              <a:rect l="l" t="t" r="r" b="b"/>
              <a:pathLst>
                <a:path w="3835" h="788" extrusionOk="0">
                  <a:moveTo>
                    <a:pt x="3309" y="301"/>
                  </a:moveTo>
                  <a:cubicBezTo>
                    <a:pt x="3309" y="301"/>
                    <a:pt x="3291" y="301"/>
                    <a:pt x="3285" y="317"/>
                  </a:cubicBezTo>
                  <a:lnTo>
                    <a:pt x="3285" y="317"/>
                  </a:lnTo>
                  <a:cubicBezTo>
                    <a:pt x="3293" y="312"/>
                    <a:pt x="3301" y="307"/>
                    <a:pt x="3309" y="301"/>
                  </a:cubicBezTo>
                  <a:close/>
                  <a:moveTo>
                    <a:pt x="3735" y="1"/>
                  </a:moveTo>
                  <a:cubicBezTo>
                    <a:pt x="3710" y="1"/>
                    <a:pt x="3685" y="1"/>
                    <a:pt x="3685" y="26"/>
                  </a:cubicBezTo>
                  <a:cubicBezTo>
                    <a:pt x="3660" y="51"/>
                    <a:pt x="3634" y="76"/>
                    <a:pt x="3609" y="101"/>
                  </a:cubicBezTo>
                  <a:cubicBezTo>
                    <a:pt x="3559" y="126"/>
                    <a:pt x="3534" y="176"/>
                    <a:pt x="3484" y="201"/>
                  </a:cubicBezTo>
                  <a:cubicBezTo>
                    <a:pt x="3434" y="251"/>
                    <a:pt x="3359" y="276"/>
                    <a:pt x="3284" y="326"/>
                  </a:cubicBezTo>
                  <a:cubicBezTo>
                    <a:pt x="3284" y="323"/>
                    <a:pt x="3284" y="320"/>
                    <a:pt x="3285" y="317"/>
                  </a:cubicBezTo>
                  <a:lnTo>
                    <a:pt x="3285" y="317"/>
                  </a:lnTo>
                  <a:cubicBezTo>
                    <a:pt x="3222" y="357"/>
                    <a:pt x="3175" y="379"/>
                    <a:pt x="3108" y="402"/>
                  </a:cubicBezTo>
                  <a:cubicBezTo>
                    <a:pt x="3058" y="427"/>
                    <a:pt x="2983" y="452"/>
                    <a:pt x="2908" y="452"/>
                  </a:cubicBezTo>
                  <a:cubicBezTo>
                    <a:pt x="2807" y="477"/>
                    <a:pt x="2682" y="502"/>
                    <a:pt x="2557" y="502"/>
                  </a:cubicBezTo>
                  <a:cubicBezTo>
                    <a:pt x="2440" y="525"/>
                    <a:pt x="2323" y="527"/>
                    <a:pt x="2206" y="527"/>
                  </a:cubicBezTo>
                  <a:lnTo>
                    <a:pt x="2206" y="527"/>
                  </a:lnTo>
                  <a:cubicBezTo>
                    <a:pt x="1855" y="502"/>
                    <a:pt x="1504" y="477"/>
                    <a:pt x="1153" y="452"/>
                  </a:cubicBezTo>
                  <a:cubicBezTo>
                    <a:pt x="953" y="452"/>
                    <a:pt x="777" y="452"/>
                    <a:pt x="602" y="477"/>
                  </a:cubicBezTo>
                  <a:cubicBezTo>
                    <a:pt x="426" y="502"/>
                    <a:pt x="226" y="552"/>
                    <a:pt x="51" y="627"/>
                  </a:cubicBezTo>
                  <a:cubicBezTo>
                    <a:pt x="25" y="652"/>
                    <a:pt x="0" y="702"/>
                    <a:pt x="0" y="727"/>
                  </a:cubicBezTo>
                  <a:cubicBezTo>
                    <a:pt x="19" y="764"/>
                    <a:pt x="51" y="787"/>
                    <a:pt x="86" y="787"/>
                  </a:cubicBezTo>
                  <a:cubicBezTo>
                    <a:pt x="99" y="787"/>
                    <a:pt x="112" y="784"/>
                    <a:pt x="126" y="778"/>
                  </a:cubicBezTo>
                  <a:cubicBezTo>
                    <a:pt x="226" y="753"/>
                    <a:pt x="301" y="727"/>
                    <a:pt x="426" y="702"/>
                  </a:cubicBezTo>
                  <a:cubicBezTo>
                    <a:pt x="527" y="677"/>
                    <a:pt x="652" y="652"/>
                    <a:pt x="777" y="627"/>
                  </a:cubicBezTo>
                  <a:lnTo>
                    <a:pt x="1128" y="627"/>
                  </a:lnTo>
                  <a:cubicBezTo>
                    <a:pt x="1509" y="646"/>
                    <a:pt x="1875" y="694"/>
                    <a:pt x="2238" y="694"/>
                  </a:cubicBezTo>
                  <a:cubicBezTo>
                    <a:pt x="2353" y="694"/>
                    <a:pt x="2467" y="689"/>
                    <a:pt x="2582" y="677"/>
                  </a:cubicBezTo>
                  <a:cubicBezTo>
                    <a:pt x="2807" y="677"/>
                    <a:pt x="3008" y="627"/>
                    <a:pt x="3208" y="527"/>
                  </a:cubicBezTo>
                  <a:cubicBezTo>
                    <a:pt x="3334" y="502"/>
                    <a:pt x="3434" y="427"/>
                    <a:pt x="3534" y="377"/>
                  </a:cubicBezTo>
                  <a:cubicBezTo>
                    <a:pt x="3634" y="301"/>
                    <a:pt x="3735" y="226"/>
                    <a:pt x="3810" y="126"/>
                  </a:cubicBezTo>
                  <a:cubicBezTo>
                    <a:pt x="3835" y="101"/>
                    <a:pt x="3835" y="51"/>
                    <a:pt x="3810" y="26"/>
                  </a:cubicBezTo>
                  <a:cubicBezTo>
                    <a:pt x="3785" y="1"/>
                    <a:pt x="3760" y="1"/>
                    <a:pt x="3735" y="1"/>
                  </a:cubicBezTo>
                  <a:close/>
                </a:path>
              </a:pathLst>
            </a:custGeom>
            <a:solidFill>
              <a:srgbClr val="F998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9518;p55">
              <a:extLst>
                <a:ext uri="{FF2B5EF4-FFF2-40B4-BE49-F238E27FC236}">
                  <a16:creationId xmlns:a16="http://schemas.microsoft.com/office/drawing/2014/main" id="{F7D7EF03-BAEE-4688-95F3-FC7071C80958}"/>
                </a:ext>
              </a:extLst>
            </p:cNvPr>
            <p:cNvSpPr/>
            <p:nvPr/>
          </p:nvSpPr>
          <p:spPr>
            <a:xfrm>
              <a:off x="3458175" y="2400400"/>
              <a:ext cx="897275" cy="1156050"/>
            </a:xfrm>
            <a:custGeom>
              <a:avLst/>
              <a:gdLst/>
              <a:ahLst/>
              <a:cxnLst/>
              <a:rect l="l" t="t" r="r" b="b"/>
              <a:pathLst>
                <a:path w="35891" h="46242" extrusionOk="0">
                  <a:moveTo>
                    <a:pt x="3634" y="1"/>
                  </a:moveTo>
                  <a:cubicBezTo>
                    <a:pt x="3584" y="1"/>
                    <a:pt x="3559" y="26"/>
                    <a:pt x="3534" y="51"/>
                  </a:cubicBezTo>
                  <a:cubicBezTo>
                    <a:pt x="3484" y="76"/>
                    <a:pt x="3459" y="126"/>
                    <a:pt x="3459" y="176"/>
                  </a:cubicBezTo>
                  <a:cubicBezTo>
                    <a:pt x="3459" y="226"/>
                    <a:pt x="3484" y="276"/>
                    <a:pt x="3509" y="301"/>
                  </a:cubicBezTo>
                  <a:cubicBezTo>
                    <a:pt x="3534" y="352"/>
                    <a:pt x="3584" y="352"/>
                    <a:pt x="3634" y="352"/>
                  </a:cubicBezTo>
                  <a:lnTo>
                    <a:pt x="3760" y="377"/>
                  </a:lnTo>
                  <a:lnTo>
                    <a:pt x="3860" y="402"/>
                  </a:lnTo>
                  <a:lnTo>
                    <a:pt x="4436" y="527"/>
                  </a:lnTo>
                  <a:cubicBezTo>
                    <a:pt x="3584" y="928"/>
                    <a:pt x="2832" y="1404"/>
                    <a:pt x="2156" y="1931"/>
                  </a:cubicBezTo>
                  <a:cubicBezTo>
                    <a:pt x="1730" y="2281"/>
                    <a:pt x="1329" y="2657"/>
                    <a:pt x="1003" y="3058"/>
                  </a:cubicBezTo>
                  <a:cubicBezTo>
                    <a:pt x="652" y="3459"/>
                    <a:pt x="401" y="3885"/>
                    <a:pt x="226" y="4362"/>
                  </a:cubicBezTo>
                  <a:cubicBezTo>
                    <a:pt x="75" y="4788"/>
                    <a:pt x="0" y="5264"/>
                    <a:pt x="25" y="5765"/>
                  </a:cubicBezTo>
                  <a:cubicBezTo>
                    <a:pt x="50" y="6191"/>
                    <a:pt x="151" y="6617"/>
                    <a:pt x="351" y="7093"/>
                  </a:cubicBezTo>
                  <a:cubicBezTo>
                    <a:pt x="502" y="7469"/>
                    <a:pt x="727" y="7895"/>
                    <a:pt x="1053" y="8347"/>
                  </a:cubicBezTo>
                  <a:cubicBezTo>
                    <a:pt x="1329" y="8723"/>
                    <a:pt x="1654" y="9098"/>
                    <a:pt x="2055" y="9499"/>
                  </a:cubicBezTo>
                  <a:cubicBezTo>
                    <a:pt x="2707" y="10126"/>
                    <a:pt x="3459" y="10753"/>
                    <a:pt x="4361" y="11404"/>
                  </a:cubicBezTo>
                  <a:cubicBezTo>
                    <a:pt x="4712" y="11630"/>
                    <a:pt x="5038" y="11855"/>
                    <a:pt x="5389" y="12081"/>
                  </a:cubicBezTo>
                  <a:lnTo>
                    <a:pt x="5589" y="12206"/>
                  </a:lnTo>
                  <a:cubicBezTo>
                    <a:pt x="6015" y="12482"/>
                    <a:pt x="6441" y="12758"/>
                    <a:pt x="6842" y="13033"/>
                  </a:cubicBezTo>
                  <a:lnTo>
                    <a:pt x="7193" y="13234"/>
                  </a:lnTo>
                  <a:cubicBezTo>
                    <a:pt x="8722" y="14211"/>
                    <a:pt x="10301" y="15239"/>
                    <a:pt x="11780" y="16317"/>
                  </a:cubicBezTo>
                  <a:cubicBezTo>
                    <a:pt x="12582" y="16918"/>
                    <a:pt x="13334" y="17520"/>
                    <a:pt x="14035" y="18121"/>
                  </a:cubicBezTo>
                  <a:lnTo>
                    <a:pt x="14010" y="18071"/>
                  </a:lnTo>
                  <a:lnTo>
                    <a:pt x="14010" y="18071"/>
                  </a:lnTo>
                  <a:cubicBezTo>
                    <a:pt x="14637" y="18647"/>
                    <a:pt x="15213" y="19224"/>
                    <a:pt x="15740" y="19775"/>
                  </a:cubicBezTo>
                  <a:cubicBezTo>
                    <a:pt x="16291" y="20402"/>
                    <a:pt x="16817" y="21053"/>
                    <a:pt x="17269" y="21705"/>
                  </a:cubicBezTo>
                  <a:lnTo>
                    <a:pt x="17243" y="21680"/>
                  </a:lnTo>
                  <a:lnTo>
                    <a:pt x="17243" y="21680"/>
                  </a:lnTo>
                  <a:cubicBezTo>
                    <a:pt x="17594" y="22206"/>
                    <a:pt x="17920" y="22758"/>
                    <a:pt x="18196" y="23309"/>
                  </a:cubicBezTo>
                  <a:cubicBezTo>
                    <a:pt x="18497" y="23886"/>
                    <a:pt x="18747" y="24487"/>
                    <a:pt x="18998" y="25139"/>
                  </a:cubicBezTo>
                  <a:lnTo>
                    <a:pt x="18973" y="25139"/>
                  </a:lnTo>
                  <a:cubicBezTo>
                    <a:pt x="19198" y="25790"/>
                    <a:pt x="19399" y="26467"/>
                    <a:pt x="19524" y="27144"/>
                  </a:cubicBezTo>
                  <a:cubicBezTo>
                    <a:pt x="19675" y="27845"/>
                    <a:pt x="19775" y="28572"/>
                    <a:pt x="19825" y="29374"/>
                  </a:cubicBezTo>
                  <a:cubicBezTo>
                    <a:pt x="19850" y="29876"/>
                    <a:pt x="19875" y="30427"/>
                    <a:pt x="19900" y="31104"/>
                  </a:cubicBezTo>
                  <a:cubicBezTo>
                    <a:pt x="19900" y="31655"/>
                    <a:pt x="19900" y="32231"/>
                    <a:pt x="19875" y="32958"/>
                  </a:cubicBezTo>
                  <a:cubicBezTo>
                    <a:pt x="19850" y="34287"/>
                    <a:pt x="19775" y="35640"/>
                    <a:pt x="19700" y="36643"/>
                  </a:cubicBezTo>
                  <a:cubicBezTo>
                    <a:pt x="19649" y="37319"/>
                    <a:pt x="19599" y="37971"/>
                    <a:pt x="19549" y="38622"/>
                  </a:cubicBezTo>
                  <a:cubicBezTo>
                    <a:pt x="19424" y="40252"/>
                    <a:pt x="19299" y="41931"/>
                    <a:pt x="19248" y="43585"/>
                  </a:cubicBezTo>
                  <a:cubicBezTo>
                    <a:pt x="18497" y="44437"/>
                    <a:pt x="17820" y="45039"/>
                    <a:pt x="17143" y="45515"/>
                  </a:cubicBezTo>
                  <a:cubicBezTo>
                    <a:pt x="16918" y="45665"/>
                    <a:pt x="16692" y="45790"/>
                    <a:pt x="16492" y="45891"/>
                  </a:cubicBezTo>
                  <a:cubicBezTo>
                    <a:pt x="16416" y="45941"/>
                    <a:pt x="16366" y="46041"/>
                    <a:pt x="16416" y="46141"/>
                  </a:cubicBezTo>
                  <a:cubicBezTo>
                    <a:pt x="16441" y="46191"/>
                    <a:pt x="16517" y="46242"/>
                    <a:pt x="16567" y="46242"/>
                  </a:cubicBezTo>
                  <a:cubicBezTo>
                    <a:pt x="16592" y="46242"/>
                    <a:pt x="16617" y="46216"/>
                    <a:pt x="16642" y="46216"/>
                  </a:cubicBezTo>
                  <a:cubicBezTo>
                    <a:pt x="17444" y="45790"/>
                    <a:pt x="18196" y="45214"/>
                    <a:pt x="19098" y="44287"/>
                  </a:cubicBezTo>
                  <a:cubicBezTo>
                    <a:pt x="19148" y="44211"/>
                    <a:pt x="19223" y="44136"/>
                    <a:pt x="19274" y="44086"/>
                  </a:cubicBezTo>
                  <a:cubicBezTo>
                    <a:pt x="19299" y="44111"/>
                    <a:pt x="19349" y="44136"/>
                    <a:pt x="19399" y="44136"/>
                  </a:cubicBezTo>
                  <a:cubicBezTo>
                    <a:pt x="19499" y="44136"/>
                    <a:pt x="19599" y="44061"/>
                    <a:pt x="19599" y="43986"/>
                  </a:cubicBezTo>
                  <a:lnTo>
                    <a:pt x="19599" y="43861"/>
                  </a:lnTo>
                  <a:lnTo>
                    <a:pt x="19599" y="43735"/>
                  </a:lnTo>
                  <a:cubicBezTo>
                    <a:pt x="20226" y="43059"/>
                    <a:pt x="20802" y="42307"/>
                    <a:pt x="21329" y="41605"/>
                  </a:cubicBezTo>
                  <a:cubicBezTo>
                    <a:pt x="21554" y="41329"/>
                    <a:pt x="21755" y="41054"/>
                    <a:pt x="21955" y="40778"/>
                  </a:cubicBezTo>
                  <a:cubicBezTo>
                    <a:pt x="22431" y="40176"/>
                    <a:pt x="22883" y="39550"/>
                    <a:pt x="23384" y="38973"/>
                  </a:cubicBezTo>
                  <a:cubicBezTo>
                    <a:pt x="23534" y="38748"/>
                    <a:pt x="23710" y="38572"/>
                    <a:pt x="23885" y="38372"/>
                  </a:cubicBezTo>
                  <a:lnTo>
                    <a:pt x="24662" y="37470"/>
                  </a:lnTo>
                  <a:cubicBezTo>
                    <a:pt x="25138" y="36918"/>
                    <a:pt x="25614" y="36367"/>
                    <a:pt x="26091" y="35790"/>
                  </a:cubicBezTo>
                  <a:cubicBezTo>
                    <a:pt x="28071" y="33460"/>
                    <a:pt x="29524" y="31630"/>
                    <a:pt x="30827" y="29825"/>
                  </a:cubicBezTo>
                  <a:cubicBezTo>
                    <a:pt x="32281" y="27795"/>
                    <a:pt x="33384" y="25941"/>
                    <a:pt x="34236" y="24136"/>
                  </a:cubicBezTo>
                  <a:cubicBezTo>
                    <a:pt x="34737" y="23058"/>
                    <a:pt x="35138" y="22006"/>
                    <a:pt x="35414" y="21003"/>
                  </a:cubicBezTo>
                  <a:cubicBezTo>
                    <a:pt x="35715" y="19926"/>
                    <a:pt x="35865" y="18873"/>
                    <a:pt x="35865" y="17870"/>
                  </a:cubicBezTo>
                  <a:cubicBezTo>
                    <a:pt x="35890" y="16818"/>
                    <a:pt x="35740" y="15815"/>
                    <a:pt x="35389" y="14888"/>
                  </a:cubicBezTo>
                  <a:cubicBezTo>
                    <a:pt x="35239" y="14412"/>
                    <a:pt x="35013" y="13936"/>
                    <a:pt x="34737" y="13484"/>
                  </a:cubicBezTo>
                  <a:cubicBezTo>
                    <a:pt x="34487" y="13058"/>
                    <a:pt x="34211" y="12657"/>
                    <a:pt x="33860" y="12256"/>
                  </a:cubicBezTo>
                  <a:cubicBezTo>
                    <a:pt x="33259" y="11530"/>
                    <a:pt x="32507" y="10828"/>
                    <a:pt x="31579" y="10126"/>
                  </a:cubicBezTo>
                  <a:cubicBezTo>
                    <a:pt x="30802" y="9550"/>
                    <a:pt x="29875" y="8973"/>
                    <a:pt x="28797" y="8397"/>
                  </a:cubicBezTo>
                  <a:cubicBezTo>
                    <a:pt x="27018" y="7444"/>
                    <a:pt x="25113" y="6667"/>
                    <a:pt x="23284" y="5890"/>
                  </a:cubicBezTo>
                  <a:lnTo>
                    <a:pt x="22908" y="5740"/>
                  </a:lnTo>
                  <a:cubicBezTo>
                    <a:pt x="22431" y="5540"/>
                    <a:pt x="21980" y="5339"/>
                    <a:pt x="21504" y="5139"/>
                  </a:cubicBezTo>
                  <a:cubicBezTo>
                    <a:pt x="20878" y="4888"/>
                    <a:pt x="20251" y="4637"/>
                    <a:pt x="19524" y="4362"/>
                  </a:cubicBezTo>
                  <a:cubicBezTo>
                    <a:pt x="18271" y="3860"/>
                    <a:pt x="16968" y="3409"/>
                    <a:pt x="15489" y="2958"/>
                  </a:cubicBezTo>
                  <a:cubicBezTo>
                    <a:pt x="12983" y="2156"/>
                    <a:pt x="10276" y="1429"/>
                    <a:pt x="7193" y="753"/>
                  </a:cubicBezTo>
                  <a:cubicBezTo>
                    <a:pt x="6517" y="602"/>
                    <a:pt x="5840" y="452"/>
                    <a:pt x="5163" y="301"/>
                  </a:cubicBezTo>
                  <a:cubicBezTo>
                    <a:pt x="5113" y="276"/>
                    <a:pt x="5063" y="251"/>
                    <a:pt x="5013" y="251"/>
                  </a:cubicBezTo>
                  <a:cubicBezTo>
                    <a:pt x="4988" y="251"/>
                    <a:pt x="4963" y="251"/>
                    <a:pt x="4963" y="276"/>
                  </a:cubicBezTo>
                  <a:cubicBezTo>
                    <a:pt x="4512" y="176"/>
                    <a:pt x="4085" y="101"/>
                    <a:pt x="3659" y="1"/>
                  </a:cubicBezTo>
                  <a:close/>
                </a:path>
              </a:pathLst>
            </a:custGeom>
            <a:solidFill>
              <a:srgbClr val="762D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9519;p55">
              <a:extLst>
                <a:ext uri="{FF2B5EF4-FFF2-40B4-BE49-F238E27FC236}">
                  <a16:creationId xmlns:a16="http://schemas.microsoft.com/office/drawing/2014/main" id="{715CDF55-469F-46A8-B91C-F7CEAF70F6F4}"/>
                </a:ext>
              </a:extLst>
            </p:cNvPr>
            <p:cNvSpPr/>
            <p:nvPr/>
          </p:nvSpPr>
          <p:spPr>
            <a:xfrm>
              <a:off x="3639875" y="3872850"/>
              <a:ext cx="246275" cy="335850"/>
            </a:xfrm>
            <a:custGeom>
              <a:avLst/>
              <a:gdLst/>
              <a:ahLst/>
              <a:cxnLst/>
              <a:rect l="l" t="t" r="r" b="b"/>
              <a:pathLst>
                <a:path w="9851" h="13434" extrusionOk="0">
                  <a:moveTo>
                    <a:pt x="1103" y="0"/>
                  </a:moveTo>
                  <a:cubicBezTo>
                    <a:pt x="1078" y="0"/>
                    <a:pt x="1028" y="0"/>
                    <a:pt x="1003" y="25"/>
                  </a:cubicBezTo>
                  <a:cubicBezTo>
                    <a:pt x="978" y="50"/>
                    <a:pt x="928" y="101"/>
                    <a:pt x="928" y="151"/>
                  </a:cubicBezTo>
                  <a:cubicBezTo>
                    <a:pt x="828" y="727"/>
                    <a:pt x="652" y="1329"/>
                    <a:pt x="502" y="1905"/>
                  </a:cubicBezTo>
                  <a:lnTo>
                    <a:pt x="477" y="1930"/>
                  </a:lnTo>
                  <a:lnTo>
                    <a:pt x="477" y="1980"/>
                  </a:lnTo>
                  <a:cubicBezTo>
                    <a:pt x="351" y="2406"/>
                    <a:pt x="226" y="2832"/>
                    <a:pt x="151" y="3258"/>
                  </a:cubicBezTo>
                  <a:cubicBezTo>
                    <a:pt x="101" y="3509"/>
                    <a:pt x="51" y="3760"/>
                    <a:pt x="26" y="4010"/>
                  </a:cubicBezTo>
                  <a:cubicBezTo>
                    <a:pt x="0" y="4236"/>
                    <a:pt x="0" y="4487"/>
                    <a:pt x="26" y="4737"/>
                  </a:cubicBezTo>
                  <a:cubicBezTo>
                    <a:pt x="76" y="5163"/>
                    <a:pt x="201" y="5589"/>
                    <a:pt x="427" y="6040"/>
                  </a:cubicBezTo>
                  <a:cubicBezTo>
                    <a:pt x="577" y="6391"/>
                    <a:pt x="802" y="6767"/>
                    <a:pt x="1153" y="7218"/>
                  </a:cubicBezTo>
                  <a:cubicBezTo>
                    <a:pt x="1404" y="7594"/>
                    <a:pt x="1705" y="7945"/>
                    <a:pt x="2031" y="8321"/>
                  </a:cubicBezTo>
                  <a:cubicBezTo>
                    <a:pt x="2732" y="9173"/>
                    <a:pt x="3409" y="9900"/>
                    <a:pt x="4086" y="10527"/>
                  </a:cubicBezTo>
                  <a:cubicBezTo>
                    <a:pt x="4888" y="11279"/>
                    <a:pt x="5640" y="11905"/>
                    <a:pt x="6417" y="12406"/>
                  </a:cubicBezTo>
                  <a:cubicBezTo>
                    <a:pt x="7018" y="12807"/>
                    <a:pt x="7569" y="13083"/>
                    <a:pt x="8096" y="13284"/>
                  </a:cubicBezTo>
                  <a:cubicBezTo>
                    <a:pt x="8396" y="13384"/>
                    <a:pt x="8647" y="13434"/>
                    <a:pt x="8898" y="13434"/>
                  </a:cubicBezTo>
                  <a:cubicBezTo>
                    <a:pt x="9023" y="13434"/>
                    <a:pt x="9148" y="13409"/>
                    <a:pt x="9249" y="13384"/>
                  </a:cubicBezTo>
                  <a:cubicBezTo>
                    <a:pt x="9349" y="13334"/>
                    <a:pt x="9449" y="13284"/>
                    <a:pt x="9549" y="13183"/>
                  </a:cubicBezTo>
                  <a:cubicBezTo>
                    <a:pt x="9650" y="13133"/>
                    <a:pt x="9700" y="13008"/>
                    <a:pt x="9750" y="12883"/>
                  </a:cubicBezTo>
                  <a:cubicBezTo>
                    <a:pt x="9800" y="12782"/>
                    <a:pt x="9825" y="12632"/>
                    <a:pt x="9850" y="12431"/>
                  </a:cubicBezTo>
                  <a:cubicBezTo>
                    <a:pt x="9850" y="12281"/>
                    <a:pt x="9850" y="12106"/>
                    <a:pt x="9825" y="11905"/>
                  </a:cubicBezTo>
                  <a:cubicBezTo>
                    <a:pt x="9800" y="11680"/>
                    <a:pt x="9750" y="11479"/>
                    <a:pt x="9700" y="11279"/>
                  </a:cubicBezTo>
                  <a:cubicBezTo>
                    <a:pt x="9549" y="10677"/>
                    <a:pt x="9299" y="10050"/>
                    <a:pt x="8898" y="9349"/>
                  </a:cubicBezTo>
                  <a:cubicBezTo>
                    <a:pt x="8522" y="8722"/>
                    <a:pt x="8121" y="8171"/>
                    <a:pt x="7645" y="7494"/>
                  </a:cubicBezTo>
                  <a:cubicBezTo>
                    <a:pt x="7519" y="7319"/>
                    <a:pt x="7369" y="7168"/>
                    <a:pt x="7244" y="6993"/>
                  </a:cubicBezTo>
                  <a:lnTo>
                    <a:pt x="7193" y="6918"/>
                  </a:lnTo>
                  <a:cubicBezTo>
                    <a:pt x="6893" y="6517"/>
                    <a:pt x="6592" y="6116"/>
                    <a:pt x="6316" y="5715"/>
                  </a:cubicBezTo>
                  <a:cubicBezTo>
                    <a:pt x="5815" y="5038"/>
                    <a:pt x="5489" y="4487"/>
                    <a:pt x="5264" y="3935"/>
                  </a:cubicBezTo>
                  <a:cubicBezTo>
                    <a:pt x="5113" y="3584"/>
                    <a:pt x="5013" y="3183"/>
                    <a:pt x="4938" y="2682"/>
                  </a:cubicBezTo>
                  <a:cubicBezTo>
                    <a:pt x="4863" y="2181"/>
                    <a:pt x="4863" y="1679"/>
                    <a:pt x="4888" y="1153"/>
                  </a:cubicBezTo>
                  <a:cubicBezTo>
                    <a:pt x="4888" y="1103"/>
                    <a:pt x="4863" y="1078"/>
                    <a:pt x="4838" y="1028"/>
                  </a:cubicBezTo>
                  <a:cubicBezTo>
                    <a:pt x="4787" y="1003"/>
                    <a:pt x="4737" y="978"/>
                    <a:pt x="4687" y="978"/>
                  </a:cubicBezTo>
                  <a:cubicBezTo>
                    <a:pt x="4587" y="978"/>
                    <a:pt x="4512" y="1053"/>
                    <a:pt x="4512" y="1153"/>
                  </a:cubicBezTo>
                  <a:cubicBezTo>
                    <a:pt x="4512" y="1304"/>
                    <a:pt x="4512" y="1429"/>
                    <a:pt x="4512" y="1579"/>
                  </a:cubicBezTo>
                  <a:cubicBezTo>
                    <a:pt x="4086" y="1304"/>
                    <a:pt x="3559" y="1078"/>
                    <a:pt x="2933" y="903"/>
                  </a:cubicBezTo>
                  <a:cubicBezTo>
                    <a:pt x="2381" y="727"/>
                    <a:pt x="1780" y="577"/>
                    <a:pt x="1254" y="476"/>
                  </a:cubicBezTo>
                  <a:cubicBezTo>
                    <a:pt x="1254" y="401"/>
                    <a:pt x="1254" y="326"/>
                    <a:pt x="1279" y="251"/>
                  </a:cubicBezTo>
                  <a:cubicBezTo>
                    <a:pt x="1279" y="201"/>
                    <a:pt x="1279" y="151"/>
                    <a:pt x="1254" y="101"/>
                  </a:cubicBezTo>
                  <a:cubicBezTo>
                    <a:pt x="1229" y="50"/>
                    <a:pt x="1203" y="25"/>
                    <a:pt x="1153" y="0"/>
                  </a:cubicBezTo>
                  <a:close/>
                </a:path>
              </a:pathLst>
            </a:custGeom>
            <a:solidFill>
              <a:srgbClr val="705F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9520;p55">
              <a:extLst>
                <a:ext uri="{FF2B5EF4-FFF2-40B4-BE49-F238E27FC236}">
                  <a16:creationId xmlns:a16="http://schemas.microsoft.com/office/drawing/2014/main" id="{CF5484CF-9423-474A-8B88-F1B05A40227E}"/>
                </a:ext>
              </a:extLst>
            </p:cNvPr>
            <p:cNvSpPr/>
            <p:nvPr/>
          </p:nvSpPr>
          <p:spPr>
            <a:xfrm>
              <a:off x="3640500" y="3872850"/>
              <a:ext cx="245650" cy="330225"/>
            </a:xfrm>
            <a:custGeom>
              <a:avLst/>
              <a:gdLst/>
              <a:ahLst/>
              <a:cxnLst/>
              <a:rect l="l" t="t" r="r" b="b"/>
              <a:pathLst>
                <a:path w="9826" h="13209" extrusionOk="0">
                  <a:moveTo>
                    <a:pt x="1078" y="0"/>
                  </a:moveTo>
                  <a:cubicBezTo>
                    <a:pt x="1053" y="0"/>
                    <a:pt x="1003" y="25"/>
                    <a:pt x="978" y="25"/>
                  </a:cubicBezTo>
                  <a:cubicBezTo>
                    <a:pt x="953" y="50"/>
                    <a:pt x="903" y="101"/>
                    <a:pt x="903" y="151"/>
                  </a:cubicBezTo>
                  <a:cubicBezTo>
                    <a:pt x="803" y="727"/>
                    <a:pt x="652" y="1329"/>
                    <a:pt x="477" y="1905"/>
                  </a:cubicBezTo>
                  <a:cubicBezTo>
                    <a:pt x="351" y="2356"/>
                    <a:pt x="226" y="2807"/>
                    <a:pt x="126" y="3283"/>
                  </a:cubicBezTo>
                  <a:cubicBezTo>
                    <a:pt x="76" y="3509"/>
                    <a:pt x="26" y="3760"/>
                    <a:pt x="1" y="4010"/>
                  </a:cubicBezTo>
                  <a:cubicBezTo>
                    <a:pt x="1" y="4161"/>
                    <a:pt x="1" y="4286"/>
                    <a:pt x="1" y="4461"/>
                  </a:cubicBezTo>
                  <a:cubicBezTo>
                    <a:pt x="727" y="5815"/>
                    <a:pt x="1630" y="7093"/>
                    <a:pt x="2632" y="8246"/>
                  </a:cubicBezTo>
                  <a:cubicBezTo>
                    <a:pt x="2632" y="8271"/>
                    <a:pt x="2657" y="8271"/>
                    <a:pt x="2657" y="8271"/>
                  </a:cubicBezTo>
                  <a:cubicBezTo>
                    <a:pt x="3760" y="9549"/>
                    <a:pt x="5013" y="10727"/>
                    <a:pt x="6417" y="11705"/>
                  </a:cubicBezTo>
                  <a:cubicBezTo>
                    <a:pt x="6818" y="11980"/>
                    <a:pt x="7244" y="12231"/>
                    <a:pt x="7695" y="12456"/>
                  </a:cubicBezTo>
                  <a:cubicBezTo>
                    <a:pt x="8146" y="12707"/>
                    <a:pt x="8622" y="12933"/>
                    <a:pt x="9123" y="13108"/>
                  </a:cubicBezTo>
                  <a:lnTo>
                    <a:pt x="9098" y="13083"/>
                  </a:lnTo>
                  <a:lnTo>
                    <a:pt x="9098" y="13083"/>
                  </a:lnTo>
                  <a:cubicBezTo>
                    <a:pt x="9224" y="13133"/>
                    <a:pt x="9349" y="13183"/>
                    <a:pt x="9499" y="13208"/>
                  </a:cubicBezTo>
                  <a:cubicBezTo>
                    <a:pt x="9499" y="13208"/>
                    <a:pt x="9524" y="13183"/>
                    <a:pt x="9524" y="13183"/>
                  </a:cubicBezTo>
                  <a:cubicBezTo>
                    <a:pt x="9600" y="13108"/>
                    <a:pt x="9675" y="13008"/>
                    <a:pt x="9725" y="12883"/>
                  </a:cubicBezTo>
                  <a:cubicBezTo>
                    <a:pt x="9775" y="12757"/>
                    <a:pt x="9800" y="12632"/>
                    <a:pt x="9825" y="12431"/>
                  </a:cubicBezTo>
                  <a:cubicBezTo>
                    <a:pt x="9825" y="12256"/>
                    <a:pt x="9800" y="12081"/>
                    <a:pt x="9775" y="11905"/>
                  </a:cubicBezTo>
                  <a:cubicBezTo>
                    <a:pt x="9750" y="11680"/>
                    <a:pt x="9725" y="11479"/>
                    <a:pt x="9675" y="11279"/>
                  </a:cubicBezTo>
                  <a:cubicBezTo>
                    <a:pt x="9524" y="10677"/>
                    <a:pt x="9274" y="10050"/>
                    <a:pt x="8848" y="9349"/>
                  </a:cubicBezTo>
                  <a:cubicBezTo>
                    <a:pt x="8772" y="9173"/>
                    <a:pt x="8672" y="9023"/>
                    <a:pt x="8572" y="8872"/>
                  </a:cubicBezTo>
                  <a:lnTo>
                    <a:pt x="8522" y="8872"/>
                  </a:lnTo>
                  <a:cubicBezTo>
                    <a:pt x="8397" y="8847"/>
                    <a:pt x="8271" y="8822"/>
                    <a:pt x="8146" y="8822"/>
                  </a:cubicBezTo>
                  <a:cubicBezTo>
                    <a:pt x="7996" y="8847"/>
                    <a:pt x="7820" y="8872"/>
                    <a:pt x="7645" y="8898"/>
                  </a:cubicBezTo>
                  <a:cubicBezTo>
                    <a:pt x="7294" y="9023"/>
                    <a:pt x="6968" y="9173"/>
                    <a:pt x="6617" y="9349"/>
                  </a:cubicBezTo>
                  <a:cubicBezTo>
                    <a:pt x="6578" y="9368"/>
                    <a:pt x="6533" y="9378"/>
                    <a:pt x="6488" y="9378"/>
                  </a:cubicBezTo>
                  <a:cubicBezTo>
                    <a:pt x="6359" y="9378"/>
                    <a:pt x="6222" y="9303"/>
                    <a:pt x="6166" y="9173"/>
                  </a:cubicBezTo>
                  <a:cubicBezTo>
                    <a:pt x="6091" y="8998"/>
                    <a:pt x="6191" y="8797"/>
                    <a:pt x="6341" y="8722"/>
                  </a:cubicBezTo>
                  <a:cubicBezTo>
                    <a:pt x="6893" y="8446"/>
                    <a:pt x="7469" y="8171"/>
                    <a:pt x="8071" y="8146"/>
                  </a:cubicBezTo>
                  <a:cubicBezTo>
                    <a:pt x="7920" y="7945"/>
                    <a:pt x="7770" y="7720"/>
                    <a:pt x="7595" y="7519"/>
                  </a:cubicBezTo>
                  <a:cubicBezTo>
                    <a:pt x="7494" y="7344"/>
                    <a:pt x="7369" y="7193"/>
                    <a:pt x="7244" y="7043"/>
                  </a:cubicBezTo>
                  <a:lnTo>
                    <a:pt x="7143" y="7043"/>
                  </a:lnTo>
                  <a:cubicBezTo>
                    <a:pt x="6993" y="7018"/>
                    <a:pt x="6843" y="6993"/>
                    <a:pt x="6692" y="6993"/>
                  </a:cubicBezTo>
                  <a:cubicBezTo>
                    <a:pt x="6492" y="6993"/>
                    <a:pt x="6316" y="7018"/>
                    <a:pt x="6116" y="7093"/>
                  </a:cubicBezTo>
                  <a:cubicBezTo>
                    <a:pt x="5815" y="7168"/>
                    <a:pt x="5539" y="7294"/>
                    <a:pt x="5264" y="7444"/>
                  </a:cubicBezTo>
                  <a:cubicBezTo>
                    <a:pt x="5223" y="7461"/>
                    <a:pt x="5180" y="7469"/>
                    <a:pt x="5138" y="7469"/>
                  </a:cubicBezTo>
                  <a:cubicBezTo>
                    <a:pt x="5001" y="7469"/>
                    <a:pt x="4870" y="7384"/>
                    <a:pt x="4813" y="7268"/>
                  </a:cubicBezTo>
                  <a:cubicBezTo>
                    <a:pt x="4737" y="7093"/>
                    <a:pt x="4813" y="6893"/>
                    <a:pt x="4988" y="6817"/>
                  </a:cubicBezTo>
                  <a:cubicBezTo>
                    <a:pt x="5339" y="6642"/>
                    <a:pt x="5715" y="6466"/>
                    <a:pt x="6091" y="6366"/>
                  </a:cubicBezTo>
                  <a:cubicBezTo>
                    <a:pt x="6291" y="6316"/>
                    <a:pt x="6492" y="6291"/>
                    <a:pt x="6692" y="6291"/>
                  </a:cubicBezTo>
                  <a:cubicBezTo>
                    <a:pt x="6542" y="6116"/>
                    <a:pt x="6417" y="5915"/>
                    <a:pt x="6266" y="5715"/>
                  </a:cubicBezTo>
                  <a:cubicBezTo>
                    <a:pt x="6166" y="5564"/>
                    <a:pt x="6066" y="5439"/>
                    <a:pt x="5991" y="5289"/>
                  </a:cubicBezTo>
                  <a:cubicBezTo>
                    <a:pt x="5815" y="5263"/>
                    <a:pt x="5665" y="5238"/>
                    <a:pt x="5489" y="5238"/>
                  </a:cubicBezTo>
                  <a:cubicBezTo>
                    <a:pt x="5289" y="5238"/>
                    <a:pt x="5088" y="5289"/>
                    <a:pt x="4913" y="5339"/>
                  </a:cubicBezTo>
                  <a:cubicBezTo>
                    <a:pt x="4612" y="5439"/>
                    <a:pt x="4311" y="5564"/>
                    <a:pt x="4036" y="5690"/>
                  </a:cubicBezTo>
                  <a:cubicBezTo>
                    <a:pt x="3990" y="5709"/>
                    <a:pt x="3942" y="5719"/>
                    <a:pt x="3896" y="5719"/>
                  </a:cubicBezTo>
                  <a:cubicBezTo>
                    <a:pt x="3764" y="5719"/>
                    <a:pt x="3640" y="5644"/>
                    <a:pt x="3585" y="5514"/>
                  </a:cubicBezTo>
                  <a:cubicBezTo>
                    <a:pt x="3509" y="5339"/>
                    <a:pt x="3585" y="5138"/>
                    <a:pt x="3760" y="5063"/>
                  </a:cubicBezTo>
                  <a:cubicBezTo>
                    <a:pt x="4136" y="4862"/>
                    <a:pt x="4537" y="4687"/>
                    <a:pt x="4963" y="4612"/>
                  </a:cubicBezTo>
                  <a:cubicBezTo>
                    <a:pt x="5163" y="4562"/>
                    <a:pt x="5339" y="4537"/>
                    <a:pt x="5539" y="4537"/>
                  </a:cubicBezTo>
                  <a:cubicBezTo>
                    <a:pt x="5414" y="4336"/>
                    <a:pt x="5314" y="4136"/>
                    <a:pt x="5239" y="3935"/>
                  </a:cubicBezTo>
                  <a:cubicBezTo>
                    <a:pt x="5088" y="3584"/>
                    <a:pt x="4963" y="3183"/>
                    <a:pt x="4913" y="2682"/>
                  </a:cubicBezTo>
                  <a:cubicBezTo>
                    <a:pt x="4838" y="2181"/>
                    <a:pt x="4813" y="1679"/>
                    <a:pt x="4838" y="1153"/>
                  </a:cubicBezTo>
                  <a:cubicBezTo>
                    <a:pt x="4838" y="1128"/>
                    <a:pt x="4838" y="1078"/>
                    <a:pt x="4813" y="1028"/>
                  </a:cubicBezTo>
                  <a:cubicBezTo>
                    <a:pt x="4762" y="1003"/>
                    <a:pt x="4712" y="978"/>
                    <a:pt x="4662" y="978"/>
                  </a:cubicBezTo>
                  <a:cubicBezTo>
                    <a:pt x="4587" y="978"/>
                    <a:pt x="4512" y="1053"/>
                    <a:pt x="4487" y="1153"/>
                  </a:cubicBezTo>
                  <a:cubicBezTo>
                    <a:pt x="4487" y="1304"/>
                    <a:pt x="4487" y="1429"/>
                    <a:pt x="4487" y="1579"/>
                  </a:cubicBezTo>
                  <a:cubicBezTo>
                    <a:pt x="4036" y="1304"/>
                    <a:pt x="3534" y="1078"/>
                    <a:pt x="2908" y="903"/>
                  </a:cubicBezTo>
                  <a:cubicBezTo>
                    <a:pt x="2331" y="727"/>
                    <a:pt x="1730" y="602"/>
                    <a:pt x="1204" y="476"/>
                  </a:cubicBezTo>
                  <a:cubicBezTo>
                    <a:pt x="1229" y="401"/>
                    <a:pt x="1229" y="326"/>
                    <a:pt x="1254" y="226"/>
                  </a:cubicBezTo>
                  <a:cubicBezTo>
                    <a:pt x="1254" y="201"/>
                    <a:pt x="1254" y="151"/>
                    <a:pt x="1229" y="101"/>
                  </a:cubicBezTo>
                  <a:cubicBezTo>
                    <a:pt x="1204" y="50"/>
                    <a:pt x="1153" y="25"/>
                    <a:pt x="1128" y="25"/>
                  </a:cubicBezTo>
                  <a:cubicBezTo>
                    <a:pt x="1103" y="25"/>
                    <a:pt x="1078" y="0"/>
                    <a:pt x="1078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9521;p55">
              <a:extLst>
                <a:ext uri="{FF2B5EF4-FFF2-40B4-BE49-F238E27FC236}">
                  <a16:creationId xmlns:a16="http://schemas.microsoft.com/office/drawing/2014/main" id="{0AEE2E00-F3C1-4EFC-AFB2-218098118AB5}"/>
                </a:ext>
              </a:extLst>
            </p:cNvPr>
            <p:cNvSpPr/>
            <p:nvPr/>
          </p:nvSpPr>
          <p:spPr>
            <a:xfrm>
              <a:off x="3706300" y="4078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9522;p55">
              <a:extLst>
                <a:ext uri="{FF2B5EF4-FFF2-40B4-BE49-F238E27FC236}">
                  <a16:creationId xmlns:a16="http://schemas.microsoft.com/office/drawing/2014/main" id="{135202BE-8796-4EC0-9D57-C67E47B88952}"/>
                </a:ext>
              </a:extLst>
            </p:cNvPr>
            <p:cNvSpPr/>
            <p:nvPr/>
          </p:nvSpPr>
          <p:spPr>
            <a:xfrm>
              <a:off x="3800900" y="4165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9523;p55">
              <a:extLst>
                <a:ext uri="{FF2B5EF4-FFF2-40B4-BE49-F238E27FC236}">
                  <a16:creationId xmlns:a16="http://schemas.microsoft.com/office/drawing/2014/main" id="{DD6C2686-67AD-4B3E-ACA0-A49EAA25D776}"/>
                </a:ext>
              </a:extLst>
            </p:cNvPr>
            <p:cNvSpPr/>
            <p:nvPr/>
          </p:nvSpPr>
          <p:spPr>
            <a:xfrm>
              <a:off x="2969450" y="2464325"/>
              <a:ext cx="1153525" cy="1460550"/>
            </a:xfrm>
            <a:custGeom>
              <a:avLst/>
              <a:gdLst/>
              <a:ahLst/>
              <a:cxnLst/>
              <a:rect l="l" t="t" r="r" b="b"/>
              <a:pathLst>
                <a:path w="46141" h="58422" extrusionOk="0">
                  <a:moveTo>
                    <a:pt x="19775" y="0"/>
                  </a:moveTo>
                  <a:cubicBezTo>
                    <a:pt x="19750" y="0"/>
                    <a:pt x="19725" y="25"/>
                    <a:pt x="19700" y="50"/>
                  </a:cubicBezTo>
                  <a:cubicBezTo>
                    <a:pt x="19349" y="75"/>
                    <a:pt x="18973" y="150"/>
                    <a:pt x="18547" y="301"/>
                  </a:cubicBezTo>
                  <a:cubicBezTo>
                    <a:pt x="18071" y="451"/>
                    <a:pt x="17619" y="627"/>
                    <a:pt x="17193" y="827"/>
                  </a:cubicBezTo>
                  <a:lnTo>
                    <a:pt x="16918" y="952"/>
                  </a:lnTo>
                  <a:cubicBezTo>
                    <a:pt x="16567" y="1103"/>
                    <a:pt x="16216" y="1253"/>
                    <a:pt x="15865" y="1379"/>
                  </a:cubicBezTo>
                  <a:cubicBezTo>
                    <a:pt x="15665" y="1454"/>
                    <a:pt x="15464" y="1529"/>
                    <a:pt x="15238" y="1604"/>
                  </a:cubicBezTo>
                  <a:lnTo>
                    <a:pt x="14812" y="1729"/>
                  </a:lnTo>
                  <a:lnTo>
                    <a:pt x="14386" y="1880"/>
                  </a:lnTo>
                  <a:cubicBezTo>
                    <a:pt x="11980" y="2657"/>
                    <a:pt x="9850" y="3283"/>
                    <a:pt x="7845" y="3835"/>
                  </a:cubicBezTo>
                  <a:cubicBezTo>
                    <a:pt x="7294" y="3985"/>
                    <a:pt x="6717" y="4135"/>
                    <a:pt x="6141" y="4261"/>
                  </a:cubicBezTo>
                  <a:cubicBezTo>
                    <a:pt x="5890" y="4336"/>
                    <a:pt x="5664" y="4386"/>
                    <a:pt x="5414" y="4436"/>
                  </a:cubicBezTo>
                  <a:cubicBezTo>
                    <a:pt x="5163" y="4486"/>
                    <a:pt x="4913" y="4536"/>
                    <a:pt x="4687" y="4587"/>
                  </a:cubicBezTo>
                  <a:lnTo>
                    <a:pt x="4637" y="4587"/>
                  </a:lnTo>
                  <a:cubicBezTo>
                    <a:pt x="4361" y="4637"/>
                    <a:pt x="4060" y="4687"/>
                    <a:pt x="3785" y="4737"/>
                  </a:cubicBezTo>
                  <a:cubicBezTo>
                    <a:pt x="3309" y="4812"/>
                    <a:pt x="2832" y="4887"/>
                    <a:pt x="2381" y="4963"/>
                  </a:cubicBezTo>
                  <a:cubicBezTo>
                    <a:pt x="1980" y="5038"/>
                    <a:pt x="1604" y="5138"/>
                    <a:pt x="1253" y="5213"/>
                  </a:cubicBezTo>
                  <a:cubicBezTo>
                    <a:pt x="1078" y="5263"/>
                    <a:pt x="903" y="5313"/>
                    <a:pt x="727" y="5364"/>
                  </a:cubicBezTo>
                  <a:cubicBezTo>
                    <a:pt x="502" y="5439"/>
                    <a:pt x="351" y="5489"/>
                    <a:pt x="176" y="5564"/>
                  </a:cubicBezTo>
                  <a:cubicBezTo>
                    <a:pt x="126" y="5589"/>
                    <a:pt x="101" y="5614"/>
                    <a:pt x="75" y="5639"/>
                  </a:cubicBezTo>
                  <a:cubicBezTo>
                    <a:pt x="25" y="5714"/>
                    <a:pt x="0" y="5790"/>
                    <a:pt x="25" y="5865"/>
                  </a:cubicBezTo>
                  <a:cubicBezTo>
                    <a:pt x="577" y="7218"/>
                    <a:pt x="1304" y="8521"/>
                    <a:pt x="2231" y="9775"/>
                  </a:cubicBezTo>
                  <a:cubicBezTo>
                    <a:pt x="3058" y="10902"/>
                    <a:pt x="4111" y="12005"/>
                    <a:pt x="5314" y="13058"/>
                  </a:cubicBezTo>
                  <a:cubicBezTo>
                    <a:pt x="6391" y="14035"/>
                    <a:pt x="7619" y="14938"/>
                    <a:pt x="9048" y="15815"/>
                  </a:cubicBezTo>
                  <a:cubicBezTo>
                    <a:pt x="10326" y="16617"/>
                    <a:pt x="11705" y="17344"/>
                    <a:pt x="13233" y="18070"/>
                  </a:cubicBezTo>
                  <a:cubicBezTo>
                    <a:pt x="15790" y="19273"/>
                    <a:pt x="18672" y="20326"/>
                    <a:pt x="22005" y="21303"/>
                  </a:cubicBezTo>
                  <a:cubicBezTo>
                    <a:pt x="22657" y="21504"/>
                    <a:pt x="23334" y="21704"/>
                    <a:pt x="24061" y="21905"/>
                  </a:cubicBezTo>
                  <a:cubicBezTo>
                    <a:pt x="24988" y="22156"/>
                    <a:pt x="25740" y="22331"/>
                    <a:pt x="26442" y="22506"/>
                  </a:cubicBezTo>
                  <a:cubicBezTo>
                    <a:pt x="27569" y="22757"/>
                    <a:pt x="28597" y="22958"/>
                    <a:pt x="29599" y="23108"/>
                  </a:cubicBezTo>
                  <a:cubicBezTo>
                    <a:pt x="30702" y="23258"/>
                    <a:pt x="31780" y="23359"/>
                    <a:pt x="32807" y="23359"/>
                  </a:cubicBezTo>
                  <a:cubicBezTo>
                    <a:pt x="32782" y="23509"/>
                    <a:pt x="32782" y="23634"/>
                    <a:pt x="32757" y="23785"/>
                  </a:cubicBezTo>
                  <a:lnTo>
                    <a:pt x="32757" y="23760"/>
                  </a:lnTo>
                  <a:cubicBezTo>
                    <a:pt x="32432" y="25664"/>
                    <a:pt x="31980" y="27594"/>
                    <a:pt x="31554" y="29449"/>
                  </a:cubicBezTo>
                  <a:lnTo>
                    <a:pt x="31354" y="30351"/>
                  </a:lnTo>
                  <a:cubicBezTo>
                    <a:pt x="31128" y="31404"/>
                    <a:pt x="30878" y="32507"/>
                    <a:pt x="30652" y="33634"/>
                  </a:cubicBezTo>
                  <a:cubicBezTo>
                    <a:pt x="30427" y="34737"/>
                    <a:pt x="30226" y="35865"/>
                    <a:pt x="30025" y="36968"/>
                  </a:cubicBezTo>
                  <a:cubicBezTo>
                    <a:pt x="29524" y="39549"/>
                    <a:pt x="29173" y="41654"/>
                    <a:pt x="28873" y="43634"/>
                  </a:cubicBezTo>
                  <a:cubicBezTo>
                    <a:pt x="28722" y="44762"/>
                    <a:pt x="28547" y="45890"/>
                    <a:pt x="28421" y="46993"/>
                  </a:cubicBezTo>
                  <a:cubicBezTo>
                    <a:pt x="28296" y="47995"/>
                    <a:pt x="28196" y="49073"/>
                    <a:pt x="28096" y="50376"/>
                  </a:cubicBezTo>
                  <a:cubicBezTo>
                    <a:pt x="27920" y="52206"/>
                    <a:pt x="27770" y="54035"/>
                    <a:pt x="27619" y="55865"/>
                  </a:cubicBezTo>
                  <a:lnTo>
                    <a:pt x="27544" y="56792"/>
                  </a:lnTo>
                  <a:cubicBezTo>
                    <a:pt x="27544" y="56843"/>
                    <a:pt x="27519" y="56868"/>
                    <a:pt x="27544" y="56868"/>
                  </a:cubicBezTo>
                  <a:cubicBezTo>
                    <a:pt x="27544" y="56918"/>
                    <a:pt x="27569" y="56968"/>
                    <a:pt x="27594" y="56993"/>
                  </a:cubicBezTo>
                  <a:cubicBezTo>
                    <a:pt x="27820" y="57193"/>
                    <a:pt x="28071" y="57369"/>
                    <a:pt x="28371" y="57544"/>
                  </a:cubicBezTo>
                  <a:cubicBezTo>
                    <a:pt x="28697" y="57720"/>
                    <a:pt x="29048" y="57895"/>
                    <a:pt x="29399" y="58020"/>
                  </a:cubicBezTo>
                  <a:cubicBezTo>
                    <a:pt x="29750" y="58171"/>
                    <a:pt x="30126" y="58271"/>
                    <a:pt x="30477" y="58346"/>
                  </a:cubicBezTo>
                  <a:cubicBezTo>
                    <a:pt x="30752" y="58396"/>
                    <a:pt x="31003" y="58421"/>
                    <a:pt x="31229" y="58421"/>
                  </a:cubicBezTo>
                  <a:lnTo>
                    <a:pt x="31479" y="58421"/>
                  </a:lnTo>
                  <a:cubicBezTo>
                    <a:pt x="31504" y="58421"/>
                    <a:pt x="31504" y="58421"/>
                    <a:pt x="31529" y="58396"/>
                  </a:cubicBezTo>
                  <a:cubicBezTo>
                    <a:pt x="31554" y="58396"/>
                    <a:pt x="31604" y="58371"/>
                    <a:pt x="31630" y="58346"/>
                  </a:cubicBezTo>
                  <a:cubicBezTo>
                    <a:pt x="31655" y="58296"/>
                    <a:pt x="31680" y="58271"/>
                    <a:pt x="31705" y="58246"/>
                  </a:cubicBezTo>
                  <a:lnTo>
                    <a:pt x="31780" y="58096"/>
                  </a:lnTo>
                  <a:lnTo>
                    <a:pt x="31855" y="57970"/>
                  </a:lnTo>
                  <a:lnTo>
                    <a:pt x="32181" y="57419"/>
                  </a:lnTo>
                  <a:cubicBezTo>
                    <a:pt x="32406" y="56993"/>
                    <a:pt x="32632" y="56592"/>
                    <a:pt x="32858" y="56191"/>
                  </a:cubicBezTo>
                  <a:cubicBezTo>
                    <a:pt x="33259" y="55464"/>
                    <a:pt x="33660" y="54687"/>
                    <a:pt x="34111" y="53810"/>
                  </a:cubicBezTo>
                  <a:cubicBezTo>
                    <a:pt x="34888" y="52331"/>
                    <a:pt x="35640" y="50727"/>
                    <a:pt x="36467" y="48973"/>
                  </a:cubicBezTo>
                  <a:cubicBezTo>
                    <a:pt x="37770" y="46116"/>
                    <a:pt x="39123" y="42933"/>
                    <a:pt x="40702" y="38998"/>
                  </a:cubicBezTo>
                  <a:cubicBezTo>
                    <a:pt x="41279" y="37569"/>
                    <a:pt x="41880" y="36015"/>
                    <a:pt x="42657" y="34010"/>
                  </a:cubicBezTo>
                  <a:lnTo>
                    <a:pt x="42682" y="33935"/>
                  </a:lnTo>
                  <a:cubicBezTo>
                    <a:pt x="43259" y="32456"/>
                    <a:pt x="43860" y="30903"/>
                    <a:pt x="44361" y="29374"/>
                  </a:cubicBezTo>
                  <a:cubicBezTo>
                    <a:pt x="45163" y="26993"/>
                    <a:pt x="46141" y="23434"/>
                    <a:pt x="45765" y="19850"/>
                  </a:cubicBezTo>
                  <a:cubicBezTo>
                    <a:pt x="45690" y="19073"/>
                    <a:pt x="45539" y="18296"/>
                    <a:pt x="45314" y="17544"/>
                  </a:cubicBezTo>
                  <a:cubicBezTo>
                    <a:pt x="45088" y="16817"/>
                    <a:pt x="44787" y="16065"/>
                    <a:pt x="44386" y="15288"/>
                  </a:cubicBezTo>
                  <a:cubicBezTo>
                    <a:pt x="44061" y="14662"/>
                    <a:pt x="43660" y="14035"/>
                    <a:pt x="43158" y="13384"/>
                  </a:cubicBezTo>
                  <a:cubicBezTo>
                    <a:pt x="42757" y="12832"/>
                    <a:pt x="42281" y="12281"/>
                    <a:pt x="41730" y="11704"/>
                  </a:cubicBezTo>
                  <a:cubicBezTo>
                    <a:pt x="40752" y="10702"/>
                    <a:pt x="39599" y="9724"/>
                    <a:pt x="38221" y="8722"/>
                  </a:cubicBezTo>
                  <a:cubicBezTo>
                    <a:pt x="37093" y="7920"/>
                    <a:pt x="35840" y="7118"/>
                    <a:pt x="34386" y="6316"/>
                  </a:cubicBezTo>
                  <a:cubicBezTo>
                    <a:pt x="33309" y="5714"/>
                    <a:pt x="32156" y="5138"/>
                    <a:pt x="31178" y="4637"/>
                  </a:cubicBezTo>
                  <a:cubicBezTo>
                    <a:pt x="29875" y="3985"/>
                    <a:pt x="28647" y="3409"/>
                    <a:pt x="27419" y="2857"/>
                  </a:cubicBezTo>
                  <a:cubicBezTo>
                    <a:pt x="26091" y="2256"/>
                    <a:pt x="24837" y="1754"/>
                    <a:pt x="23609" y="1278"/>
                  </a:cubicBezTo>
                  <a:cubicBezTo>
                    <a:pt x="22331" y="777"/>
                    <a:pt x="21128" y="376"/>
                    <a:pt x="19975" y="50"/>
                  </a:cubicBezTo>
                  <a:cubicBezTo>
                    <a:pt x="19950" y="25"/>
                    <a:pt x="19900" y="25"/>
                    <a:pt x="19875" y="25"/>
                  </a:cubicBezTo>
                  <a:lnTo>
                    <a:pt x="19825" y="25"/>
                  </a:lnTo>
                  <a:cubicBezTo>
                    <a:pt x="19800" y="25"/>
                    <a:pt x="19800" y="0"/>
                    <a:pt x="19775" y="0"/>
                  </a:cubicBezTo>
                  <a:close/>
                </a:path>
              </a:pathLst>
            </a:custGeom>
            <a:solidFill>
              <a:srgbClr val="8A37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9524;p55">
              <a:extLst>
                <a:ext uri="{FF2B5EF4-FFF2-40B4-BE49-F238E27FC236}">
                  <a16:creationId xmlns:a16="http://schemas.microsoft.com/office/drawing/2014/main" id="{A466C710-4A47-495D-896B-DFDEC5065712}"/>
                </a:ext>
              </a:extLst>
            </p:cNvPr>
            <p:cNvSpPr/>
            <p:nvPr/>
          </p:nvSpPr>
          <p:spPr>
            <a:xfrm>
              <a:off x="2928725" y="1587125"/>
              <a:ext cx="717450" cy="1070200"/>
            </a:xfrm>
            <a:custGeom>
              <a:avLst/>
              <a:gdLst/>
              <a:ahLst/>
              <a:cxnLst/>
              <a:rect l="l" t="t" r="r" b="b"/>
              <a:pathLst>
                <a:path w="28698" h="42808" extrusionOk="0">
                  <a:moveTo>
                    <a:pt x="9800" y="0"/>
                  </a:moveTo>
                  <a:cubicBezTo>
                    <a:pt x="9649" y="50"/>
                    <a:pt x="9474" y="100"/>
                    <a:pt x="9324" y="151"/>
                  </a:cubicBezTo>
                  <a:cubicBezTo>
                    <a:pt x="9123" y="251"/>
                    <a:pt x="8948" y="326"/>
                    <a:pt x="8747" y="426"/>
                  </a:cubicBezTo>
                  <a:lnTo>
                    <a:pt x="8672" y="426"/>
                  </a:lnTo>
                  <a:cubicBezTo>
                    <a:pt x="8647" y="426"/>
                    <a:pt x="8622" y="451"/>
                    <a:pt x="8597" y="451"/>
                  </a:cubicBezTo>
                  <a:cubicBezTo>
                    <a:pt x="8496" y="527"/>
                    <a:pt x="8421" y="602"/>
                    <a:pt x="8321" y="677"/>
                  </a:cubicBezTo>
                  <a:cubicBezTo>
                    <a:pt x="7970" y="928"/>
                    <a:pt x="7644" y="1253"/>
                    <a:pt x="7319" y="1604"/>
                  </a:cubicBezTo>
                  <a:cubicBezTo>
                    <a:pt x="6717" y="2231"/>
                    <a:pt x="6191" y="2958"/>
                    <a:pt x="5689" y="3885"/>
                  </a:cubicBezTo>
                  <a:cubicBezTo>
                    <a:pt x="5263" y="4637"/>
                    <a:pt x="4862" y="5489"/>
                    <a:pt x="4486" y="6491"/>
                  </a:cubicBezTo>
                  <a:cubicBezTo>
                    <a:pt x="4186" y="7268"/>
                    <a:pt x="3910" y="8121"/>
                    <a:pt x="3584" y="9198"/>
                  </a:cubicBezTo>
                  <a:cubicBezTo>
                    <a:pt x="3308" y="10126"/>
                    <a:pt x="3033" y="11103"/>
                    <a:pt x="2732" y="12231"/>
                  </a:cubicBezTo>
                  <a:cubicBezTo>
                    <a:pt x="2406" y="13484"/>
                    <a:pt x="2080" y="14787"/>
                    <a:pt x="1780" y="16065"/>
                  </a:cubicBezTo>
                  <a:cubicBezTo>
                    <a:pt x="1203" y="18697"/>
                    <a:pt x="752" y="21329"/>
                    <a:pt x="451" y="23835"/>
                  </a:cubicBezTo>
                  <a:cubicBezTo>
                    <a:pt x="126" y="26492"/>
                    <a:pt x="0" y="29123"/>
                    <a:pt x="0" y="31680"/>
                  </a:cubicBezTo>
                  <a:cubicBezTo>
                    <a:pt x="25" y="32933"/>
                    <a:pt x="75" y="34161"/>
                    <a:pt x="176" y="35339"/>
                  </a:cubicBezTo>
                  <a:cubicBezTo>
                    <a:pt x="276" y="36642"/>
                    <a:pt x="426" y="37770"/>
                    <a:pt x="677" y="38822"/>
                  </a:cubicBezTo>
                  <a:cubicBezTo>
                    <a:pt x="877" y="39775"/>
                    <a:pt x="1153" y="40602"/>
                    <a:pt x="1504" y="41379"/>
                  </a:cubicBezTo>
                  <a:cubicBezTo>
                    <a:pt x="1529" y="41454"/>
                    <a:pt x="1554" y="41479"/>
                    <a:pt x="1579" y="41504"/>
                  </a:cubicBezTo>
                  <a:cubicBezTo>
                    <a:pt x="2256" y="41930"/>
                    <a:pt x="3058" y="42231"/>
                    <a:pt x="4060" y="42457"/>
                  </a:cubicBezTo>
                  <a:cubicBezTo>
                    <a:pt x="4837" y="42607"/>
                    <a:pt x="5689" y="42732"/>
                    <a:pt x="6792" y="42782"/>
                  </a:cubicBezTo>
                  <a:cubicBezTo>
                    <a:pt x="7168" y="42807"/>
                    <a:pt x="7619" y="42807"/>
                    <a:pt x="8095" y="42807"/>
                  </a:cubicBezTo>
                  <a:lnTo>
                    <a:pt x="8446" y="42807"/>
                  </a:lnTo>
                  <a:cubicBezTo>
                    <a:pt x="8847" y="42807"/>
                    <a:pt x="9198" y="42807"/>
                    <a:pt x="9524" y="42782"/>
                  </a:cubicBezTo>
                  <a:cubicBezTo>
                    <a:pt x="10476" y="42732"/>
                    <a:pt x="11454" y="42607"/>
                    <a:pt x="12507" y="42381"/>
                  </a:cubicBezTo>
                  <a:cubicBezTo>
                    <a:pt x="14361" y="41980"/>
                    <a:pt x="16266" y="41279"/>
                    <a:pt x="18196" y="40301"/>
                  </a:cubicBezTo>
                  <a:cubicBezTo>
                    <a:pt x="19048" y="39850"/>
                    <a:pt x="19925" y="39349"/>
                    <a:pt x="20802" y="38772"/>
                  </a:cubicBezTo>
                  <a:cubicBezTo>
                    <a:pt x="21078" y="38597"/>
                    <a:pt x="21354" y="38396"/>
                    <a:pt x="21629" y="38221"/>
                  </a:cubicBezTo>
                  <a:lnTo>
                    <a:pt x="21880" y="38046"/>
                  </a:lnTo>
                  <a:cubicBezTo>
                    <a:pt x="22206" y="37820"/>
                    <a:pt x="22532" y="37594"/>
                    <a:pt x="22857" y="37369"/>
                  </a:cubicBezTo>
                  <a:cubicBezTo>
                    <a:pt x="23835" y="36667"/>
                    <a:pt x="24562" y="36091"/>
                    <a:pt x="25188" y="35464"/>
                  </a:cubicBezTo>
                  <a:cubicBezTo>
                    <a:pt x="25539" y="35088"/>
                    <a:pt x="25865" y="34712"/>
                    <a:pt x="26116" y="34311"/>
                  </a:cubicBezTo>
                  <a:cubicBezTo>
                    <a:pt x="26391" y="33910"/>
                    <a:pt x="26592" y="33509"/>
                    <a:pt x="26742" y="33058"/>
                  </a:cubicBezTo>
                  <a:cubicBezTo>
                    <a:pt x="26767" y="33008"/>
                    <a:pt x="26792" y="32983"/>
                    <a:pt x="26792" y="32933"/>
                  </a:cubicBezTo>
                  <a:cubicBezTo>
                    <a:pt x="26792" y="32883"/>
                    <a:pt x="26767" y="32832"/>
                    <a:pt x="26742" y="32807"/>
                  </a:cubicBezTo>
                  <a:lnTo>
                    <a:pt x="26592" y="32657"/>
                  </a:lnTo>
                  <a:lnTo>
                    <a:pt x="26466" y="32507"/>
                  </a:lnTo>
                  <a:cubicBezTo>
                    <a:pt x="26366" y="32381"/>
                    <a:pt x="26291" y="32281"/>
                    <a:pt x="26191" y="32156"/>
                  </a:cubicBezTo>
                  <a:cubicBezTo>
                    <a:pt x="25614" y="31404"/>
                    <a:pt x="25138" y="30577"/>
                    <a:pt x="24762" y="29700"/>
                  </a:cubicBezTo>
                  <a:cubicBezTo>
                    <a:pt x="24762" y="29700"/>
                    <a:pt x="24737" y="29675"/>
                    <a:pt x="24737" y="29675"/>
                  </a:cubicBezTo>
                  <a:cubicBezTo>
                    <a:pt x="24737" y="29675"/>
                    <a:pt x="24737" y="29649"/>
                    <a:pt x="24737" y="29649"/>
                  </a:cubicBezTo>
                  <a:cubicBezTo>
                    <a:pt x="24587" y="29274"/>
                    <a:pt x="24461" y="28898"/>
                    <a:pt x="24336" y="28497"/>
                  </a:cubicBezTo>
                  <a:cubicBezTo>
                    <a:pt x="24211" y="28146"/>
                    <a:pt x="24136" y="27745"/>
                    <a:pt x="24035" y="27294"/>
                  </a:cubicBezTo>
                  <a:cubicBezTo>
                    <a:pt x="23860" y="26416"/>
                    <a:pt x="23735" y="25765"/>
                    <a:pt x="23659" y="25138"/>
                  </a:cubicBezTo>
                  <a:cubicBezTo>
                    <a:pt x="23509" y="23985"/>
                    <a:pt x="23484" y="23033"/>
                    <a:pt x="23584" y="22181"/>
                  </a:cubicBezTo>
                  <a:cubicBezTo>
                    <a:pt x="23659" y="21629"/>
                    <a:pt x="23785" y="21178"/>
                    <a:pt x="23935" y="20752"/>
                  </a:cubicBezTo>
                  <a:cubicBezTo>
                    <a:pt x="24010" y="20602"/>
                    <a:pt x="24111" y="20426"/>
                    <a:pt x="24186" y="20276"/>
                  </a:cubicBezTo>
                  <a:cubicBezTo>
                    <a:pt x="24361" y="20126"/>
                    <a:pt x="24537" y="19975"/>
                    <a:pt x="24737" y="19825"/>
                  </a:cubicBezTo>
                  <a:cubicBezTo>
                    <a:pt x="24888" y="19700"/>
                    <a:pt x="25063" y="19574"/>
                    <a:pt x="25238" y="19449"/>
                  </a:cubicBezTo>
                  <a:cubicBezTo>
                    <a:pt x="25414" y="19324"/>
                    <a:pt x="25589" y="19173"/>
                    <a:pt x="25765" y="19048"/>
                  </a:cubicBezTo>
                  <a:cubicBezTo>
                    <a:pt x="25965" y="18898"/>
                    <a:pt x="26116" y="18772"/>
                    <a:pt x="26266" y="18622"/>
                  </a:cubicBezTo>
                  <a:cubicBezTo>
                    <a:pt x="26441" y="18471"/>
                    <a:pt x="26592" y="18296"/>
                    <a:pt x="26742" y="18096"/>
                  </a:cubicBezTo>
                  <a:cubicBezTo>
                    <a:pt x="27018" y="17745"/>
                    <a:pt x="27269" y="17344"/>
                    <a:pt x="27494" y="16943"/>
                  </a:cubicBezTo>
                  <a:cubicBezTo>
                    <a:pt x="27720" y="16567"/>
                    <a:pt x="27895" y="16166"/>
                    <a:pt x="28071" y="15715"/>
                  </a:cubicBezTo>
                  <a:cubicBezTo>
                    <a:pt x="28371" y="14913"/>
                    <a:pt x="28547" y="14035"/>
                    <a:pt x="28622" y="13058"/>
                  </a:cubicBezTo>
                  <a:cubicBezTo>
                    <a:pt x="28697" y="12231"/>
                    <a:pt x="28672" y="11329"/>
                    <a:pt x="28547" y="10351"/>
                  </a:cubicBezTo>
                  <a:cubicBezTo>
                    <a:pt x="28472" y="9925"/>
                    <a:pt x="28396" y="9474"/>
                    <a:pt x="28271" y="8973"/>
                  </a:cubicBezTo>
                  <a:cubicBezTo>
                    <a:pt x="28171" y="8597"/>
                    <a:pt x="28071" y="8196"/>
                    <a:pt x="27920" y="7745"/>
                  </a:cubicBezTo>
                  <a:cubicBezTo>
                    <a:pt x="27670" y="6892"/>
                    <a:pt x="27419" y="6191"/>
                    <a:pt x="27168" y="5564"/>
                  </a:cubicBezTo>
                  <a:cubicBezTo>
                    <a:pt x="26842" y="4712"/>
                    <a:pt x="26517" y="3960"/>
                    <a:pt x="26141" y="3308"/>
                  </a:cubicBezTo>
                  <a:cubicBezTo>
                    <a:pt x="25865" y="2807"/>
                    <a:pt x="25564" y="2356"/>
                    <a:pt x="25263" y="1955"/>
                  </a:cubicBezTo>
                  <a:cubicBezTo>
                    <a:pt x="24712" y="1604"/>
                    <a:pt x="24211" y="1203"/>
                    <a:pt x="23685" y="827"/>
                  </a:cubicBezTo>
                  <a:cubicBezTo>
                    <a:pt x="23584" y="777"/>
                    <a:pt x="23509" y="727"/>
                    <a:pt x="23409" y="652"/>
                  </a:cubicBezTo>
                  <a:cubicBezTo>
                    <a:pt x="23384" y="702"/>
                    <a:pt x="23359" y="727"/>
                    <a:pt x="23359" y="777"/>
                  </a:cubicBezTo>
                  <a:lnTo>
                    <a:pt x="23359" y="877"/>
                  </a:lnTo>
                  <a:cubicBezTo>
                    <a:pt x="23359" y="1078"/>
                    <a:pt x="23359" y="1303"/>
                    <a:pt x="23359" y="1504"/>
                  </a:cubicBezTo>
                  <a:cubicBezTo>
                    <a:pt x="23359" y="1704"/>
                    <a:pt x="23334" y="1905"/>
                    <a:pt x="23309" y="2156"/>
                  </a:cubicBezTo>
                  <a:cubicBezTo>
                    <a:pt x="23233" y="2782"/>
                    <a:pt x="23058" y="3409"/>
                    <a:pt x="22832" y="3985"/>
                  </a:cubicBezTo>
                  <a:cubicBezTo>
                    <a:pt x="22607" y="4436"/>
                    <a:pt x="22356" y="4887"/>
                    <a:pt x="22055" y="5288"/>
                  </a:cubicBezTo>
                  <a:cubicBezTo>
                    <a:pt x="21755" y="5689"/>
                    <a:pt x="21404" y="6015"/>
                    <a:pt x="21053" y="6291"/>
                  </a:cubicBezTo>
                  <a:cubicBezTo>
                    <a:pt x="20702" y="6567"/>
                    <a:pt x="20301" y="6792"/>
                    <a:pt x="19900" y="6968"/>
                  </a:cubicBezTo>
                  <a:cubicBezTo>
                    <a:pt x="19474" y="7143"/>
                    <a:pt x="19023" y="7268"/>
                    <a:pt x="18572" y="7344"/>
                  </a:cubicBezTo>
                  <a:cubicBezTo>
                    <a:pt x="18321" y="7369"/>
                    <a:pt x="18070" y="7394"/>
                    <a:pt x="17795" y="7394"/>
                  </a:cubicBezTo>
                  <a:cubicBezTo>
                    <a:pt x="17544" y="7394"/>
                    <a:pt x="17268" y="7369"/>
                    <a:pt x="16993" y="7344"/>
                  </a:cubicBezTo>
                  <a:cubicBezTo>
                    <a:pt x="16391" y="7243"/>
                    <a:pt x="15765" y="7068"/>
                    <a:pt x="15138" y="6817"/>
                  </a:cubicBezTo>
                  <a:cubicBezTo>
                    <a:pt x="14411" y="6517"/>
                    <a:pt x="13735" y="6090"/>
                    <a:pt x="13083" y="5614"/>
                  </a:cubicBezTo>
                  <a:cubicBezTo>
                    <a:pt x="12431" y="5088"/>
                    <a:pt x="11880" y="4537"/>
                    <a:pt x="11404" y="3935"/>
                  </a:cubicBezTo>
                  <a:cubicBezTo>
                    <a:pt x="10978" y="3384"/>
                    <a:pt x="10627" y="2782"/>
                    <a:pt x="10351" y="2181"/>
                  </a:cubicBezTo>
                  <a:lnTo>
                    <a:pt x="10326" y="2156"/>
                  </a:lnTo>
                  <a:cubicBezTo>
                    <a:pt x="10126" y="1629"/>
                    <a:pt x="9975" y="1103"/>
                    <a:pt x="9900" y="552"/>
                  </a:cubicBezTo>
                  <a:cubicBezTo>
                    <a:pt x="9875" y="426"/>
                    <a:pt x="9850" y="276"/>
                    <a:pt x="9850" y="126"/>
                  </a:cubicBezTo>
                  <a:cubicBezTo>
                    <a:pt x="9850" y="75"/>
                    <a:pt x="9825" y="25"/>
                    <a:pt x="9800" y="0"/>
                  </a:cubicBezTo>
                  <a:close/>
                </a:path>
              </a:pathLst>
            </a:custGeom>
            <a:solidFill>
              <a:srgbClr val="EBD4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9525;p55">
              <a:extLst>
                <a:ext uri="{FF2B5EF4-FFF2-40B4-BE49-F238E27FC236}">
                  <a16:creationId xmlns:a16="http://schemas.microsoft.com/office/drawing/2014/main" id="{E65D4709-CB97-473B-8556-AF01095F400B}"/>
                </a:ext>
              </a:extLst>
            </p:cNvPr>
            <p:cNvSpPr/>
            <p:nvPr/>
          </p:nvSpPr>
          <p:spPr>
            <a:xfrm>
              <a:off x="2928100" y="1605925"/>
              <a:ext cx="718075" cy="1021550"/>
            </a:xfrm>
            <a:custGeom>
              <a:avLst/>
              <a:gdLst/>
              <a:ahLst/>
              <a:cxnLst/>
              <a:rect l="l" t="t" r="r" b="b"/>
              <a:pathLst>
                <a:path w="28723" h="40862" extrusionOk="0">
                  <a:moveTo>
                    <a:pt x="8221" y="0"/>
                  </a:moveTo>
                  <a:cubicBezTo>
                    <a:pt x="7920" y="251"/>
                    <a:pt x="7619" y="526"/>
                    <a:pt x="7318" y="852"/>
                  </a:cubicBezTo>
                  <a:cubicBezTo>
                    <a:pt x="6742" y="1479"/>
                    <a:pt x="6216" y="2206"/>
                    <a:pt x="5689" y="3108"/>
                  </a:cubicBezTo>
                  <a:cubicBezTo>
                    <a:pt x="5288" y="3860"/>
                    <a:pt x="4887" y="4737"/>
                    <a:pt x="4486" y="5739"/>
                  </a:cubicBezTo>
                  <a:cubicBezTo>
                    <a:pt x="4211" y="6516"/>
                    <a:pt x="3910" y="7369"/>
                    <a:pt x="3609" y="8446"/>
                  </a:cubicBezTo>
                  <a:cubicBezTo>
                    <a:pt x="3333" y="9399"/>
                    <a:pt x="3058" y="10376"/>
                    <a:pt x="2757" y="11454"/>
                  </a:cubicBezTo>
                  <a:cubicBezTo>
                    <a:pt x="2406" y="12732"/>
                    <a:pt x="2105" y="14035"/>
                    <a:pt x="1805" y="15313"/>
                  </a:cubicBezTo>
                  <a:cubicBezTo>
                    <a:pt x="1228" y="17945"/>
                    <a:pt x="777" y="20577"/>
                    <a:pt x="476" y="23083"/>
                  </a:cubicBezTo>
                  <a:cubicBezTo>
                    <a:pt x="151" y="25740"/>
                    <a:pt x="0" y="28396"/>
                    <a:pt x="25" y="30928"/>
                  </a:cubicBezTo>
                  <a:cubicBezTo>
                    <a:pt x="50" y="32181"/>
                    <a:pt x="100" y="33409"/>
                    <a:pt x="176" y="34587"/>
                  </a:cubicBezTo>
                  <a:cubicBezTo>
                    <a:pt x="301" y="35890"/>
                    <a:pt x="451" y="37018"/>
                    <a:pt x="677" y="38070"/>
                  </a:cubicBezTo>
                  <a:cubicBezTo>
                    <a:pt x="877" y="38998"/>
                    <a:pt x="1153" y="39800"/>
                    <a:pt x="1479" y="40552"/>
                  </a:cubicBezTo>
                  <a:cubicBezTo>
                    <a:pt x="1704" y="40577"/>
                    <a:pt x="1955" y="40602"/>
                    <a:pt x="2206" y="40627"/>
                  </a:cubicBezTo>
                  <a:cubicBezTo>
                    <a:pt x="2682" y="40652"/>
                    <a:pt x="3183" y="40702"/>
                    <a:pt x="3659" y="40727"/>
                  </a:cubicBezTo>
                  <a:cubicBezTo>
                    <a:pt x="3910" y="40752"/>
                    <a:pt x="4161" y="40777"/>
                    <a:pt x="4436" y="40802"/>
                  </a:cubicBezTo>
                  <a:cubicBezTo>
                    <a:pt x="4712" y="40827"/>
                    <a:pt x="4988" y="40827"/>
                    <a:pt x="5263" y="40852"/>
                  </a:cubicBezTo>
                  <a:cubicBezTo>
                    <a:pt x="5489" y="40858"/>
                    <a:pt x="5713" y="40861"/>
                    <a:pt x="5936" y="40861"/>
                  </a:cubicBezTo>
                  <a:cubicBezTo>
                    <a:pt x="6706" y="40861"/>
                    <a:pt x="7469" y="40824"/>
                    <a:pt x="8246" y="40727"/>
                  </a:cubicBezTo>
                  <a:cubicBezTo>
                    <a:pt x="9248" y="40627"/>
                    <a:pt x="10226" y="40476"/>
                    <a:pt x="11203" y="40226"/>
                  </a:cubicBezTo>
                  <a:lnTo>
                    <a:pt x="11178" y="40226"/>
                  </a:lnTo>
                  <a:cubicBezTo>
                    <a:pt x="12055" y="40025"/>
                    <a:pt x="12907" y="39775"/>
                    <a:pt x="13760" y="39449"/>
                  </a:cubicBezTo>
                  <a:cubicBezTo>
                    <a:pt x="14311" y="39248"/>
                    <a:pt x="14862" y="39048"/>
                    <a:pt x="15414" y="38822"/>
                  </a:cubicBezTo>
                  <a:cubicBezTo>
                    <a:pt x="16642" y="38321"/>
                    <a:pt x="17820" y="37745"/>
                    <a:pt x="18973" y="37118"/>
                  </a:cubicBezTo>
                  <a:cubicBezTo>
                    <a:pt x="20802" y="36116"/>
                    <a:pt x="22557" y="34963"/>
                    <a:pt x="24060" y="33534"/>
                  </a:cubicBezTo>
                  <a:cubicBezTo>
                    <a:pt x="24812" y="32832"/>
                    <a:pt x="25489" y="32055"/>
                    <a:pt x="26065" y="31203"/>
                  </a:cubicBezTo>
                  <a:cubicBezTo>
                    <a:pt x="25564" y="30501"/>
                    <a:pt x="25138" y="29750"/>
                    <a:pt x="24787" y="28948"/>
                  </a:cubicBezTo>
                  <a:cubicBezTo>
                    <a:pt x="24787" y="28948"/>
                    <a:pt x="24762" y="28897"/>
                    <a:pt x="24762" y="28897"/>
                  </a:cubicBezTo>
                  <a:cubicBezTo>
                    <a:pt x="24612" y="28496"/>
                    <a:pt x="24486" y="28121"/>
                    <a:pt x="24361" y="27745"/>
                  </a:cubicBezTo>
                  <a:cubicBezTo>
                    <a:pt x="24261" y="27369"/>
                    <a:pt x="24161" y="26968"/>
                    <a:pt x="24060" y="26542"/>
                  </a:cubicBezTo>
                  <a:cubicBezTo>
                    <a:pt x="23885" y="25689"/>
                    <a:pt x="23785" y="25013"/>
                    <a:pt x="23684" y="24386"/>
                  </a:cubicBezTo>
                  <a:cubicBezTo>
                    <a:pt x="23534" y="23233"/>
                    <a:pt x="23509" y="22281"/>
                    <a:pt x="23609" y="21429"/>
                  </a:cubicBezTo>
                  <a:cubicBezTo>
                    <a:pt x="23684" y="20877"/>
                    <a:pt x="23810" y="20426"/>
                    <a:pt x="23985" y="20025"/>
                  </a:cubicBezTo>
                  <a:cubicBezTo>
                    <a:pt x="24035" y="19850"/>
                    <a:pt x="24136" y="19699"/>
                    <a:pt x="24236" y="19524"/>
                  </a:cubicBezTo>
                  <a:cubicBezTo>
                    <a:pt x="24386" y="19374"/>
                    <a:pt x="24562" y="19223"/>
                    <a:pt x="24762" y="19073"/>
                  </a:cubicBezTo>
                  <a:cubicBezTo>
                    <a:pt x="24913" y="18948"/>
                    <a:pt x="25088" y="18822"/>
                    <a:pt x="25263" y="18697"/>
                  </a:cubicBezTo>
                  <a:cubicBezTo>
                    <a:pt x="25439" y="18572"/>
                    <a:pt x="25614" y="18446"/>
                    <a:pt x="25790" y="18296"/>
                  </a:cubicBezTo>
                  <a:cubicBezTo>
                    <a:pt x="25990" y="18146"/>
                    <a:pt x="26141" y="18020"/>
                    <a:pt x="26291" y="17870"/>
                  </a:cubicBezTo>
                  <a:cubicBezTo>
                    <a:pt x="26466" y="17719"/>
                    <a:pt x="26617" y="17544"/>
                    <a:pt x="26767" y="17344"/>
                  </a:cubicBezTo>
                  <a:cubicBezTo>
                    <a:pt x="27043" y="16993"/>
                    <a:pt x="27319" y="16617"/>
                    <a:pt x="27544" y="16191"/>
                  </a:cubicBezTo>
                  <a:cubicBezTo>
                    <a:pt x="27745" y="15840"/>
                    <a:pt x="27920" y="15414"/>
                    <a:pt x="28096" y="14963"/>
                  </a:cubicBezTo>
                  <a:cubicBezTo>
                    <a:pt x="28396" y="14161"/>
                    <a:pt x="28572" y="13283"/>
                    <a:pt x="28672" y="12306"/>
                  </a:cubicBezTo>
                  <a:cubicBezTo>
                    <a:pt x="28722" y="11479"/>
                    <a:pt x="28697" y="10577"/>
                    <a:pt x="28572" y="9599"/>
                  </a:cubicBezTo>
                  <a:cubicBezTo>
                    <a:pt x="28497" y="9148"/>
                    <a:pt x="28421" y="8697"/>
                    <a:pt x="28296" y="8221"/>
                  </a:cubicBezTo>
                  <a:cubicBezTo>
                    <a:pt x="28221" y="7870"/>
                    <a:pt x="28121" y="7494"/>
                    <a:pt x="27970" y="6993"/>
                  </a:cubicBezTo>
                  <a:cubicBezTo>
                    <a:pt x="27695" y="6115"/>
                    <a:pt x="27444" y="5414"/>
                    <a:pt x="27218" y="4787"/>
                  </a:cubicBezTo>
                  <a:cubicBezTo>
                    <a:pt x="26893" y="3960"/>
                    <a:pt x="26542" y="3233"/>
                    <a:pt x="26191" y="2556"/>
                  </a:cubicBezTo>
                  <a:cubicBezTo>
                    <a:pt x="25890" y="2055"/>
                    <a:pt x="25614" y="1604"/>
                    <a:pt x="25288" y="1203"/>
                  </a:cubicBezTo>
                  <a:cubicBezTo>
                    <a:pt x="25038" y="1028"/>
                    <a:pt x="24787" y="852"/>
                    <a:pt x="24537" y="677"/>
                  </a:cubicBezTo>
                  <a:cubicBezTo>
                    <a:pt x="24537" y="702"/>
                    <a:pt x="24537" y="752"/>
                    <a:pt x="24537" y="777"/>
                  </a:cubicBezTo>
                  <a:cubicBezTo>
                    <a:pt x="24486" y="1454"/>
                    <a:pt x="24361" y="2130"/>
                    <a:pt x="24161" y="2782"/>
                  </a:cubicBezTo>
                  <a:cubicBezTo>
                    <a:pt x="23960" y="3384"/>
                    <a:pt x="23684" y="3985"/>
                    <a:pt x="23309" y="4536"/>
                  </a:cubicBezTo>
                  <a:cubicBezTo>
                    <a:pt x="22983" y="5063"/>
                    <a:pt x="22557" y="5564"/>
                    <a:pt x="22106" y="5965"/>
                  </a:cubicBezTo>
                  <a:cubicBezTo>
                    <a:pt x="21579" y="6416"/>
                    <a:pt x="21028" y="6817"/>
                    <a:pt x="20401" y="7093"/>
                  </a:cubicBezTo>
                  <a:cubicBezTo>
                    <a:pt x="19775" y="7394"/>
                    <a:pt x="19073" y="7619"/>
                    <a:pt x="18396" y="7719"/>
                  </a:cubicBezTo>
                  <a:cubicBezTo>
                    <a:pt x="17974" y="7776"/>
                    <a:pt x="17552" y="7808"/>
                    <a:pt x="17134" y="7808"/>
                  </a:cubicBezTo>
                  <a:cubicBezTo>
                    <a:pt x="16808" y="7808"/>
                    <a:pt x="16484" y="7788"/>
                    <a:pt x="16166" y="7744"/>
                  </a:cubicBezTo>
                  <a:cubicBezTo>
                    <a:pt x="15765" y="7694"/>
                    <a:pt x="15364" y="7619"/>
                    <a:pt x="14988" y="7519"/>
                  </a:cubicBezTo>
                  <a:cubicBezTo>
                    <a:pt x="14612" y="7419"/>
                    <a:pt x="14211" y="7268"/>
                    <a:pt x="13835" y="7093"/>
                  </a:cubicBezTo>
                  <a:cubicBezTo>
                    <a:pt x="13083" y="6742"/>
                    <a:pt x="12381" y="6291"/>
                    <a:pt x="11730" y="5739"/>
                  </a:cubicBezTo>
                  <a:cubicBezTo>
                    <a:pt x="11078" y="5188"/>
                    <a:pt x="10476" y="4536"/>
                    <a:pt x="9975" y="3860"/>
                  </a:cubicBezTo>
                  <a:cubicBezTo>
                    <a:pt x="9148" y="2707"/>
                    <a:pt x="8496" y="1404"/>
                    <a:pt x="8221" y="0"/>
                  </a:cubicBezTo>
                  <a:close/>
                </a:path>
              </a:pathLst>
            </a:custGeom>
            <a:solidFill>
              <a:srgbClr val="FF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9526;p55">
              <a:extLst>
                <a:ext uri="{FF2B5EF4-FFF2-40B4-BE49-F238E27FC236}">
                  <a16:creationId xmlns:a16="http://schemas.microsoft.com/office/drawing/2014/main" id="{765F933A-5CAF-4F7B-B764-890568F4BEDA}"/>
                </a:ext>
              </a:extLst>
            </p:cNvPr>
            <p:cNvSpPr/>
            <p:nvPr/>
          </p:nvSpPr>
          <p:spPr>
            <a:xfrm>
              <a:off x="2497000" y="2717450"/>
              <a:ext cx="328350" cy="194875"/>
            </a:xfrm>
            <a:custGeom>
              <a:avLst/>
              <a:gdLst/>
              <a:ahLst/>
              <a:cxnLst/>
              <a:rect l="l" t="t" r="r" b="b"/>
              <a:pathLst>
                <a:path w="13134" h="7795" extrusionOk="0">
                  <a:moveTo>
                    <a:pt x="6868" y="0"/>
                  </a:moveTo>
                  <a:cubicBezTo>
                    <a:pt x="6818" y="0"/>
                    <a:pt x="6793" y="26"/>
                    <a:pt x="6768" y="51"/>
                  </a:cubicBezTo>
                  <a:cubicBezTo>
                    <a:pt x="6292" y="452"/>
                    <a:pt x="5765" y="802"/>
                    <a:pt x="5214" y="1103"/>
                  </a:cubicBezTo>
                  <a:cubicBezTo>
                    <a:pt x="4437" y="1504"/>
                    <a:pt x="3585" y="1805"/>
                    <a:pt x="2557" y="2031"/>
                  </a:cubicBezTo>
                  <a:lnTo>
                    <a:pt x="2507" y="2056"/>
                  </a:lnTo>
                  <a:cubicBezTo>
                    <a:pt x="2081" y="2156"/>
                    <a:pt x="1630" y="2256"/>
                    <a:pt x="1229" y="2381"/>
                  </a:cubicBezTo>
                  <a:cubicBezTo>
                    <a:pt x="928" y="2482"/>
                    <a:pt x="703" y="2582"/>
                    <a:pt x="477" y="2707"/>
                  </a:cubicBezTo>
                  <a:cubicBezTo>
                    <a:pt x="252" y="2858"/>
                    <a:pt x="126" y="3008"/>
                    <a:pt x="51" y="3158"/>
                  </a:cubicBezTo>
                  <a:cubicBezTo>
                    <a:pt x="1" y="3234"/>
                    <a:pt x="1" y="3334"/>
                    <a:pt x="26" y="3434"/>
                  </a:cubicBezTo>
                  <a:cubicBezTo>
                    <a:pt x="26" y="3534"/>
                    <a:pt x="76" y="3635"/>
                    <a:pt x="151" y="3735"/>
                  </a:cubicBezTo>
                  <a:cubicBezTo>
                    <a:pt x="226" y="3835"/>
                    <a:pt x="327" y="3935"/>
                    <a:pt x="452" y="4011"/>
                  </a:cubicBezTo>
                  <a:cubicBezTo>
                    <a:pt x="552" y="4061"/>
                    <a:pt x="703" y="4136"/>
                    <a:pt x="853" y="4161"/>
                  </a:cubicBezTo>
                  <a:cubicBezTo>
                    <a:pt x="978" y="4186"/>
                    <a:pt x="1129" y="4211"/>
                    <a:pt x="1254" y="4211"/>
                  </a:cubicBezTo>
                  <a:lnTo>
                    <a:pt x="1304" y="4211"/>
                  </a:lnTo>
                  <a:cubicBezTo>
                    <a:pt x="1455" y="4211"/>
                    <a:pt x="1605" y="4186"/>
                    <a:pt x="1730" y="4161"/>
                  </a:cubicBezTo>
                  <a:cubicBezTo>
                    <a:pt x="1956" y="4136"/>
                    <a:pt x="2232" y="4086"/>
                    <a:pt x="2532" y="3985"/>
                  </a:cubicBezTo>
                  <a:lnTo>
                    <a:pt x="2532" y="3985"/>
                  </a:lnTo>
                  <a:cubicBezTo>
                    <a:pt x="2382" y="4086"/>
                    <a:pt x="2257" y="4186"/>
                    <a:pt x="2131" y="4286"/>
                  </a:cubicBezTo>
                  <a:cubicBezTo>
                    <a:pt x="1881" y="4487"/>
                    <a:pt x="1680" y="4662"/>
                    <a:pt x="1555" y="4863"/>
                  </a:cubicBezTo>
                  <a:cubicBezTo>
                    <a:pt x="1379" y="5063"/>
                    <a:pt x="1279" y="5239"/>
                    <a:pt x="1279" y="5439"/>
                  </a:cubicBezTo>
                  <a:cubicBezTo>
                    <a:pt x="1254" y="5539"/>
                    <a:pt x="1279" y="5640"/>
                    <a:pt x="1304" y="5715"/>
                  </a:cubicBezTo>
                  <a:cubicBezTo>
                    <a:pt x="1329" y="5840"/>
                    <a:pt x="1430" y="5940"/>
                    <a:pt x="1480" y="5990"/>
                  </a:cubicBezTo>
                  <a:cubicBezTo>
                    <a:pt x="1580" y="6066"/>
                    <a:pt x="1680" y="6141"/>
                    <a:pt x="1780" y="6191"/>
                  </a:cubicBezTo>
                  <a:cubicBezTo>
                    <a:pt x="1906" y="6241"/>
                    <a:pt x="2031" y="6266"/>
                    <a:pt x="2181" y="6266"/>
                  </a:cubicBezTo>
                  <a:lnTo>
                    <a:pt x="2257" y="6266"/>
                  </a:lnTo>
                  <a:cubicBezTo>
                    <a:pt x="2507" y="6266"/>
                    <a:pt x="2733" y="6216"/>
                    <a:pt x="3034" y="6116"/>
                  </a:cubicBezTo>
                  <a:cubicBezTo>
                    <a:pt x="3384" y="6016"/>
                    <a:pt x="3685" y="5840"/>
                    <a:pt x="3936" y="5715"/>
                  </a:cubicBezTo>
                  <a:cubicBezTo>
                    <a:pt x="4061" y="5640"/>
                    <a:pt x="4211" y="5539"/>
                    <a:pt x="4362" y="5464"/>
                  </a:cubicBezTo>
                  <a:lnTo>
                    <a:pt x="4362" y="5464"/>
                  </a:lnTo>
                  <a:cubicBezTo>
                    <a:pt x="4262" y="5539"/>
                    <a:pt x="4186" y="5640"/>
                    <a:pt x="4111" y="5740"/>
                  </a:cubicBezTo>
                  <a:cubicBezTo>
                    <a:pt x="3886" y="6016"/>
                    <a:pt x="3735" y="6241"/>
                    <a:pt x="3610" y="6467"/>
                  </a:cubicBezTo>
                  <a:cubicBezTo>
                    <a:pt x="3510" y="6717"/>
                    <a:pt x="3460" y="6943"/>
                    <a:pt x="3485" y="7143"/>
                  </a:cubicBezTo>
                  <a:cubicBezTo>
                    <a:pt x="3535" y="7369"/>
                    <a:pt x="3660" y="7544"/>
                    <a:pt x="3861" y="7670"/>
                  </a:cubicBezTo>
                  <a:cubicBezTo>
                    <a:pt x="3986" y="7745"/>
                    <a:pt x="4161" y="7795"/>
                    <a:pt x="4337" y="7795"/>
                  </a:cubicBezTo>
                  <a:lnTo>
                    <a:pt x="4437" y="7795"/>
                  </a:lnTo>
                  <a:cubicBezTo>
                    <a:pt x="4562" y="7795"/>
                    <a:pt x="4663" y="7770"/>
                    <a:pt x="4763" y="7745"/>
                  </a:cubicBezTo>
                  <a:cubicBezTo>
                    <a:pt x="4888" y="7695"/>
                    <a:pt x="4988" y="7670"/>
                    <a:pt x="5139" y="7620"/>
                  </a:cubicBezTo>
                  <a:cubicBezTo>
                    <a:pt x="5565" y="7419"/>
                    <a:pt x="5941" y="7168"/>
                    <a:pt x="6242" y="6968"/>
                  </a:cubicBezTo>
                  <a:cubicBezTo>
                    <a:pt x="6592" y="6717"/>
                    <a:pt x="6943" y="6442"/>
                    <a:pt x="7344" y="6091"/>
                  </a:cubicBezTo>
                  <a:cubicBezTo>
                    <a:pt x="7670" y="5815"/>
                    <a:pt x="7971" y="5539"/>
                    <a:pt x="8247" y="5264"/>
                  </a:cubicBezTo>
                  <a:cubicBezTo>
                    <a:pt x="8347" y="5138"/>
                    <a:pt x="8447" y="5038"/>
                    <a:pt x="8547" y="4938"/>
                  </a:cubicBezTo>
                  <a:cubicBezTo>
                    <a:pt x="8648" y="4813"/>
                    <a:pt x="8773" y="4662"/>
                    <a:pt x="8873" y="4487"/>
                  </a:cubicBezTo>
                  <a:cubicBezTo>
                    <a:pt x="9099" y="4637"/>
                    <a:pt x="9324" y="4787"/>
                    <a:pt x="9625" y="4963"/>
                  </a:cubicBezTo>
                  <a:cubicBezTo>
                    <a:pt x="9976" y="5138"/>
                    <a:pt x="10327" y="5314"/>
                    <a:pt x="10678" y="5414"/>
                  </a:cubicBezTo>
                  <a:cubicBezTo>
                    <a:pt x="11054" y="5539"/>
                    <a:pt x="11379" y="5589"/>
                    <a:pt x="11680" y="5589"/>
                  </a:cubicBezTo>
                  <a:lnTo>
                    <a:pt x="11780" y="5589"/>
                  </a:lnTo>
                  <a:cubicBezTo>
                    <a:pt x="11931" y="5564"/>
                    <a:pt x="12106" y="5539"/>
                    <a:pt x="12257" y="5489"/>
                  </a:cubicBezTo>
                  <a:cubicBezTo>
                    <a:pt x="12407" y="5439"/>
                    <a:pt x="12557" y="5364"/>
                    <a:pt x="12733" y="5214"/>
                  </a:cubicBezTo>
                  <a:cubicBezTo>
                    <a:pt x="12908" y="5063"/>
                    <a:pt x="13134" y="4813"/>
                    <a:pt x="13084" y="4512"/>
                  </a:cubicBezTo>
                  <a:cubicBezTo>
                    <a:pt x="13059" y="4211"/>
                    <a:pt x="12808" y="4011"/>
                    <a:pt x="12658" y="3860"/>
                  </a:cubicBezTo>
                  <a:cubicBezTo>
                    <a:pt x="12532" y="3785"/>
                    <a:pt x="12382" y="3685"/>
                    <a:pt x="12282" y="3635"/>
                  </a:cubicBezTo>
                  <a:cubicBezTo>
                    <a:pt x="12131" y="3534"/>
                    <a:pt x="12006" y="3459"/>
                    <a:pt x="11856" y="3409"/>
                  </a:cubicBezTo>
                  <a:lnTo>
                    <a:pt x="11680" y="3309"/>
                  </a:lnTo>
                  <a:lnTo>
                    <a:pt x="11480" y="3234"/>
                  </a:lnTo>
                  <a:cubicBezTo>
                    <a:pt x="11329" y="3158"/>
                    <a:pt x="11204" y="3058"/>
                    <a:pt x="11054" y="2983"/>
                  </a:cubicBezTo>
                  <a:lnTo>
                    <a:pt x="11003" y="2958"/>
                  </a:lnTo>
                  <a:cubicBezTo>
                    <a:pt x="10753" y="2782"/>
                    <a:pt x="10527" y="2582"/>
                    <a:pt x="10327" y="2381"/>
                  </a:cubicBezTo>
                  <a:cubicBezTo>
                    <a:pt x="10201" y="2256"/>
                    <a:pt x="10101" y="2106"/>
                    <a:pt x="10026" y="1955"/>
                  </a:cubicBezTo>
                  <a:cubicBezTo>
                    <a:pt x="9976" y="1830"/>
                    <a:pt x="9926" y="1730"/>
                    <a:pt x="9901" y="1630"/>
                  </a:cubicBezTo>
                  <a:cubicBezTo>
                    <a:pt x="9876" y="1554"/>
                    <a:pt x="9800" y="1504"/>
                    <a:pt x="9725" y="1504"/>
                  </a:cubicBezTo>
                  <a:cubicBezTo>
                    <a:pt x="9700" y="1504"/>
                    <a:pt x="9675" y="1504"/>
                    <a:pt x="9675" y="1529"/>
                  </a:cubicBezTo>
                  <a:cubicBezTo>
                    <a:pt x="9625" y="1529"/>
                    <a:pt x="9575" y="1579"/>
                    <a:pt x="9550" y="1630"/>
                  </a:cubicBezTo>
                  <a:lnTo>
                    <a:pt x="9525" y="1604"/>
                  </a:lnTo>
                  <a:cubicBezTo>
                    <a:pt x="9500" y="1604"/>
                    <a:pt x="9450" y="1579"/>
                    <a:pt x="9425" y="1579"/>
                  </a:cubicBezTo>
                  <a:cubicBezTo>
                    <a:pt x="9149" y="1479"/>
                    <a:pt x="8873" y="1354"/>
                    <a:pt x="8597" y="1229"/>
                  </a:cubicBezTo>
                  <a:cubicBezTo>
                    <a:pt x="8347" y="1128"/>
                    <a:pt x="8096" y="1003"/>
                    <a:pt x="7846" y="903"/>
                  </a:cubicBezTo>
                  <a:cubicBezTo>
                    <a:pt x="7369" y="727"/>
                    <a:pt x="6968" y="627"/>
                    <a:pt x="6618" y="627"/>
                  </a:cubicBezTo>
                  <a:cubicBezTo>
                    <a:pt x="6743" y="527"/>
                    <a:pt x="6843" y="427"/>
                    <a:pt x="6968" y="326"/>
                  </a:cubicBezTo>
                  <a:cubicBezTo>
                    <a:pt x="6993" y="301"/>
                    <a:pt x="7019" y="276"/>
                    <a:pt x="7044" y="226"/>
                  </a:cubicBezTo>
                  <a:cubicBezTo>
                    <a:pt x="7044" y="176"/>
                    <a:pt x="7044" y="126"/>
                    <a:pt x="7019" y="76"/>
                  </a:cubicBezTo>
                  <a:cubicBezTo>
                    <a:pt x="6968" y="51"/>
                    <a:pt x="6918" y="0"/>
                    <a:pt x="6868" y="0"/>
                  </a:cubicBezTo>
                  <a:close/>
                </a:path>
              </a:pathLst>
            </a:custGeom>
            <a:solidFill>
              <a:srgbClr val="FFC3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9527;p55">
              <a:extLst>
                <a:ext uri="{FF2B5EF4-FFF2-40B4-BE49-F238E27FC236}">
                  <a16:creationId xmlns:a16="http://schemas.microsoft.com/office/drawing/2014/main" id="{BCE63617-3C5E-4AB1-A5A6-B8A52723AFAE}"/>
                </a:ext>
              </a:extLst>
            </p:cNvPr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9528;p55">
              <a:extLst>
                <a:ext uri="{FF2B5EF4-FFF2-40B4-BE49-F238E27FC236}">
                  <a16:creationId xmlns:a16="http://schemas.microsoft.com/office/drawing/2014/main" id="{7F20505D-044D-4815-A972-11B060966A15}"/>
                </a:ext>
              </a:extLst>
            </p:cNvPr>
            <p:cNvSpPr/>
            <p:nvPr/>
          </p:nvSpPr>
          <p:spPr>
            <a:xfrm>
              <a:off x="2638000" y="1591500"/>
              <a:ext cx="592750" cy="1176725"/>
            </a:xfrm>
            <a:custGeom>
              <a:avLst/>
              <a:gdLst/>
              <a:ahLst/>
              <a:cxnLst/>
              <a:rect l="l" t="t" r="r" b="b"/>
              <a:pathLst>
                <a:path w="23710" h="47069" extrusionOk="0">
                  <a:moveTo>
                    <a:pt x="20351" y="1"/>
                  </a:moveTo>
                  <a:cubicBezTo>
                    <a:pt x="20326" y="1"/>
                    <a:pt x="20301" y="26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53"/>
                    <a:pt x="17945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506" y="8096"/>
                    <a:pt x="12030" y="9149"/>
                  </a:cubicBezTo>
                  <a:cubicBezTo>
                    <a:pt x="11654" y="10051"/>
                    <a:pt x="11278" y="11003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401" y="13710"/>
                  </a:lnTo>
                  <a:cubicBezTo>
                    <a:pt x="10176" y="14412"/>
                    <a:pt x="9950" y="15139"/>
                    <a:pt x="9724" y="15840"/>
                  </a:cubicBezTo>
                  <a:cubicBezTo>
                    <a:pt x="8998" y="18322"/>
                    <a:pt x="8221" y="20903"/>
                    <a:pt x="7619" y="22983"/>
                  </a:cubicBezTo>
                  <a:lnTo>
                    <a:pt x="7218" y="24387"/>
                  </a:lnTo>
                  <a:cubicBezTo>
                    <a:pt x="6316" y="27545"/>
                    <a:pt x="5514" y="30201"/>
                    <a:pt x="4687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57" y="38372"/>
                    <a:pt x="2331" y="39750"/>
                    <a:pt x="1805" y="41079"/>
                  </a:cubicBezTo>
                  <a:cubicBezTo>
                    <a:pt x="1504" y="41805"/>
                    <a:pt x="1203" y="42532"/>
                    <a:pt x="902" y="43234"/>
                  </a:cubicBezTo>
                  <a:cubicBezTo>
                    <a:pt x="752" y="43610"/>
                    <a:pt x="576" y="43986"/>
                    <a:pt x="426" y="44362"/>
                  </a:cubicBezTo>
                  <a:cubicBezTo>
                    <a:pt x="351" y="44537"/>
                    <a:pt x="251" y="44713"/>
                    <a:pt x="175" y="44913"/>
                  </a:cubicBezTo>
                  <a:lnTo>
                    <a:pt x="125" y="44988"/>
                  </a:lnTo>
                  <a:lnTo>
                    <a:pt x="75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50" y="45515"/>
                    <a:pt x="75" y="45540"/>
                  </a:cubicBezTo>
                  <a:cubicBezTo>
                    <a:pt x="351" y="45866"/>
                    <a:pt x="677" y="46116"/>
                    <a:pt x="1103" y="46367"/>
                  </a:cubicBezTo>
                  <a:cubicBezTo>
                    <a:pt x="1479" y="46592"/>
                    <a:pt x="1930" y="46793"/>
                    <a:pt x="2406" y="46918"/>
                  </a:cubicBezTo>
                  <a:cubicBezTo>
                    <a:pt x="2807" y="47018"/>
                    <a:pt x="3183" y="47069"/>
                    <a:pt x="3559" y="47069"/>
                  </a:cubicBezTo>
                  <a:lnTo>
                    <a:pt x="3810" y="47069"/>
                  </a:lnTo>
                  <a:cubicBezTo>
                    <a:pt x="4286" y="47043"/>
                    <a:pt x="4737" y="46893"/>
                    <a:pt x="5113" y="46668"/>
                  </a:cubicBezTo>
                  <a:cubicBezTo>
                    <a:pt x="5163" y="46642"/>
                    <a:pt x="5188" y="46592"/>
                    <a:pt x="5188" y="46542"/>
                  </a:cubicBezTo>
                  <a:cubicBezTo>
                    <a:pt x="5338" y="46367"/>
                    <a:pt x="5464" y="46191"/>
                    <a:pt x="5614" y="46016"/>
                  </a:cubicBezTo>
                  <a:cubicBezTo>
                    <a:pt x="5764" y="45815"/>
                    <a:pt x="5915" y="45590"/>
                    <a:pt x="6040" y="45389"/>
                  </a:cubicBezTo>
                  <a:cubicBezTo>
                    <a:pt x="6316" y="44988"/>
                    <a:pt x="6592" y="44587"/>
                    <a:pt x="6867" y="44136"/>
                  </a:cubicBezTo>
                  <a:cubicBezTo>
                    <a:pt x="7318" y="43384"/>
                    <a:pt x="7795" y="42532"/>
                    <a:pt x="8371" y="41480"/>
                  </a:cubicBezTo>
                  <a:cubicBezTo>
                    <a:pt x="8572" y="41079"/>
                    <a:pt x="8797" y="40652"/>
                    <a:pt x="8998" y="40251"/>
                  </a:cubicBezTo>
                  <a:cubicBezTo>
                    <a:pt x="9123" y="40527"/>
                    <a:pt x="9323" y="40803"/>
                    <a:pt x="9624" y="41129"/>
                  </a:cubicBezTo>
                  <a:cubicBezTo>
                    <a:pt x="9900" y="41404"/>
                    <a:pt x="10201" y="41655"/>
                    <a:pt x="10476" y="41931"/>
                  </a:cubicBezTo>
                  <a:lnTo>
                    <a:pt x="10627" y="42056"/>
                  </a:lnTo>
                  <a:cubicBezTo>
                    <a:pt x="10902" y="42307"/>
                    <a:pt x="11153" y="42507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32" y="43835"/>
                    <a:pt x="13609" y="44287"/>
                    <a:pt x="14336" y="44663"/>
                  </a:cubicBezTo>
                  <a:cubicBezTo>
                    <a:pt x="15113" y="45089"/>
                    <a:pt x="15865" y="45414"/>
                    <a:pt x="16592" y="45640"/>
                  </a:cubicBezTo>
                  <a:cubicBezTo>
                    <a:pt x="17419" y="45916"/>
                    <a:pt x="18196" y="46041"/>
                    <a:pt x="18922" y="46041"/>
                  </a:cubicBezTo>
                  <a:cubicBezTo>
                    <a:pt x="19724" y="46041"/>
                    <a:pt x="20426" y="45891"/>
                    <a:pt x="21053" y="45565"/>
                  </a:cubicBezTo>
                  <a:cubicBezTo>
                    <a:pt x="21103" y="45540"/>
                    <a:pt x="21128" y="45515"/>
                    <a:pt x="21153" y="45465"/>
                  </a:cubicBezTo>
                  <a:cubicBezTo>
                    <a:pt x="21203" y="45439"/>
                    <a:pt x="21228" y="45389"/>
                    <a:pt x="21253" y="45314"/>
                  </a:cubicBezTo>
                  <a:cubicBezTo>
                    <a:pt x="21253" y="45264"/>
                    <a:pt x="21228" y="45239"/>
                    <a:pt x="21203" y="45189"/>
                  </a:cubicBezTo>
                  <a:cubicBezTo>
                    <a:pt x="21028" y="44988"/>
                    <a:pt x="20852" y="44763"/>
                    <a:pt x="20652" y="44462"/>
                  </a:cubicBezTo>
                  <a:cubicBezTo>
                    <a:pt x="20326" y="43911"/>
                    <a:pt x="20050" y="43284"/>
                    <a:pt x="19850" y="42582"/>
                  </a:cubicBezTo>
                  <a:cubicBezTo>
                    <a:pt x="19649" y="41906"/>
                    <a:pt x="19524" y="41204"/>
                    <a:pt x="19424" y="40427"/>
                  </a:cubicBezTo>
                  <a:cubicBezTo>
                    <a:pt x="19298" y="39700"/>
                    <a:pt x="19248" y="38923"/>
                    <a:pt x="19248" y="38046"/>
                  </a:cubicBezTo>
                  <a:lnTo>
                    <a:pt x="19223" y="38096"/>
                  </a:lnTo>
                  <a:cubicBezTo>
                    <a:pt x="19198" y="34637"/>
                    <a:pt x="19950" y="31204"/>
                    <a:pt x="20677" y="28347"/>
                  </a:cubicBezTo>
                  <a:cubicBezTo>
                    <a:pt x="20978" y="27119"/>
                    <a:pt x="21328" y="25865"/>
                    <a:pt x="21679" y="24662"/>
                  </a:cubicBezTo>
                  <a:lnTo>
                    <a:pt x="21679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31" y="22557"/>
                  </a:cubicBezTo>
                  <a:cubicBezTo>
                    <a:pt x="22406" y="21906"/>
                    <a:pt x="22582" y="21204"/>
                    <a:pt x="22732" y="20502"/>
                  </a:cubicBezTo>
                  <a:cubicBezTo>
                    <a:pt x="23058" y="19048"/>
                    <a:pt x="23308" y="17645"/>
                    <a:pt x="23459" y="16291"/>
                  </a:cubicBezTo>
                  <a:cubicBezTo>
                    <a:pt x="23634" y="14863"/>
                    <a:pt x="23709" y="13459"/>
                    <a:pt x="23709" y="12056"/>
                  </a:cubicBezTo>
                  <a:cubicBezTo>
                    <a:pt x="23684" y="11003"/>
                    <a:pt x="23609" y="9900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62"/>
                    <a:pt x="22356" y="3685"/>
                    <a:pt x="21980" y="2783"/>
                  </a:cubicBezTo>
                  <a:cubicBezTo>
                    <a:pt x="21604" y="1855"/>
                    <a:pt x="21128" y="928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26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9529;p55">
              <a:extLst>
                <a:ext uri="{FF2B5EF4-FFF2-40B4-BE49-F238E27FC236}">
                  <a16:creationId xmlns:a16="http://schemas.microsoft.com/office/drawing/2014/main" id="{A1181765-BD25-4858-A162-CFEFF8E80A85}"/>
                </a:ext>
              </a:extLst>
            </p:cNvPr>
            <p:cNvSpPr/>
            <p:nvPr/>
          </p:nvSpPr>
          <p:spPr>
            <a:xfrm>
              <a:off x="3515175" y="1603400"/>
              <a:ext cx="144775" cy="363450"/>
            </a:xfrm>
            <a:custGeom>
              <a:avLst/>
              <a:gdLst/>
              <a:ahLst/>
              <a:cxnLst/>
              <a:rect l="l" t="t" r="r" b="b"/>
              <a:pathLst>
                <a:path w="5791" h="14538" extrusionOk="0">
                  <a:moveTo>
                    <a:pt x="76" y="1"/>
                  </a:moveTo>
                  <a:cubicBezTo>
                    <a:pt x="51" y="1"/>
                    <a:pt x="51" y="26"/>
                    <a:pt x="26" y="26"/>
                  </a:cubicBezTo>
                  <a:cubicBezTo>
                    <a:pt x="1" y="51"/>
                    <a:pt x="1" y="76"/>
                    <a:pt x="1" y="101"/>
                  </a:cubicBezTo>
                  <a:cubicBezTo>
                    <a:pt x="1" y="101"/>
                    <a:pt x="1" y="151"/>
                    <a:pt x="26" y="151"/>
                  </a:cubicBezTo>
                  <a:cubicBezTo>
                    <a:pt x="377" y="477"/>
                    <a:pt x="728" y="853"/>
                    <a:pt x="1054" y="1254"/>
                  </a:cubicBezTo>
                  <a:cubicBezTo>
                    <a:pt x="1354" y="1630"/>
                    <a:pt x="1655" y="2006"/>
                    <a:pt x="1956" y="2482"/>
                  </a:cubicBezTo>
                  <a:cubicBezTo>
                    <a:pt x="2382" y="3159"/>
                    <a:pt x="2808" y="3886"/>
                    <a:pt x="3159" y="4688"/>
                  </a:cubicBezTo>
                  <a:cubicBezTo>
                    <a:pt x="3309" y="5064"/>
                    <a:pt x="3485" y="5465"/>
                    <a:pt x="3660" y="5941"/>
                  </a:cubicBezTo>
                  <a:cubicBezTo>
                    <a:pt x="3836" y="6367"/>
                    <a:pt x="3986" y="6818"/>
                    <a:pt x="4136" y="7244"/>
                  </a:cubicBezTo>
                  <a:cubicBezTo>
                    <a:pt x="4663" y="8948"/>
                    <a:pt x="4963" y="10527"/>
                    <a:pt x="5064" y="12056"/>
                  </a:cubicBezTo>
                  <a:cubicBezTo>
                    <a:pt x="5089" y="12457"/>
                    <a:pt x="5089" y="12833"/>
                    <a:pt x="5064" y="13184"/>
                  </a:cubicBezTo>
                  <a:cubicBezTo>
                    <a:pt x="5064" y="13610"/>
                    <a:pt x="5014" y="14036"/>
                    <a:pt x="4963" y="14462"/>
                  </a:cubicBezTo>
                  <a:cubicBezTo>
                    <a:pt x="4963" y="14462"/>
                    <a:pt x="4963" y="14487"/>
                    <a:pt x="4988" y="14512"/>
                  </a:cubicBezTo>
                  <a:cubicBezTo>
                    <a:pt x="4988" y="14537"/>
                    <a:pt x="5014" y="14537"/>
                    <a:pt x="5039" y="14537"/>
                  </a:cubicBezTo>
                  <a:cubicBezTo>
                    <a:pt x="5089" y="14537"/>
                    <a:pt x="5139" y="14512"/>
                    <a:pt x="5139" y="14462"/>
                  </a:cubicBezTo>
                  <a:cubicBezTo>
                    <a:pt x="5214" y="14036"/>
                    <a:pt x="5239" y="13560"/>
                    <a:pt x="5264" y="13084"/>
                  </a:cubicBezTo>
                  <a:cubicBezTo>
                    <a:pt x="5289" y="13084"/>
                    <a:pt x="5314" y="13059"/>
                    <a:pt x="5339" y="13033"/>
                  </a:cubicBezTo>
                  <a:cubicBezTo>
                    <a:pt x="5339" y="12983"/>
                    <a:pt x="5364" y="12933"/>
                    <a:pt x="5389" y="12883"/>
                  </a:cubicBezTo>
                  <a:cubicBezTo>
                    <a:pt x="5415" y="12808"/>
                    <a:pt x="5415" y="12758"/>
                    <a:pt x="5440" y="12708"/>
                  </a:cubicBezTo>
                  <a:cubicBezTo>
                    <a:pt x="5490" y="12582"/>
                    <a:pt x="5515" y="12457"/>
                    <a:pt x="5565" y="12357"/>
                  </a:cubicBezTo>
                  <a:cubicBezTo>
                    <a:pt x="5615" y="12131"/>
                    <a:pt x="5665" y="11906"/>
                    <a:pt x="5715" y="11655"/>
                  </a:cubicBezTo>
                  <a:cubicBezTo>
                    <a:pt x="5740" y="11429"/>
                    <a:pt x="5765" y="11179"/>
                    <a:pt x="5790" y="10903"/>
                  </a:cubicBezTo>
                  <a:cubicBezTo>
                    <a:pt x="5790" y="10602"/>
                    <a:pt x="5765" y="10327"/>
                    <a:pt x="5740" y="10101"/>
                  </a:cubicBezTo>
                  <a:cubicBezTo>
                    <a:pt x="5665" y="9199"/>
                    <a:pt x="5465" y="8221"/>
                    <a:pt x="5064" y="7043"/>
                  </a:cubicBezTo>
                  <a:cubicBezTo>
                    <a:pt x="4913" y="6617"/>
                    <a:pt x="4738" y="6166"/>
                    <a:pt x="4512" y="5640"/>
                  </a:cubicBezTo>
                  <a:cubicBezTo>
                    <a:pt x="4387" y="5339"/>
                    <a:pt x="4262" y="5038"/>
                    <a:pt x="4136" y="4738"/>
                  </a:cubicBezTo>
                  <a:lnTo>
                    <a:pt x="4136" y="4738"/>
                  </a:lnTo>
                  <a:lnTo>
                    <a:pt x="4186" y="4838"/>
                  </a:lnTo>
                  <a:lnTo>
                    <a:pt x="4237" y="4913"/>
                  </a:lnTo>
                  <a:cubicBezTo>
                    <a:pt x="4287" y="5013"/>
                    <a:pt x="4362" y="5114"/>
                    <a:pt x="4412" y="5214"/>
                  </a:cubicBezTo>
                  <a:cubicBezTo>
                    <a:pt x="4462" y="5314"/>
                    <a:pt x="4537" y="5414"/>
                    <a:pt x="4587" y="5515"/>
                  </a:cubicBezTo>
                  <a:cubicBezTo>
                    <a:pt x="4613" y="5540"/>
                    <a:pt x="4638" y="5540"/>
                    <a:pt x="4663" y="5540"/>
                  </a:cubicBezTo>
                  <a:cubicBezTo>
                    <a:pt x="4688" y="5540"/>
                    <a:pt x="4713" y="5540"/>
                    <a:pt x="4713" y="5515"/>
                  </a:cubicBezTo>
                  <a:cubicBezTo>
                    <a:pt x="4738" y="5515"/>
                    <a:pt x="4763" y="5490"/>
                    <a:pt x="4763" y="5465"/>
                  </a:cubicBezTo>
                  <a:cubicBezTo>
                    <a:pt x="4763" y="5439"/>
                    <a:pt x="4738" y="5414"/>
                    <a:pt x="4738" y="5389"/>
                  </a:cubicBezTo>
                  <a:lnTo>
                    <a:pt x="4688" y="5339"/>
                  </a:lnTo>
                  <a:cubicBezTo>
                    <a:pt x="4663" y="5264"/>
                    <a:pt x="4613" y="5189"/>
                    <a:pt x="4537" y="5089"/>
                  </a:cubicBezTo>
                  <a:lnTo>
                    <a:pt x="4487" y="4988"/>
                  </a:lnTo>
                  <a:lnTo>
                    <a:pt x="4337" y="4738"/>
                  </a:lnTo>
                  <a:lnTo>
                    <a:pt x="4262" y="4637"/>
                  </a:lnTo>
                  <a:lnTo>
                    <a:pt x="4111" y="4362"/>
                  </a:lnTo>
                  <a:cubicBezTo>
                    <a:pt x="4036" y="4211"/>
                    <a:pt x="3936" y="4061"/>
                    <a:pt x="3861" y="3911"/>
                  </a:cubicBezTo>
                  <a:cubicBezTo>
                    <a:pt x="3535" y="3359"/>
                    <a:pt x="3259" y="2933"/>
                    <a:pt x="2983" y="2557"/>
                  </a:cubicBezTo>
                  <a:cubicBezTo>
                    <a:pt x="2908" y="2457"/>
                    <a:pt x="2833" y="2357"/>
                    <a:pt x="2758" y="2256"/>
                  </a:cubicBezTo>
                  <a:cubicBezTo>
                    <a:pt x="2633" y="2081"/>
                    <a:pt x="2532" y="1931"/>
                    <a:pt x="2407" y="1755"/>
                  </a:cubicBezTo>
                  <a:cubicBezTo>
                    <a:pt x="2382" y="1730"/>
                    <a:pt x="2357" y="1730"/>
                    <a:pt x="2332" y="1730"/>
                  </a:cubicBezTo>
                  <a:cubicBezTo>
                    <a:pt x="2181" y="1580"/>
                    <a:pt x="2056" y="1429"/>
                    <a:pt x="1906" y="1304"/>
                  </a:cubicBezTo>
                  <a:cubicBezTo>
                    <a:pt x="1555" y="978"/>
                    <a:pt x="1179" y="703"/>
                    <a:pt x="778" y="452"/>
                  </a:cubicBezTo>
                  <a:cubicBezTo>
                    <a:pt x="678" y="402"/>
                    <a:pt x="577" y="327"/>
                    <a:pt x="477" y="251"/>
                  </a:cubicBezTo>
                  <a:cubicBezTo>
                    <a:pt x="452" y="251"/>
                    <a:pt x="427" y="226"/>
                    <a:pt x="427" y="226"/>
                  </a:cubicBezTo>
                  <a:cubicBezTo>
                    <a:pt x="402" y="226"/>
                    <a:pt x="377" y="251"/>
                    <a:pt x="377" y="251"/>
                  </a:cubicBezTo>
                  <a:cubicBezTo>
                    <a:pt x="302" y="176"/>
                    <a:pt x="227" y="101"/>
                    <a:pt x="151" y="51"/>
                  </a:cubicBezTo>
                  <a:cubicBezTo>
                    <a:pt x="126" y="26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9530;p55">
              <a:extLst>
                <a:ext uri="{FF2B5EF4-FFF2-40B4-BE49-F238E27FC236}">
                  <a16:creationId xmlns:a16="http://schemas.microsoft.com/office/drawing/2014/main" id="{40DABA68-9FCC-4AAB-9AF2-B820A7BDD3B9}"/>
                </a:ext>
              </a:extLst>
            </p:cNvPr>
            <p:cNvSpPr/>
            <p:nvPr/>
          </p:nvSpPr>
          <p:spPr>
            <a:xfrm>
              <a:off x="2638000" y="1591500"/>
              <a:ext cx="593375" cy="1176100"/>
            </a:xfrm>
            <a:custGeom>
              <a:avLst/>
              <a:gdLst/>
              <a:ahLst/>
              <a:cxnLst/>
              <a:rect l="l" t="t" r="r" b="b"/>
              <a:pathLst>
                <a:path w="23735" h="47044" extrusionOk="0">
                  <a:moveTo>
                    <a:pt x="20351" y="1"/>
                  </a:moveTo>
                  <a:cubicBezTo>
                    <a:pt x="20326" y="1"/>
                    <a:pt x="20301" y="1"/>
                    <a:pt x="20276" y="26"/>
                  </a:cubicBezTo>
                  <a:cubicBezTo>
                    <a:pt x="19775" y="226"/>
                    <a:pt x="19273" y="452"/>
                    <a:pt x="18822" y="702"/>
                  </a:cubicBezTo>
                  <a:cubicBezTo>
                    <a:pt x="18396" y="928"/>
                    <a:pt x="17970" y="1229"/>
                    <a:pt x="17519" y="1555"/>
                  </a:cubicBezTo>
                  <a:cubicBezTo>
                    <a:pt x="16742" y="2131"/>
                    <a:pt x="15990" y="2858"/>
                    <a:pt x="15263" y="3710"/>
                  </a:cubicBezTo>
                  <a:cubicBezTo>
                    <a:pt x="14612" y="4462"/>
                    <a:pt x="14035" y="5314"/>
                    <a:pt x="13459" y="6291"/>
                  </a:cubicBezTo>
                  <a:cubicBezTo>
                    <a:pt x="12958" y="7144"/>
                    <a:pt x="12481" y="8071"/>
                    <a:pt x="12030" y="9149"/>
                  </a:cubicBezTo>
                  <a:cubicBezTo>
                    <a:pt x="11629" y="10051"/>
                    <a:pt x="11278" y="11028"/>
                    <a:pt x="10902" y="12106"/>
                  </a:cubicBezTo>
                  <a:cubicBezTo>
                    <a:pt x="10727" y="12607"/>
                    <a:pt x="10577" y="13108"/>
                    <a:pt x="10401" y="13660"/>
                  </a:cubicBezTo>
                  <a:lnTo>
                    <a:pt x="10376" y="13710"/>
                  </a:lnTo>
                  <a:cubicBezTo>
                    <a:pt x="10150" y="14412"/>
                    <a:pt x="9950" y="15139"/>
                    <a:pt x="9724" y="15840"/>
                  </a:cubicBezTo>
                  <a:cubicBezTo>
                    <a:pt x="9023" y="18171"/>
                    <a:pt x="8296" y="20677"/>
                    <a:pt x="7719" y="22657"/>
                  </a:cubicBezTo>
                  <a:lnTo>
                    <a:pt x="7694" y="22758"/>
                  </a:lnTo>
                  <a:lnTo>
                    <a:pt x="7619" y="22983"/>
                  </a:lnTo>
                  <a:lnTo>
                    <a:pt x="7218" y="24362"/>
                  </a:lnTo>
                  <a:cubicBezTo>
                    <a:pt x="6316" y="27495"/>
                    <a:pt x="5539" y="30151"/>
                    <a:pt x="4662" y="32908"/>
                  </a:cubicBezTo>
                  <a:cubicBezTo>
                    <a:pt x="4160" y="34512"/>
                    <a:pt x="3734" y="35840"/>
                    <a:pt x="3308" y="37043"/>
                  </a:cubicBezTo>
                  <a:cubicBezTo>
                    <a:pt x="2832" y="38372"/>
                    <a:pt x="2331" y="39725"/>
                    <a:pt x="1780" y="41079"/>
                  </a:cubicBezTo>
                  <a:cubicBezTo>
                    <a:pt x="1479" y="41830"/>
                    <a:pt x="1178" y="42557"/>
                    <a:pt x="902" y="43234"/>
                  </a:cubicBezTo>
                  <a:cubicBezTo>
                    <a:pt x="752" y="43610"/>
                    <a:pt x="576" y="43986"/>
                    <a:pt x="426" y="44337"/>
                  </a:cubicBezTo>
                  <a:cubicBezTo>
                    <a:pt x="326" y="44537"/>
                    <a:pt x="251" y="44713"/>
                    <a:pt x="175" y="44888"/>
                  </a:cubicBezTo>
                  <a:lnTo>
                    <a:pt x="125" y="44988"/>
                  </a:lnTo>
                  <a:lnTo>
                    <a:pt x="50" y="45139"/>
                  </a:lnTo>
                  <a:cubicBezTo>
                    <a:pt x="50" y="45164"/>
                    <a:pt x="25" y="45214"/>
                    <a:pt x="25" y="45264"/>
                  </a:cubicBezTo>
                  <a:lnTo>
                    <a:pt x="0" y="45314"/>
                  </a:lnTo>
                  <a:cubicBezTo>
                    <a:pt x="0" y="45364"/>
                    <a:pt x="0" y="45389"/>
                    <a:pt x="25" y="45414"/>
                  </a:cubicBezTo>
                  <a:cubicBezTo>
                    <a:pt x="25" y="45465"/>
                    <a:pt x="25" y="45515"/>
                    <a:pt x="75" y="45565"/>
                  </a:cubicBezTo>
                  <a:cubicBezTo>
                    <a:pt x="326" y="45866"/>
                    <a:pt x="677" y="46141"/>
                    <a:pt x="1078" y="46367"/>
                  </a:cubicBezTo>
                  <a:cubicBezTo>
                    <a:pt x="1479" y="46617"/>
                    <a:pt x="1930" y="46793"/>
                    <a:pt x="2406" y="46918"/>
                  </a:cubicBezTo>
                  <a:cubicBezTo>
                    <a:pt x="2582" y="46968"/>
                    <a:pt x="2782" y="47018"/>
                    <a:pt x="2983" y="47043"/>
                  </a:cubicBezTo>
                  <a:cubicBezTo>
                    <a:pt x="4135" y="45264"/>
                    <a:pt x="5138" y="43610"/>
                    <a:pt x="6090" y="41956"/>
                  </a:cubicBezTo>
                  <a:cubicBezTo>
                    <a:pt x="8396" y="38046"/>
                    <a:pt x="10476" y="34086"/>
                    <a:pt x="12281" y="30226"/>
                  </a:cubicBezTo>
                  <a:cubicBezTo>
                    <a:pt x="12707" y="29299"/>
                    <a:pt x="13158" y="28347"/>
                    <a:pt x="13584" y="27369"/>
                  </a:cubicBezTo>
                  <a:cubicBezTo>
                    <a:pt x="13785" y="26868"/>
                    <a:pt x="14010" y="26367"/>
                    <a:pt x="14211" y="25890"/>
                  </a:cubicBezTo>
                  <a:lnTo>
                    <a:pt x="14386" y="25464"/>
                  </a:lnTo>
                  <a:lnTo>
                    <a:pt x="14812" y="24462"/>
                  </a:lnTo>
                  <a:cubicBezTo>
                    <a:pt x="15664" y="22482"/>
                    <a:pt x="16541" y="20327"/>
                    <a:pt x="17293" y="18146"/>
                  </a:cubicBezTo>
                  <a:cubicBezTo>
                    <a:pt x="17669" y="16968"/>
                    <a:pt x="17995" y="15916"/>
                    <a:pt x="18246" y="14913"/>
                  </a:cubicBezTo>
                  <a:cubicBezTo>
                    <a:pt x="18371" y="14362"/>
                    <a:pt x="18496" y="13810"/>
                    <a:pt x="18597" y="13284"/>
                  </a:cubicBezTo>
                  <a:cubicBezTo>
                    <a:pt x="18697" y="12733"/>
                    <a:pt x="18797" y="12206"/>
                    <a:pt x="18897" y="11680"/>
                  </a:cubicBezTo>
                  <a:cubicBezTo>
                    <a:pt x="18897" y="11655"/>
                    <a:pt x="18922" y="11630"/>
                    <a:pt x="18948" y="11630"/>
                  </a:cubicBezTo>
                  <a:lnTo>
                    <a:pt x="18973" y="11630"/>
                  </a:lnTo>
                  <a:cubicBezTo>
                    <a:pt x="18998" y="11605"/>
                    <a:pt x="19023" y="11605"/>
                    <a:pt x="19023" y="11605"/>
                  </a:cubicBezTo>
                  <a:cubicBezTo>
                    <a:pt x="19048" y="11605"/>
                    <a:pt x="19073" y="11630"/>
                    <a:pt x="19098" y="11630"/>
                  </a:cubicBezTo>
                  <a:cubicBezTo>
                    <a:pt x="19098" y="11655"/>
                    <a:pt x="19123" y="11680"/>
                    <a:pt x="19098" y="11705"/>
                  </a:cubicBezTo>
                  <a:cubicBezTo>
                    <a:pt x="18973" y="13359"/>
                    <a:pt x="18672" y="15113"/>
                    <a:pt x="18271" y="16943"/>
                  </a:cubicBezTo>
                  <a:cubicBezTo>
                    <a:pt x="17820" y="18898"/>
                    <a:pt x="17218" y="20978"/>
                    <a:pt x="16416" y="23309"/>
                  </a:cubicBezTo>
                  <a:cubicBezTo>
                    <a:pt x="16065" y="24337"/>
                    <a:pt x="15689" y="25339"/>
                    <a:pt x="15288" y="26417"/>
                  </a:cubicBezTo>
                  <a:cubicBezTo>
                    <a:pt x="15113" y="26918"/>
                    <a:pt x="14912" y="27419"/>
                    <a:pt x="14712" y="27946"/>
                  </a:cubicBezTo>
                  <a:cubicBezTo>
                    <a:pt x="14511" y="28447"/>
                    <a:pt x="14311" y="28948"/>
                    <a:pt x="14110" y="29449"/>
                  </a:cubicBezTo>
                  <a:cubicBezTo>
                    <a:pt x="12932" y="32432"/>
                    <a:pt x="11529" y="35314"/>
                    <a:pt x="10201" y="38121"/>
                  </a:cubicBezTo>
                  <a:cubicBezTo>
                    <a:pt x="9825" y="38898"/>
                    <a:pt x="9449" y="39675"/>
                    <a:pt x="9098" y="40427"/>
                  </a:cubicBezTo>
                  <a:cubicBezTo>
                    <a:pt x="9223" y="40652"/>
                    <a:pt x="9399" y="40878"/>
                    <a:pt x="9624" y="41129"/>
                  </a:cubicBezTo>
                  <a:cubicBezTo>
                    <a:pt x="9900" y="41404"/>
                    <a:pt x="10176" y="41655"/>
                    <a:pt x="10476" y="41931"/>
                  </a:cubicBezTo>
                  <a:lnTo>
                    <a:pt x="10627" y="42056"/>
                  </a:lnTo>
                  <a:cubicBezTo>
                    <a:pt x="10877" y="42282"/>
                    <a:pt x="11128" y="42482"/>
                    <a:pt x="11404" y="42708"/>
                  </a:cubicBezTo>
                  <a:cubicBezTo>
                    <a:pt x="11704" y="42958"/>
                    <a:pt x="12005" y="43184"/>
                    <a:pt x="12281" y="43384"/>
                  </a:cubicBezTo>
                  <a:cubicBezTo>
                    <a:pt x="12907" y="43835"/>
                    <a:pt x="13609" y="44287"/>
                    <a:pt x="14336" y="44663"/>
                  </a:cubicBezTo>
                  <a:cubicBezTo>
                    <a:pt x="15113" y="45089"/>
                    <a:pt x="15840" y="45414"/>
                    <a:pt x="16592" y="45640"/>
                  </a:cubicBezTo>
                  <a:cubicBezTo>
                    <a:pt x="17419" y="45916"/>
                    <a:pt x="18196" y="46041"/>
                    <a:pt x="18922" y="46066"/>
                  </a:cubicBezTo>
                  <a:cubicBezTo>
                    <a:pt x="19724" y="46066"/>
                    <a:pt x="20426" y="45891"/>
                    <a:pt x="21053" y="45565"/>
                  </a:cubicBezTo>
                  <a:cubicBezTo>
                    <a:pt x="21103" y="45565"/>
                    <a:pt x="21128" y="45515"/>
                    <a:pt x="21153" y="45465"/>
                  </a:cubicBezTo>
                  <a:cubicBezTo>
                    <a:pt x="21203" y="45439"/>
                    <a:pt x="21253" y="45389"/>
                    <a:pt x="21253" y="45314"/>
                  </a:cubicBezTo>
                  <a:cubicBezTo>
                    <a:pt x="21253" y="45264"/>
                    <a:pt x="21253" y="45239"/>
                    <a:pt x="21203" y="45189"/>
                  </a:cubicBezTo>
                  <a:cubicBezTo>
                    <a:pt x="21028" y="44988"/>
                    <a:pt x="20852" y="44763"/>
                    <a:pt x="20677" y="44462"/>
                  </a:cubicBezTo>
                  <a:cubicBezTo>
                    <a:pt x="20326" y="43911"/>
                    <a:pt x="20075" y="43284"/>
                    <a:pt x="19850" y="42582"/>
                  </a:cubicBezTo>
                  <a:cubicBezTo>
                    <a:pt x="19674" y="41906"/>
                    <a:pt x="19524" y="41179"/>
                    <a:pt x="19424" y="40427"/>
                  </a:cubicBezTo>
                  <a:cubicBezTo>
                    <a:pt x="19323" y="39700"/>
                    <a:pt x="19248" y="38923"/>
                    <a:pt x="19248" y="38046"/>
                  </a:cubicBezTo>
                  <a:lnTo>
                    <a:pt x="19198" y="38096"/>
                  </a:lnTo>
                  <a:cubicBezTo>
                    <a:pt x="19198" y="34612"/>
                    <a:pt x="19950" y="31204"/>
                    <a:pt x="20677" y="28347"/>
                  </a:cubicBezTo>
                  <a:cubicBezTo>
                    <a:pt x="20978" y="27194"/>
                    <a:pt x="21303" y="26041"/>
                    <a:pt x="21604" y="24913"/>
                  </a:cubicBezTo>
                  <a:lnTo>
                    <a:pt x="21654" y="24738"/>
                  </a:lnTo>
                  <a:lnTo>
                    <a:pt x="21679" y="24662"/>
                  </a:lnTo>
                  <a:lnTo>
                    <a:pt x="21704" y="24612"/>
                  </a:lnTo>
                  <a:lnTo>
                    <a:pt x="21704" y="24537"/>
                  </a:lnTo>
                  <a:lnTo>
                    <a:pt x="21729" y="24487"/>
                  </a:lnTo>
                  <a:cubicBezTo>
                    <a:pt x="21905" y="23835"/>
                    <a:pt x="22080" y="23209"/>
                    <a:pt x="22256" y="22557"/>
                  </a:cubicBezTo>
                  <a:cubicBezTo>
                    <a:pt x="22406" y="21906"/>
                    <a:pt x="22582" y="21229"/>
                    <a:pt x="22757" y="20502"/>
                  </a:cubicBezTo>
                  <a:cubicBezTo>
                    <a:pt x="23058" y="19048"/>
                    <a:pt x="23308" y="17645"/>
                    <a:pt x="23484" y="16291"/>
                  </a:cubicBezTo>
                  <a:cubicBezTo>
                    <a:pt x="23634" y="14863"/>
                    <a:pt x="23735" y="13434"/>
                    <a:pt x="23709" y="12056"/>
                  </a:cubicBezTo>
                  <a:cubicBezTo>
                    <a:pt x="23709" y="11003"/>
                    <a:pt x="23634" y="9925"/>
                    <a:pt x="23484" y="8848"/>
                  </a:cubicBezTo>
                  <a:cubicBezTo>
                    <a:pt x="23359" y="7795"/>
                    <a:pt x="23158" y="6743"/>
                    <a:pt x="22907" y="5690"/>
                  </a:cubicBezTo>
                  <a:cubicBezTo>
                    <a:pt x="22657" y="4637"/>
                    <a:pt x="22356" y="3685"/>
                    <a:pt x="22005" y="2783"/>
                  </a:cubicBezTo>
                  <a:cubicBezTo>
                    <a:pt x="21604" y="1855"/>
                    <a:pt x="21128" y="953"/>
                    <a:pt x="20577" y="101"/>
                  </a:cubicBezTo>
                  <a:cubicBezTo>
                    <a:pt x="20552" y="51"/>
                    <a:pt x="20501" y="26"/>
                    <a:pt x="20426" y="26"/>
                  </a:cubicBezTo>
                  <a:cubicBezTo>
                    <a:pt x="20401" y="1"/>
                    <a:pt x="20376" y="1"/>
                    <a:pt x="20351" y="1"/>
                  </a:cubicBezTo>
                  <a:close/>
                </a:path>
              </a:pathLst>
            </a:custGeom>
            <a:solidFill>
              <a:srgbClr val="A67C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9531;p55">
              <a:extLst>
                <a:ext uri="{FF2B5EF4-FFF2-40B4-BE49-F238E27FC236}">
                  <a16:creationId xmlns:a16="http://schemas.microsoft.com/office/drawing/2014/main" id="{CA4864E4-1CA4-44DF-9DAE-5BD6171914D2}"/>
                </a:ext>
              </a:extLst>
            </p:cNvPr>
            <p:cNvSpPr/>
            <p:nvPr/>
          </p:nvSpPr>
          <p:spPr>
            <a:xfrm>
              <a:off x="2758300" y="2741875"/>
              <a:ext cx="14425" cy="16950"/>
            </a:xfrm>
            <a:custGeom>
              <a:avLst/>
              <a:gdLst/>
              <a:ahLst/>
              <a:cxnLst/>
              <a:rect l="l" t="t" r="r" b="b"/>
              <a:pathLst>
                <a:path w="577" h="678" extrusionOk="0">
                  <a:moveTo>
                    <a:pt x="100" y="327"/>
                  </a:moveTo>
                  <a:lnTo>
                    <a:pt x="100" y="327"/>
                  </a:lnTo>
                  <a:cubicBezTo>
                    <a:pt x="81" y="347"/>
                    <a:pt x="76" y="351"/>
                    <a:pt x="76" y="364"/>
                  </a:cubicBezTo>
                  <a:lnTo>
                    <a:pt x="76" y="364"/>
                  </a:lnTo>
                  <a:cubicBezTo>
                    <a:pt x="82" y="351"/>
                    <a:pt x="88" y="339"/>
                    <a:pt x="100" y="327"/>
                  </a:cubicBezTo>
                  <a:close/>
                  <a:moveTo>
                    <a:pt x="401" y="1"/>
                  </a:moveTo>
                  <a:cubicBezTo>
                    <a:pt x="376" y="1"/>
                    <a:pt x="376" y="1"/>
                    <a:pt x="351" y="26"/>
                  </a:cubicBezTo>
                  <a:cubicBezTo>
                    <a:pt x="301" y="26"/>
                    <a:pt x="276" y="51"/>
                    <a:pt x="251" y="101"/>
                  </a:cubicBezTo>
                  <a:cubicBezTo>
                    <a:pt x="201" y="201"/>
                    <a:pt x="125" y="277"/>
                    <a:pt x="75" y="377"/>
                  </a:cubicBezTo>
                  <a:cubicBezTo>
                    <a:pt x="75" y="372"/>
                    <a:pt x="75" y="367"/>
                    <a:pt x="76" y="364"/>
                  </a:cubicBezTo>
                  <a:lnTo>
                    <a:pt x="76" y="364"/>
                  </a:lnTo>
                  <a:cubicBezTo>
                    <a:pt x="69" y="377"/>
                    <a:pt x="63" y="389"/>
                    <a:pt x="50" y="402"/>
                  </a:cubicBezTo>
                  <a:cubicBezTo>
                    <a:pt x="25" y="427"/>
                    <a:pt x="0" y="477"/>
                    <a:pt x="0" y="527"/>
                  </a:cubicBezTo>
                  <a:cubicBezTo>
                    <a:pt x="0" y="552"/>
                    <a:pt x="25" y="602"/>
                    <a:pt x="75" y="627"/>
                  </a:cubicBezTo>
                  <a:cubicBezTo>
                    <a:pt x="100" y="678"/>
                    <a:pt x="150" y="678"/>
                    <a:pt x="201" y="678"/>
                  </a:cubicBezTo>
                  <a:cubicBezTo>
                    <a:pt x="226" y="678"/>
                    <a:pt x="276" y="653"/>
                    <a:pt x="301" y="627"/>
                  </a:cubicBezTo>
                  <a:cubicBezTo>
                    <a:pt x="401" y="502"/>
                    <a:pt x="476" y="377"/>
                    <a:pt x="551" y="252"/>
                  </a:cubicBezTo>
                  <a:cubicBezTo>
                    <a:pt x="577" y="226"/>
                    <a:pt x="577" y="176"/>
                    <a:pt x="577" y="126"/>
                  </a:cubicBezTo>
                  <a:cubicBezTo>
                    <a:pt x="551" y="76"/>
                    <a:pt x="526" y="51"/>
                    <a:pt x="476" y="26"/>
                  </a:cubicBezTo>
                  <a:cubicBezTo>
                    <a:pt x="451" y="1"/>
                    <a:pt x="426" y="1"/>
                    <a:pt x="401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9532;p55">
              <a:extLst>
                <a:ext uri="{FF2B5EF4-FFF2-40B4-BE49-F238E27FC236}">
                  <a16:creationId xmlns:a16="http://schemas.microsoft.com/office/drawing/2014/main" id="{903ED7E0-DE5A-438E-A356-D39AFB429CFB}"/>
                </a:ext>
              </a:extLst>
            </p:cNvPr>
            <p:cNvSpPr/>
            <p:nvPr/>
          </p:nvSpPr>
          <p:spPr>
            <a:xfrm>
              <a:off x="2757675" y="2743150"/>
              <a:ext cx="15675" cy="16550"/>
            </a:xfrm>
            <a:custGeom>
              <a:avLst/>
              <a:gdLst/>
              <a:ahLst/>
              <a:cxnLst/>
              <a:rect l="l" t="t" r="r" b="b"/>
              <a:pathLst>
                <a:path w="627" h="662" extrusionOk="0">
                  <a:moveTo>
                    <a:pt x="426" y="0"/>
                  </a:moveTo>
                  <a:cubicBezTo>
                    <a:pt x="376" y="0"/>
                    <a:pt x="301" y="25"/>
                    <a:pt x="276" y="75"/>
                  </a:cubicBezTo>
                  <a:cubicBezTo>
                    <a:pt x="251" y="125"/>
                    <a:pt x="251" y="150"/>
                    <a:pt x="226" y="175"/>
                  </a:cubicBezTo>
                  <a:cubicBezTo>
                    <a:pt x="175" y="251"/>
                    <a:pt x="125" y="301"/>
                    <a:pt x="75" y="376"/>
                  </a:cubicBezTo>
                  <a:cubicBezTo>
                    <a:pt x="0" y="451"/>
                    <a:pt x="0" y="551"/>
                    <a:pt x="75" y="627"/>
                  </a:cubicBezTo>
                  <a:cubicBezTo>
                    <a:pt x="109" y="649"/>
                    <a:pt x="153" y="662"/>
                    <a:pt x="196" y="662"/>
                  </a:cubicBezTo>
                  <a:cubicBezTo>
                    <a:pt x="248" y="662"/>
                    <a:pt x="298" y="643"/>
                    <a:pt x="326" y="602"/>
                  </a:cubicBezTo>
                  <a:cubicBezTo>
                    <a:pt x="426" y="501"/>
                    <a:pt x="501" y="376"/>
                    <a:pt x="576" y="251"/>
                  </a:cubicBezTo>
                  <a:cubicBezTo>
                    <a:pt x="627" y="150"/>
                    <a:pt x="602" y="50"/>
                    <a:pt x="501" y="0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9533;p55">
              <a:extLst>
                <a:ext uri="{FF2B5EF4-FFF2-40B4-BE49-F238E27FC236}">
                  <a16:creationId xmlns:a16="http://schemas.microsoft.com/office/drawing/2014/main" id="{40ED9C35-44D6-4130-8C37-39BD4E926B55}"/>
                </a:ext>
              </a:extLst>
            </p:cNvPr>
            <p:cNvSpPr/>
            <p:nvPr/>
          </p:nvSpPr>
          <p:spPr>
            <a:xfrm>
              <a:off x="2759550" y="2732475"/>
              <a:ext cx="20700" cy="25725"/>
            </a:xfrm>
            <a:custGeom>
              <a:avLst/>
              <a:gdLst/>
              <a:ahLst/>
              <a:cxnLst/>
              <a:rect l="l" t="t" r="r" b="b"/>
              <a:pathLst>
                <a:path w="828" h="1029" extrusionOk="0">
                  <a:moveTo>
                    <a:pt x="652" y="1"/>
                  </a:moveTo>
                  <a:cubicBezTo>
                    <a:pt x="602" y="1"/>
                    <a:pt x="552" y="26"/>
                    <a:pt x="527" y="76"/>
                  </a:cubicBezTo>
                  <a:cubicBezTo>
                    <a:pt x="351" y="277"/>
                    <a:pt x="201" y="502"/>
                    <a:pt x="50" y="728"/>
                  </a:cubicBezTo>
                  <a:cubicBezTo>
                    <a:pt x="25" y="778"/>
                    <a:pt x="0" y="803"/>
                    <a:pt x="25" y="853"/>
                  </a:cubicBezTo>
                  <a:cubicBezTo>
                    <a:pt x="25" y="903"/>
                    <a:pt x="25" y="953"/>
                    <a:pt x="75" y="978"/>
                  </a:cubicBezTo>
                  <a:cubicBezTo>
                    <a:pt x="100" y="1003"/>
                    <a:pt x="151" y="1029"/>
                    <a:pt x="201" y="1029"/>
                  </a:cubicBezTo>
                  <a:cubicBezTo>
                    <a:pt x="226" y="1029"/>
                    <a:pt x="301" y="1003"/>
                    <a:pt x="326" y="953"/>
                  </a:cubicBezTo>
                  <a:cubicBezTo>
                    <a:pt x="476" y="728"/>
                    <a:pt x="627" y="527"/>
                    <a:pt x="777" y="302"/>
                  </a:cubicBezTo>
                  <a:cubicBezTo>
                    <a:pt x="802" y="252"/>
                    <a:pt x="827" y="227"/>
                    <a:pt x="827" y="176"/>
                  </a:cubicBezTo>
                  <a:cubicBezTo>
                    <a:pt x="827" y="126"/>
                    <a:pt x="802" y="76"/>
                    <a:pt x="752" y="51"/>
                  </a:cubicBezTo>
                  <a:cubicBezTo>
                    <a:pt x="727" y="26"/>
                    <a:pt x="702" y="1"/>
                    <a:pt x="652" y="1"/>
                  </a:cubicBezTo>
                  <a:close/>
                </a:path>
              </a:pathLst>
            </a:custGeom>
            <a:solidFill>
              <a:srgbClr val="8864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9534;p55">
              <a:extLst>
                <a:ext uri="{FF2B5EF4-FFF2-40B4-BE49-F238E27FC236}">
                  <a16:creationId xmlns:a16="http://schemas.microsoft.com/office/drawing/2014/main" id="{5154C28C-FBD7-4BCC-BEED-3FCDBC64E1EB}"/>
                </a:ext>
              </a:extLst>
            </p:cNvPr>
            <p:cNvSpPr/>
            <p:nvPr/>
          </p:nvSpPr>
          <p:spPr>
            <a:xfrm>
              <a:off x="3408050" y="950525"/>
              <a:ext cx="117825" cy="35100"/>
            </a:xfrm>
            <a:custGeom>
              <a:avLst/>
              <a:gdLst/>
              <a:ahLst/>
              <a:cxnLst/>
              <a:rect l="l" t="t" r="r" b="b"/>
              <a:pathLst>
                <a:path w="4713" h="1404" extrusionOk="0">
                  <a:moveTo>
                    <a:pt x="1529" y="0"/>
                  </a:moveTo>
                  <a:cubicBezTo>
                    <a:pt x="1128" y="0"/>
                    <a:pt x="752" y="25"/>
                    <a:pt x="301" y="101"/>
                  </a:cubicBezTo>
                  <a:cubicBezTo>
                    <a:pt x="301" y="101"/>
                    <a:pt x="276" y="126"/>
                    <a:pt x="251" y="126"/>
                  </a:cubicBezTo>
                  <a:cubicBezTo>
                    <a:pt x="75" y="176"/>
                    <a:pt x="0" y="376"/>
                    <a:pt x="50" y="577"/>
                  </a:cubicBezTo>
                  <a:cubicBezTo>
                    <a:pt x="110" y="716"/>
                    <a:pt x="249" y="793"/>
                    <a:pt x="392" y="793"/>
                  </a:cubicBezTo>
                  <a:cubicBezTo>
                    <a:pt x="429" y="793"/>
                    <a:pt x="466" y="788"/>
                    <a:pt x="501" y="777"/>
                  </a:cubicBezTo>
                  <a:lnTo>
                    <a:pt x="527" y="777"/>
                  </a:lnTo>
                  <a:cubicBezTo>
                    <a:pt x="827" y="652"/>
                    <a:pt x="1203" y="577"/>
                    <a:pt x="1554" y="527"/>
                  </a:cubicBezTo>
                  <a:cubicBezTo>
                    <a:pt x="1742" y="502"/>
                    <a:pt x="1930" y="489"/>
                    <a:pt x="2115" y="489"/>
                  </a:cubicBezTo>
                  <a:cubicBezTo>
                    <a:pt x="2300" y="489"/>
                    <a:pt x="2481" y="502"/>
                    <a:pt x="2657" y="527"/>
                  </a:cubicBezTo>
                  <a:cubicBezTo>
                    <a:pt x="3033" y="552"/>
                    <a:pt x="3409" y="652"/>
                    <a:pt x="3735" y="802"/>
                  </a:cubicBezTo>
                  <a:cubicBezTo>
                    <a:pt x="4085" y="953"/>
                    <a:pt x="4411" y="1178"/>
                    <a:pt x="4712" y="1404"/>
                  </a:cubicBezTo>
                  <a:cubicBezTo>
                    <a:pt x="4436" y="1128"/>
                    <a:pt x="4161" y="853"/>
                    <a:pt x="3835" y="652"/>
                  </a:cubicBezTo>
                  <a:cubicBezTo>
                    <a:pt x="3484" y="452"/>
                    <a:pt x="3108" y="276"/>
                    <a:pt x="2732" y="176"/>
                  </a:cubicBezTo>
                  <a:cubicBezTo>
                    <a:pt x="2356" y="76"/>
                    <a:pt x="1955" y="25"/>
                    <a:pt x="1529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9535;p55">
              <a:extLst>
                <a:ext uri="{FF2B5EF4-FFF2-40B4-BE49-F238E27FC236}">
                  <a16:creationId xmlns:a16="http://schemas.microsoft.com/office/drawing/2014/main" id="{C5C30FB7-F3A2-400B-A576-364FEA563078}"/>
                </a:ext>
              </a:extLst>
            </p:cNvPr>
            <p:cNvSpPr/>
            <p:nvPr/>
          </p:nvSpPr>
          <p:spPr>
            <a:xfrm>
              <a:off x="3152400" y="999125"/>
              <a:ext cx="98400" cy="74850"/>
            </a:xfrm>
            <a:custGeom>
              <a:avLst/>
              <a:gdLst/>
              <a:ahLst/>
              <a:cxnLst/>
              <a:rect l="l" t="t" r="r" b="b"/>
              <a:pathLst>
                <a:path w="3936" h="2994" extrusionOk="0">
                  <a:moveTo>
                    <a:pt x="3562" y="0"/>
                  </a:moveTo>
                  <a:cubicBezTo>
                    <a:pt x="3537" y="0"/>
                    <a:pt x="3511" y="4"/>
                    <a:pt x="3484" y="11"/>
                  </a:cubicBezTo>
                  <a:cubicBezTo>
                    <a:pt x="3033" y="112"/>
                    <a:pt x="2682" y="262"/>
                    <a:pt x="2306" y="437"/>
                  </a:cubicBezTo>
                  <a:cubicBezTo>
                    <a:pt x="1956" y="613"/>
                    <a:pt x="1605" y="813"/>
                    <a:pt x="1304" y="1064"/>
                  </a:cubicBezTo>
                  <a:cubicBezTo>
                    <a:pt x="978" y="1315"/>
                    <a:pt x="702" y="1615"/>
                    <a:pt x="502" y="1941"/>
                  </a:cubicBezTo>
                  <a:cubicBezTo>
                    <a:pt x="251" y="2267"/>
                    <a:pt x="126" y="2643"/>
                    <a:pt x="1" y="2994"/>
                  </a:cubicBezTo>
                  <a:cubicBezTo>
                    <a:pt x="176" y="2668"/>
                    <a:pt x="351" y="2317"/>
                    <a:pt x="627" y="2066"/>
                  </a:cubicBezTo>
                  <a:cubicBezTo>
                    <a:pt x="878" y="1791"/>
                    <a:pt x="1179" y="1540"/>
                    <a:pt x="1504" y="1365"/>
                  </a:cubicBezTo>
                  <a:cubicBezTo>
                    <a:pt x="1805" y="1164"/>
                    <a:pt x="2156" y="1014"/>
                    <a:pt x="2507" y="914"/>
                  </a:cubicBezTo>
                  <a:cubicBezTo>
                    <a:pt x="2858" y="813"/>
                    <a:pt x="3234" y="713"/>
                    <a:pt x="3560" y="688"/>
                  </a:cubicBezTo>
                  <a:lnTo>
                    <a:pt x="3635" y="688"/>
                  </a:lnTo>
                  <a:cubicBezTo>
                    <a:pt x="3810" y="638"/>
                    <a:pt x="3935" y="462"/>
                    <a:pt x="3885" y="287"/>
                  </a:cubicBezTo>
                  <a:cubicBezTo>
                    <a:pt x="3843" y="116"/>
                    <a:pt x="3709" y="0"/>
                    <a:pt x="3562" y="0"/>
                  </a:cubicBezTo>
                  <a:close/>
                </a:path>
              </a:pathLst>
            </a:custGeom>
            <a:solidFill>
              <a:srgbClr val="323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9536;p55">
              <a:extLst>
                <a:ext uri="{FF2B5EF4-FFF2-40B4-BE49-F238E27FC236}">
                  <a16:creationId xmlns:a16="http://schemas.microsoft.com/office/drawing/2014/main" id="{03C2C9F1-449F-4FE2-B416-87C0F16FDBC0}"/>
                </a:ext>
              </a:extLst>
            </p:cNvPr>
            <p:cNvSpPr/>
            <p:nvPr/>
          </p:nvSpPr>
          <p:spPr>
            <a:xfrm>
              <a:off x="3112300" y="1038875"/>
              <a:ext cx="235625" cy="229975"/>
            </a:xfrm>
            <a:custGeom>
              <a:avLst/>
              <a:gdLst/>
              <a:ahLst/>
              <a:cxnLst/>
              <a:rect l="l" t="t" r="r" b="b"/>
              <a:pathLst>
                <a:path w="9425" h="9199" extrusionOk="0">
                  <a:moveTo>
                    <a:pt x="4838" y="0"/>
                  </a:moveTo>
                  <a:cubicBezTo>
                    <a:pt x="4412" y="0"/>
                    <a:pt x="3986" y="50"/>
                    <a:pt x="3585" y="151"/>
                  </a:cubicBezTo>
                  <a:cubicBezTo>
                    <a:pt x="2858" y="351"/>
                    <a:pt x="2206" y="702"/>
                    <a:pt x="1730" y="1203"/>
                  </a:cubicBezTo>
                  <a:lnTo>
                    <a:pt x="1605" y="1203"/>
                  </a:lnTo>
                  <a:cubicBezTo>
                    <a:pt x="1554" y="1228"/>
                    <a:pt x="1504" y="1278"/>
                    <a:pt x="1454" y="1329"/>
                  </a:cubicBezTo>
                  <a:cubicBezTo>
                    <a:pt x="402" y="2782"/>
                    <a:pt x="1" y="4512"/>
                    <a:pt x="377" y="5990"/>
                  </a:cubicBezTo>
                  <a:cubicBezTo>
                    <a:pt x="602" y="6792"/>
                    <a:pt x="1078" y="7544"/>
                    <a:pt x="1730" y="8096"/>
                  </a:cubicBezTo>
                  <a:cubicBezTo>
                    <a:pt x="2382" y="8647"/>
                    <a:pt x="3209" y="8998"/>
                    <a:pt x="4136" y="9148"/>
                  </a:cubicBezTo>
                  <a:cubicBezTo>
                    <a:pt x="4387" y="9198"/>
                    <a:pt x="4637" y="9198"/>
                    <a:pt x="4888" y="9198"/>
                  </a:cubicBezTo>
                  <a:cubicBezTo>
                    <a:pt x="5088" y="9198"/>
                    <a:pt x="5264" y="9198"/>
                    <a:pt x="5439" y="9173"/>
                  </a:cubicBezTo>
                  <a:cubicBezTo>
                    <a:pt x="5665" y="9148"/>
                    <a:pt x="5890" y="9098"/>
                    <a:pt x="6091" y="9048"/>
                  </a:cubicBezTo>
                  <a:cubicBezTo>
                    <a:pt x="6291" y="8998"/>
                    <a:pt x="6492" y="8898"/>
                    <a:pt x="6742" y="8797"/>
                  </a:cubicBezTo>
                  <a:cubicBezTo>
                    <a:pt x="7093" y="8622"/>
                    <a:pt x="7444" y="8396"/>
                    <a:pt x="7820" y="8070"/>
                  </a:cubicBezTo>
                  <a:cubicBezTo>
                    <a:pt x="8146" y="7770"/>
                    <a:pt x="8422" y="7469"/>
                    <a:pt x="8647" y="7143"/>
                  </a:cubicBezTo>
                  <a:cubicBezTo>
                    <a:pt x="9048" y="6567"/>
                    <a:pt x="9299" y="5840"/>
                    <a:pt x="9374" y="5038"/>
                  </a:cubicBezTo>
                  <a:cubicBezTo>
                    <a:pt x="9424" y="4336"/>
                    <a:pt x="9324" y="3584"/>
                    <a:pt x="9023" y="2882"/>
                  </a:cubicBezTo>
                  <a:cubicBezTo>
                    <a:pt x="8748" y="2181"/>
                    <a:pt x="8296" y="1529"/>
                    <a:pt x="7745" y="1053"/>
                  </a:cubicBezTo>
                  <a:cubicBezTo>
                    <a:pt x="7444" y="802"/>
                    <a:pt x="7143" y="602"/>
                    <a:pt x="6843" y="451"/>
                  </a:cubicBezTo>
                  <a:cubicBezTo>
                    <a:pt x="6517" y="301"/>
                    <a:pt x="6166" y="176"/>
                    <a:pt x="5815" y="101"/>
                  </a:cubicBezTo>
                  <a:cubicBezTo>
                    <a:pt x="5489" y="50"/>
                    <a:pt x="5164" y="0"/>
                    <a:pt x="4838" y="0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9537;p55">
              <a:extLst>
                <a:ext uri="{FF2B5EF4-FFF2-40B4-BE49-F238E27FC236}">
                  <a16:creationId xmlns:a16="http://schemas.microsoft.com/office/drawing/2014/main" id="{7FFA649F-3C1E-4901-8D71-4CC2B88D01C7}"/>
                </a:ext>
              </a:extLst>
            </p:cNvPr>
            <p:cNvSpPr/>
            <p:nvPr/>
          </p:nvSpPr>
          <p:spPr>
            <a:xfrm>
              <a:off x="3412425" y="934850"/>
              <a:ext cx="229350" cy="231225"/>
            </a:xfrm>
            <a:custGeom>
              <a:avLst/>
              <a:gdLst/>
              <a:ahLst/>
              <a:cxnLst/>
              <a:rect l="l" t="t" r="r" b="b"/>
              <a:pathLst>
                <a:path w="9174" h="9249" extrusionOk="0">
                  <a:moveTo>
                    <a:pt x="4788" y="1"/>
                  </a:moveTo>
                  <a:cubicBezTo>
                    <a:pt x="4437" y="1"/>
                    <a:pt x="4086" y="51"/>
                    <a:pt x="3735" y="151"/>
                  </a:cubicBezTo>
                  <a:cubicBezTo>
                    <a:pt x="3309" y="251"/>
                    <a:pt x="2883" y="427"/>
                    <a:pt x="2432" y="703"/>
                  </a:cubicBezTo>
                  <a:cubicBezTo>
                    <a:pt x="2382" y="652"/>
                    <a:pt x="2332" y="652"/>
                    <a:pt x="2256" y="652"/>
                  </a:cubicBezTo>
                  <a:cubicBezTo>
                    <a:pt x="2206" y="652"/>
                    <a:pt x="2181" y="652"/>
                    <a:pt x="2131" y="678"/>
                  </a:cubicBezTo>
                  <a:cubicBezTo>
                    <a:pt x="1805" y="878"/>
                    <a:pt x="1529" y="1129"/>
                    <a:pt x="1279" y="1379"/>
                  </a:cubicBezTo>
                  <a:cubicBezTo>
                    <a:pt x="1028" y="1655"/>
                    <a:pt x="803" y="1931"/>
                    <a:pt x="627" y="2256"/>
                  </a:cubicBezTo>
                  <a:cubicBezTo>
                    <a:pt x="301" y="2858"/>
                    <a:pt x="101" y="3585"/>
                    <a:pt x="51" y="4337"/>
                  </a:cubicBezTo>
                  <a:cubicBezTo>
                    <a:pt x="1" y="5038"/>
                    <a:pt x="126" y="5765"/>
                    <a:pt x="377" y="6442"/>
                  </a:cubicBezTo>
                  <a:cubicBezTo>
                    <a:pt x="652" y="7119"/>
                    <a:pt x="1078" y="7720"/>
                    <a:pt x="1630" y="8196"/>
                  </a:cubicBezTo>
                  <a:cubicBezTo>
                    <a:pt x="2106" y="8622"/>
                    <a:pt x="2733" y="8923"/>
                    <a:pt x="3384" y="9099"/>
                  </a:cubicBezTo>
                  <a:cubicBezTo>
                    <a:pt x="3710" y="9174"/>
                    <a:pt x="4036" y="9224"/>
                    <a:pt x="4387" y="9249"/>
                  </a:cubicBezTo>
                  <a:lnTo>
                    <a:pt x="4612" y="9249"/>
                  </a:lnTo>
                  <a:cubicBezTo>
                    <a:pt x="4863" y="9249"/>
                    <a:pt x="5113" y="9249"/>
                    <a:pt x="5389" y="9199"/>
                  </a:cubicBezTo>
                  <a:cubicBezTo>
                    <a:pt x="6016" y="9124"/>
                    <a:pt x="6642" y="8898"/>
                    <a:pt x="7194" y="8547"/>
                  </a:cubicBezTo>
                  <a:cubicBezTo>
                    <a:pt x="7770" y="8196"/>
                    <a:pt x="8246" y="7720"/>
                    <a:pt x="8572" y="7169"/>
                  </a:cubicBezTo>
                  <a:cubicBezTo>
                    <a:pt x="8923" y="6617"/>
                    <a:pt x="9124" y="5941"/>
                    <a:pt x="9174" y="5164"/>
                  </a:cubicBezTo>
                  <a:cubicBezTo>
                    <a:pt x="9174" y="4838"/>
                    <a:pt x="9149" y="4462"/>
                    <a:pt x="9098" y="4061"/>
                  </a:cubicBezTo>
                  <a:cubicBezTo>
                    <a:pt x="9048" y="3710"/>
                    <a:pt x="8948" y="3359"/>
                    <a:pt x="8798" y="2983"/>
                  </a:cubicBezTo>
                  <a:cubicBezTo>
                    <a:pt x="8522" y="2282"/>
                    <a:pt x="8096" y="1630"/>
                    <a:pt x="7595" y="1154"/>
                  </a:cubicBezTo>
                  <a:cubicBezTo>
                    <a:pt x="7043" y="627"/>
                    <a:pt x="6367" y="251"/>
                    <a:pt x="5640" y="101"/>
                  </a:cubicBezTo>
                  <a:cubicBezTo>
                    <a:pt x="5364" y="51"/>
                    <a:pt x="5063" y="1"/>
                    <a:pt x="4788" y="1"/>
                  </a:cubicBezTo>
                  <a:close/>
                </a:path>
              </a:pathLst>
            </a:custGeom>
            <a:solidFill>
              <a:srgbClr val="B9F2FB">
                <a:alpha val="29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9538;p55">
              <a:extLst>
                <a:ext uri="{FF2B5EF4-FFF2-40B4-BE49-F238E27FC236}">
                  <a16:creationId xmlns:a16="http://schemas.microsoft.com/office/drawing/2014/main" id="{968106D6-0960-4FFD-AC70-58C362F1A46B}"/>
                </a:ext>
              </a:extLst>
            </p:cNvPr>
            <p:cNvSpPr/>
            <p:nvPr/>
          </p:nvSpPr>
          <p:spPr>
            <a:xfrm>
              <a:off x="3108550" y="1031350"/>
              <a:ext cx="247500" cy="246475"/>
            </a:xfrm>
            <a:custGeom>
              <a:avLst/>
              <a:gdLst/>
              <a:ahLst/>
              <a:cxnLst/>
              <a:rect l="l" t="t" r="r" b="b"/>
              <a:pathLst>
                <a:path w="9900" h="9859" extrusionOk="0">
                  <a:moveTo>
                    <a:pt x="4956" y="517"/>
                  </a:moveTo>
                  <a:cubicBezTo>
                    <a:pt x="5050" y="517"/>
                    <a:pt x="5144" y="521"/>
                    <a:pt x="5238" y="527"/>
                  </a:cubicBezTo>
                  <a:cubicBezTo>
                    <a:pt x="5639" y="552"/>
                    <a:pt x="6015" y="627"/>
                    <a:pt x="6366" y="752"/>
                  </a:cubicBezTo>
                  <a:cubicBezTo>
                    <a:pt x="6742" y="878"/>
                    <a:pt x="7068" y="1053"/>
                    <a:pt x="7394" y="1254"/>
                  </a:cubicBezTo>
                  <a:cubicBezTo>
                    <a:pt x="7720" y="1479"/>
                    <a:pt x="8020" y="1755"/>
                    <a:pt x="8296" y="2056"/>
                  </a:cubicBezTo>
                  <a:lnTo>
                    <a:pt x="8246" y="2006"/>
                  </a:lnTo>
                  <a:lnTo>
                    <a:pt x="8246" y="2006"/>
                  </a:lnTo>
                  <a:cubicBezTo>
                    <a:pt x="8509" y="2292"/>
                    <a:pt x="8726" y="2602"/>
                    <a:pt x="8898" y="2934"/>
                  </a:cubicBezTo>
                  <a:lnTo>
                    <a:pt x="8898" y="2934"/>
                  </a:lnTo>
                  <a:cubicBezTo>
                    <a:pt x="8898" y="2933"/>
                    <a:pt x="8898" y="2933"/>
                    <a:pt x="8898" y="2933"/>
                  </a:cubicBezTo>
                  <a:lnTo>
                    <a:pt x="8898" y="2933"/>
                  </a:lnTo>
                  <a:cubicBezTo>
                    <a:pt x="8902" y="2941"/>
                    <a:pt x="8906" y="2950"/>
                    <a:pt x="8910" y="2958"/>
                  </a:cubicBezTo>
                  <a:lnTo>
                    <a:pt x="8910" y="2958"/>
                  </a:lnTo>
                  <a:cubicBezTo>
                    <a:pt x="8906" y="2950"/>
                    <a:pt x="8902" y="2942"/>
                    <a:pt x="8898" y="2934"/>
                  </a:cubicBezTo>
                  <a:lnTo>
                    <a:pt x="8898" y="2934"/>
                  </a:lnTo>
                  <a:cubicBezTo>
                    <a:pt x="8898" y="2956"/>
                    <a:pt x="8917" y="2977"/>
                    <a:pt x="8922" y="2982"/>
                  </a:cubicBezTo>
                  <a:lnTo>
                    <a:pt x="8922" y="2982"/>
                  </a:lnTo>
                  <a:cubicBezTo>
                    <a:pt x="8918" y="2974"/>
                    <a:pt x="8914" y="2966"/>
                    <a:pt x="8910" y="2958"/>
                  </a:cubicBezTo>
                  <a:lnTo>
                    <a:pt x="8910" y="2958"/>
                  </a:lnTo>
                  <a:cubicBezTo>
                    <a:pt x="8914" y="2966"/>
                    <a:pt x="8918" y="2975"/>
                    <a:pt x="8923" y="2983"/>
                  </a:cubicBezTo>
                  <a:cubicBezTo>
                    <a:pt x="8923" y="2983"/>
                    <a:pt x="8922" y="2983"/>
                    <a:pt x="8922" y="2982"/>
                  </a:cubicBezTo>
                  <a:lnTo>
                    <a:pt x="8922" y="2982"/>
                  </a:lnTo>
                  <a:cubicBezTo>
                    <a:pt x="9085" y="3319"/>
                    <a:pt x="9202" y="3678"/>
                    <a:pt x="9273" y="4061"/>
                  </a:cubicBezTo>
                  <a:cubicBezTo>
                    <a:pt x="9349" y="4437"/>
                    <a:pt x="9374" y="4838"/>
                    <a:pt x="9349" y="5239"/>
                  </a:cubicBezTo>
                  <a:cubicBezTo>
                    <a:pt x="9324" y="5640"/>
                    <a:pt x="9248" y="6016"/>
                    <a:pt x="9123" y="6392"/>
                  </a:cubicBezTo>
                  <a:cubicBezTo>
                    <a:pt x="8998" y="6742"/>
                    <a:pt x="8822" y="7068"/>
                    <a:pt x="8622" y="7394"/>
                  </a:cubicBezTo>
                  <a:cubicBezTo>
                    <a:pt x="8396" y="7695"/>
                    <a:pt x="8171" y="7970"/>
                    <a:pt x="7870" y="8221"/>
                  </a:cubicBezTo>
                  <a:cubicBezTo>
                    <a:pt x="7594" y="8472"/>
                    <a:pt x="7268" y="8697"/>
                    <a:pt x="6943" y="8873"/>
                  </a:cubicBezTo>
                  <a:cubicBezTo>
                    <a:pt x="6592" y="9048"/>
                    <a:pt x="6216" y="9173"/>
                    <a:pt x="5840" y="9249"/>
                  </a:cubicBezTo>
                  <a:lnTo>
                    <a:pt x="5865" y="9249"/>
                  </a:lnTo>
                  <a:cubicBezTo>
                    <a:pt x="5564" y="9305"/>
                    <a:pt x="5277" y="9333"/>
                    <a:pt x="4984" y="9333"/>
                  </a:cubicBezTo>
                  <a:cubicBezTo>
                    <a:pt x="4886" y="9333"/>
                    <a:pt x="4787" y="9330"/>
                    <a:pt x="4687" y="9324"/>
                  </a:cubicBezTo>
                  <a:cubicBezTo>
                    <a:pt x="4286" y="9299"/>
                    <a:pt x="3910" y="9224"/>
                    <a:pt x="3534" y="9098"/>
                  </a:cubicBezTo>
                  <a:cubicBezTo>
                    <a:pt x="3484" y="9098"/>
                    <a:pt x="3459" y="9073"/>
                    <a:pt x="3409" y="9048"/>
                  </a:cubicBezTo>
                  <a:lnTo>
                    <a:pt x="3384" y="9048"/>
                  </a:lnTo>
                  <a:cubicBezTo>
                    <a:pt x="3384" y="9048"/>
                    <a:pt x="3359" y="9048"/>
                    <a:pt x="3334" y="9023"/>
                  </a:cubicBezTo>
                  <a:cubicBezTo>
                    <a:pt x="3308" y="9023"/>
                    <a:pt x="3308" y="9023"/>
                    <a:pt x="3283" y="8998"/>
                  </a:cubicBezTo>
                  <a:cubicBezTo>
                    <a:pt x="3008" y="8898"/>
                    <a:pt x="2757" y="8772"/>
                    <a:pt x="2532" y="8597"/>
                  </a:cubicBezTo>
                  <a:cubicBezTo>
                    <a:pt x="2281" y="8447"/>
                    <a:pt x="2055" y="8271"/>
                    <a:pt x="1855" y="8071"/>
                  </a:cubicBezTo>
                  <a:cubicBezTo>
                    <a:pt x="1855" y="8046"/>
                    <a:pt x="1855" y="8046"/>
                    <a:pt x="1855" y="8046"/>
                  </a:cubicBezTo>
                  <a:cubicBezTo>
                    <a:pt x="1830" y="8046"/>
                    <a:pt x="1830" y="8046"/>
                    <a:pt x="1830" y="8021"/>
                  </a:cubicBezTo>
                  <a:cubicBezTo>
                    <a:pt x="1780" y="7970"/>
                    <a:pt x="1730" y="7920"/>
                    <a:pt x="1679" y="7870"/>
                  </a:cubicBezTo>
                  <a:cubicBezTo>
                    <a:pt x="1429" y="7595"/>
                    <a:pt x="1203" y="7269"/>
                    <a:pt x="1028" y="6943"/>
                  </a:cubicBezTo>
                  <a:cubicBezTo>
                    <a:pt x="1028" y="6943"/>
                    <a:pt x="1028" y="6918"/>
                    <a:pt x="1028" y="6918"/>
                  </a:cubicBezTo>
                  <a:cubicBezTo>
                    <a:pt x="928" y="6717"/>
                    <a:pt x="827" y="6492"/>
                    <a:pt x="752" y="6291"/>
                  </a:cubicBezTo>
                  <a:cubicBezTo>
                    <a:pt x="727" y="6166"/>
                    <a:pt x="677" y="6041"/>
                    <a:pt x="652" y="5915"/>
                  </a:cubicBezTo>
                  <a:cubicBezTo>
                    <a:pt x="652" y="5890"/>
                    <a:pt x="652" y="5890"/>
                    <a:pt x="652" y="5865"/>
                  </a:cubicBezTo>
                  <a:cubicBezTo>
                    <a:pt x="652" y="5840"/>
                    <a:pt x="627" y="5840"/>
                    <a:pt x="627" y="5840"/>
                  </a:cubicBezTo>
                  <a:lnTo>
                    <a:pt x="627" y="5815"/>
                  </a:lnTo>
                  <a:cubicBezTo>
                    <a:pt x="627" y="5790"/>
                    <a:pt x="627" y="5790"/>
                    <a:pt x="627" y="5790"/>
                  </a:cubicBezTo>
                  <a:cubicBezTo>
                    <a:pt x="627" y="5790"/>
                    <a:pt x="627" y="5765"/>
                    <a:pt x="627" y="5765"/>
                  </a:cubicBezTo>
                  <a:cubicBezTo>
                    <a:pt x="627" y="5765"/>
                    <a:pt x="627" y="5765"/>
                    <a:pt x="627" y="5740"/>
                  </a:cubicBezTo>
                  <a:cubicBezTo>
                    <a:pt x="577" y="5514"/>
                    <a:pt x="552" y="5289"/>
                    <a:pt x="552" y="5063"/>
                  </a:cubicBezTo>
                  <a:cubicBezTo>
                    <a:pt x="552" y="5038"/>
                    <a:pt x="552" y="5038"/>
                    <a:pt x="552" y="5038"/>
                  </a:cubicBezTo>
                  <a:cubicBezTo>
                    <a:pt x="552" y="5013"/>
                    <a:pt x="552" y="4988"/>
                    <a:pt x="552" y="4988"/>
                  </a:cubicBezTo>
                  <a:cubicBezTo>
                    <a:pt x="552" y="4863"/>
                    <a:pt x="552" y="4737"/>
                    <a:pt x="552" y="4612"/>
                  </a:cubicBezTo>
                  <a:cubicBezTo>
                    <a:pt x="577" y="4311"/>
                    <a:pt x="627" y="4036"/>
                    <a:pt x="702" y="3760"/>
                  </a:cubicBezTo>
                  <a:cubicBezTo>
                    <a:pt x="702" y="3735"/>
                    <a:pt x="702" y="3735"/>
                    <a:pt x="702" y="3735"/>
                  </a:cubicBezTo>
                  <a:cubicBezTo>
                    <a:pt x="702" y="3710"/>
                    <a:pt x="727" y="3710"/>
                    <a:pt x="727" y="3685"/>
                  </a:cubicBezTo>
                  <a:cubicBezTo>
                    <a:pt x="752" y="3610"/>
                    <a:pt x="752" y="3559"/>
                    <a:pt x="777" y="3484"/>
                  </a:cubicBezTo>
                  <a:cubicBezTo>
                    <a:pt x="802" y="3459"/>
                    <a:pt x="802" y="3409"/>
                    <a:pt x="827" y="3384"/>
                  </a:cubicBezTo>
                  <a:cubicBezTo>
                    <a:pt x="827" y="3384"/>
                    <a:pt x="827" y="3359"/>
                    <a:pt x="827" y="3359"/>
                  </a:cubicBezTo>
                  <a:cubicBezTo>
                    <a:pt x="827" y="3359"/>
                    <a:pt x="852" y="3334"/>
                    <a:pt x="852" y="3309"/>
                  </a:cubicBezTo>
                  <a:cubicBezTo>
                    <a:pt x="852" y="3309"/>
                    <a:pt x="852" y="3284"/>
                    <a:pt x="877" y="3259"/>
                  </a:cubicBezTo>
                  <a:cubicBezTo>
                    <a:pt x="1003" y="2983"/>
                    <a:pt x="1128" y="2707"/>
                    <a:pt x="1303" y="2457"/>
                  </a:cubicBezTo>
                  <a:cubicBezTo>
                    <a:pt x="1404" y="2306"/>
                    <a:pt x="1504" y="2181"/>
                    <a:pt x="1629" y="2031"/>
                  </a:cubicBezTo>
                  <a:cubicBezTo>
                    <a:pt x="1629" y="2031"/>
                    <a:pt x="1654" y="2006"/>
                    <a:pt x="1654" y="2006"/>
                  </a:cubicBezTo>
                  <a:cubicBezTo>
                    <a:pt x="1780" y="1855"/>
                    <a:pt x="1905" y="1730"/>
                    <a:pt x="2055" y="1605"/>
                  </a:cubicBezTo>
                  <a:cubicBezTo>
                    <a:pt x="2131" y="1529"/>
                    <a:pt x="2206" y="1479"/>
                    <a:pt x="2306" y="1404"/>
                  </a:cubicBezTo>
                  <a:cubicBezTo>
                    <a:pt x="2306" y="1404"/>
                    <a:pt x="2331" y="1379"/>
                    <a:pt x="2331" y="1379"/>
                  </a:cubicBezTo>
                  <a:cubicBezTo>
                    <a:pt x="2356" y="1379"/>
                    <a:pt x="2356" y="1354"/>
                    <a:pt x="2381" y="1354"/>
                  </a:cubicBezTo>
                  <a:cubicBezTo>
                    <a:pt x="2557" y="1204"/>
                    <a:pt x="2757" y="1103"/>
                    <a:pt x="2983" y="978"/>
                  </a:cubicBezTo>
                  <a:cubicBezTo>
                    <a:pt x="3334" y="803"/>
                    <a:pt x="3710" y="677"/>
                    <a:pt x="4111" y="602"/>
                  </a:cubicBezTo>
                  <a:cubicBezTo>
                    <a:pt x="4392" y="546"/>
                    <a:pt x="4674" y="517"/>
                    <a:pt x="4956" y="517"/>
                  </a:cubicBezTo>
                  <a:close/>
                  <a:moveTo>
                    <a:pt x="4587" y="0"/>
                  </a:moveTo>
                  <a:cubicBezTo>
                    <a:pt x="4060" y="51"/>
                    <a:pt x="3534" y="176"/>
                    <a:pt x="3058" y="376"/>
                  </a:cubicBezTo>
                  <a:cubicBezTo>
                    <a:pt x="2782" y="477"/>
                    <a:pt x="2557" y="627"/>
                    <a:pt x="2306" y="777"/>
                  </a:cubicBezTo>
                  <a:cubicBezTo>
                    <a:pt x="2281" y="803"/>
                    <a:pt x="2231" y="803"/>
                    <a:pt x="2206" y="828"/>
                  </a:cubicBezTo>
                  <a:cubicBezTo>
                    <a:pt x="2105" y="903"/>
                    <a:pt x="2005" y="978"/>
                    <a:pt x="1905" y="1053"/>
                  </a:cubicBezTo>
                  <a:cubicBezTo>
                    <a:pt x="1880" y="1078"/>
                    <a:pt x="1855" y="1103"/>
                    <a:pt x="1855" y="1103"/>
                  </a:cubicBezTo>
                  <a:cubicBezTo>
                    <a:pt x="1730" y="1204"/>
                    <a:pt x="1629" y="1304"/>
                    <a:pt x="1529" y="1404"/>
                  </a:cubicBezTo>
                  <a:cubicBezTo>
                    <a:pt x="1454" y="1454"/>
                    <a:pt x="1379" y="1529"/>
                    <a:pt x="1303" y="1630"/>
                  </a:cubicBezTo>
                  <a:cubicBezTo>
                    <a:pt x="1203" y="1730"/>
                    <a:pt x="1103" y="1855"/>
                    <a:pt x="1003" y="1980"/>
                  </a:cubicBezTo>
                  <a:cubicBezTo>
                    <a:pt x="953" y="2056"/>
                    <a:pt x="902" y="2131"/>
                    <a:pt x="827" y="2231"/>
                  </a:cubicBezTo>
                  <a:cubicBezTo>
                    <a:pt x="827" y="2231"/>
                    <a:pt x="827" y="2256"/>
                    <a:pt x="802" y="2256"/>
                  </a:cubicBezTo>
                  <a:cubicBezTo>
                    <a:pt x="652" y="2507"/>
                    <a:pt x="527" y="2757"/>
                    <a:pt x="401" y="3033"/>
                  </a:cubicBezTo>
                  <a:cubicBezTo>
                    <a:pt x="401" y="3033"/>
                    <a:pt x="401" y="3058"/>
                    <a:pt x="401" y="3058"/>
                  </a:cubicBezTo>
                  <a:cubicBezTo>
                    <a:pt x="301" y="3309"/>
                    <a:pt x="201" y="3559"/>
                    <a:pt x="151" y="3835"/>
                  </a:cubicBezTo>
                  <a:lnTo>
                    <a:pt x="151" y="3860"/>
                  </a:lnTo>
                  <a:cubicBezTo>
                    <a:pt x="50" y="4311"/>
                    <a:pt x="0" y="4787"/>
                    <a:pt x="25" y="5239"/>
                  </a:cubicBezTo>
                  <a:cubicBezTo>
                    <a:pt x="50" y="5264"/>
                    <a:pt x="50" y="5314"/>
                    <a:pt x="50" y="5339"/>
                  </a:cubicBezTo>
                  <a:cubicBezTo>
                    <a:pt x="50" y="5364"/>
                    <a:pt x="50" y="5364"/>
                    <a:pt x="50" y="5364"/>
                  </a:cubicBezTo>
                  <a:cubicBezTo>
                    <a:pt x="50" y="5414"/>
                    <a:pt x="50" y="5464"/>
                    <a:pt x="50" y="5489"/>
                  </a:cubicBezTo>
                  <a:cubicBezTo>
                    <a:pt x="126" y="6141"/>
                    <a:pt x="326" y="6742"/>
                    <a:pt x="652" y="7294"/>
                  </a:cubicBezTo>
                  <a:cubicBezTo>
                    <a:pt x="752" y="7519"/>
                    <a:pt x="877" y="7695"/>
                    <a:pt x="1028" y="7895"/>
                  </a:cubicBezTo>
                  <a:cubicBezTo>
                    <a:pt x="1379" y="8371"/>
                    <a:pt x="1830" y="8798"/>
                    <a:pt x="2356" y="9123"/>
                  </a:cubicBezTo>
                  <a:lnTo>
                    <a:pt x="2381" y="9123"/>
                  </a:lnTo>
                  <a:cubicBezTo>
                    <a:pt x="2807" y="9399"/>
                    <a:pt x="3283" y="9600"/>
                    <a:pt x="3785" y="9725"/>
                  </a:cubicBezTo>
                  <a:cubicBezTo>
                    <a:pt x="4173" y="9822"/>
                    <a:pt x="4577" y="9859"/>
                    <a:pt x="4972" y="9859"/>
                  </a:cubicBezTo>
                  <a:cubicBezTo>
                    <a:pt x="5087" y="9859"/>
                    <a:pt x="5201" y="9856"/>
                    <a:pt x="5314" y="9850"/>
                  </a:cubicBezTo>
                  <a:cubicBezTo>
                    <a:pt x="5840" y="9800"/>
                    <a:pt x="6366" y="9675"/>
                    <a:pt x="6867" y="9474"/>
                  </a:cubicBezTo>
                  <a:cubicBezTo>
                    <a:pt x="7344" y="9274"/>
                    <a:pt x="7795" y="8973"/>
                    <a:pt x="8196" y="8647"/>
                  </a:cubicBezTo>
                  <a:cubicBezTo>
                    <a:pt x="8572" y="8296"/>
                    <a:pt x="8923" y="7895"/>
                    <a:pt x="9173" y="7444"/>
                  </a:cubicBezTo>
                  <a:cubicBezTo>
                    <a:pt x="9474" y="6993"/>
                    <a:pt x="9674" y="6467"/>
                    <a:pt x="9775" y="5940"/>
                  </a:cubicBezTo>
                  <a:cubicBezTo>
                    <a:pt x="9900" y="5414"/>
                    <a:pt x="9900" y="4863"/>
                    <a:pt x="9850" y="4336"/>
                  </a:cubicBezTo>
                  <a:cubicBezTo>
                    <a:pt x="9800" y="3835"/>
                    <a:pt x="9649" y="3334"/>
                    <a:pt x="9424" y="2858"/>
                  </a:cubicBezTo>
                  <a:cubicBezTo>
                    <a:pt x="9324" y="2657"/>
                    <a:pt x="9223" y="2432"/>
                    <a:pt x="9073" y="2231"/>
                  </a:cubicBezTo>
                  <a:cubicBezTo>
                    <a:pt x="8948" y="2006"/>
                    <a:pt x="8772" y="1805"/>
                    <a:pt x="8597" y="1630"/>
                  </a:cubicBezTo>
                  <a:cubicBezTo>
                    <a:pt x="7945" y="853"/>
                    <a:pt x="7018" y="351"/>
                    <a:pt x="6040" y="126"/>
                  </a:cubicBezTo>
                  <a:cubicBezTo>
                    <a:pt x="5689" y="26"/>
                    <a:pt x="531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9539;p55">
              <a:extLst>
                <a:ext uri="{FF2B5EF4-FFF2-40B4-BE49-F238E27FC236}">
                  <a16:creationId xmlns:a16="http://schemas.microsoft.com/office/drawing/2014/main" id="{7D6DBCA2-CE33-4886-8A7B-1F89D64B69D6}"/>
                </a:ext>
              </a:extLst>
            </p:cNvPr>
            <p:cNvSpPr/>
            <p:nvPr/>
          </p:nvSpPr>
          <p:spPr>
            <a:xfrm>
              <a:off x="3403025" y="929225"/>
              <a:ext cx="246900" cy="246725"/>
            </a:xfrm>
            <a:custGeom>
              <a:avLst/>
              <a:gdLst/>
              <a:ahLst/>
              <a:cxnLst/>
              <a:rect l="l" t="t" r="r" b="b"/>
              <a:pathLst>
                <a:path w="9876" h="9869" extrusionOk="0">
                  <a:moveTo>
                    <a:pt x="4953" y="517"/>
                  </a:moveTo>
                  <a:cubicBezTo>
                    <a:pt x="5049" y="517"/>
                    <a:pt x="5145" y="520"/>
                    <a:pt x="5239" y="527"/>
                  </a:cubicBezTo>
                  <a:lnTo>
                    <a:pt x="5264" y="527"/>
                  </a:lnTo>
                  <a:cubicBezTo>
                    <a:pt x="5640" y="577"/>
                    <a:pt x="6016" y="652"/>
                    <a:pt x="6367" y="752"/>
                  </a:cubicBezTo>
                  <a:cubicBezTo>
                    <a:pt x="6367" y="752"/>
                    <a:pt x="6367" y="752"/>
                    <a:pt x="6367" y="753"/>
                  </a:cubicBezTo>
                  <a:lnTo>
                    <a:pt x="6367" y="753"/>
                  </a:lnTo>
                  <a:cubicBezTo>
                    <a:pt x="6392" y="777"/>
                    <a:pt x="6392" y="777"/>
                    <a:pt x="6417" y="777"/>
                  </a:cubicBezTo>
                  <a:lnTo>
                    <a:pt x="6392" y="777"/>
                  </a:lnTo>
                  <a:cubicBezTo>
                    <a:pt x="6743" y="903"/>
                    <a:pt x="7093" y="1078"/>
                    <a:pt x="7419" y="1278"/>
                  </a:cubicBezTo>
                  <a:cubicBezTo>
                    <a:pt x="7745" y="1504"/>
                    <a:pt x="8021" y="1755"/>
                    <a:pt x="8271" y="2030"/>
                  </a:cubicBezTo>
                  <a:cubicBezTo>
                    <a:pt x="8497" y="2331"/>
                    <a:pt x="8723" y="2632"/>
                    <a:pt x="8873" y="2958"/>
                  </a:cubicBezTo>
                  <a:cubicBezTo>
                    <a:pt x="9048" y="3309"/>
                    <a:pt x="9174" y="3684"/>
                    <a:pt x="9274" y="4060"/>
                  </a:cubicBezTo>
                  <a:cubicBezTo>
                    <a:pt x="9349" y="4461"/>
                    <a:pt x="9374" y="4862"/>
                    <a:pt x="9349" y="5263"/>
                  </a:cubicBezTo>
                  <a:cubicBezTo>
                    <a:pt x="9299" y="5639"/>
                    <a:pt x="9224" y="5990"/>
                    <a:pt x="9124" y="6366"/>
                  </a:cubicBezTo>
                  <a:cubicBezTo>
                    <a:pt x="8998" y="6717"/>
                    <a:pt x="8823" y="7043"/>
                    <a:pt x="8622" y="7369"/>
                  </a:cubicBezTo>
                  <a:cubicBezTo>
                    <a:pt x="8397" y="7695"/>
                    <a:pt x="8146" y="7995"/>
                    <a:pt x="7845" y="8246"/>
                  </a:cubicBezTo>
                  <a:cubicBezTo>
                    <a:pt x="7570" y="8471"/>
                    <a:pt x="7269" y="8697"/>
                    <a:pt x="6968" y="8847"/>
                  </a:cubicBezTo>
                  <a:cubicBezTo>
                    <a:pt x="6592" y="9048"/>
                    <a:pt x="6216" y="9173"/>
                    <a:pt x="5815" y="9248"/>
                  </a:cubicBezTo>
                  <a:cubicBezTo>
                    <a:pt x="5531" y="9315"/>
                    <a:pt x="5258" y="9349"/>
                    <a:pt x="4982" y="9349"/>
                  </a:cubicBezTo>
                  <a:cubicBezTo>
                    <a:pt x="4843" y="9349"/>
                    <a:pt x="4704" y="9340"/>
                    <a:pt x="4562" y="9324"/>
                  </a:cubicBezTo>
                  <a:lnTo>
                    <a:pt x="4562" y="9324"/>
                  </a:lnTo>
                  <a:lnTo>
                    <a:pt x="4637" y="9349"/>
                  </a:lnTo>
                  <a:cubicBezTo>
                    <a:pt x="4312" y="9324"/>
                    <a:pt x="4011" y="9248"/>
                    <a:pt x="3710" y="9173"/>
                  </a:cubicBezTo>
                  <a:cubicBezTo>
                    <a:pt x="3635" y="9148"/>
                    <a:pt x="3560" y="9123"/>
                    <a:pt x="3484" y="9098"/>
                  </a:cubicBezTo>
                  <a:lnTo>
                    <a:pt x="3459" y="9098"/>
                  </a:lnTo>
                  <a:cubicBezTo>
                    <a:pt x="3409" y="9073"/>
                    <a:pt x="3334" y="9048"/>
                    <a:pt x="3259" y="9023"/>
                  </a:cubicBezTo>
                  <a:cubicBezTo>
                    <a:pt x="3259" y="9023"/>
                    <a:pt x="3259" y="9023"/>
                    <a:pt x="3259" y="8998"/>
                  </a:cubicBezTo>
                  <a:lnTo>
                    <a:pt x="3209" y="8998"/>
                  </a:lnTo>
                  <a:cubicBezTo>
                    <a:pt x="2958" y="8872"/>
                    <a:pt x="2708" y="8747"/>
                    <a:pt x="2482" y="8597"/>
                  </a:cubicBezTo>
                  <a:cubicBezTo>
                    <a:pt x="2332" y="8497"/>
                    <a:pt x="2181" y="8396"/>
                    <a:pt x="2056" y="8271"/>
                  </a:cubicBezTo>
                  <a:cubicBezTo>
                    <a:pt x="1905" y="8146"/>
                    <a:pt x="1755" y="7995"/>
                    <a:pt x="1605" y="7845"/>
                  </a:cubicBezTo>
                  <a:cubicBezTo>
                    <a:pt x="1580" y="7795"/>
                    <a:pt x="1555" y="7770"/>
                    <a:pt x="1530" y="7720"/>
                  </a:cubicBezTo>
                  <a:cubicBezTo>
                    <a:pt x="1504" y="7720"/>
                    <a:pt x="1504" y="7720"/>
                    <a:pt x="1504" y="7695"/>
                  </a:cubicBezTo>
                  <a:cubicBezTo>
                    <a:pt x="1304" y="7444"/>
                    <a:pt x="1129" y="7168"/>
                    <a:pt x="1003" y="6893"/>
                  </a:cubicBezTo>
                  <a:cubicBezTo>
                    <a:pt x="928" y="6792"/>
                    <a:pt x="878" y="6642"/>
                    <a:pt x="828" y="6517"/>
                  </a:cubicBezTo>
                  <a:cubicBezTo>
                    <a:pt x="828" y="6492"/>
                    <a:pt x="803" y="6466"/>
                    <a:pt x="803" y="6441"/>
                  </a:cubicBezTo>
                  <a:cubicBezTo>
                    <a:pt x="778" y="6416"/>
                    <a:pt x="778" y="6391"/>
                    <a:pt x="778" y="6391"/>
                  </a:cubicBezTo>
                  <a:lnTo>
                    <a:pt x="778" y="6366"/>
                  </a:lnTo>
                  <a:cubicBezTo>
                    <a:pt x="753" y="6341"/>
                    <a:pt x="753" y="6341"/>
                    <a:pt x="753" y="6316"/>
                  </a:cubicBezTo>
                  <a:cubicBezTo>
                    <a:pt x="753" y="6316"/>
                    <a:pt x="753" y="6291"/>
                    <a:pt x="753" y="6291"/>
                  </a:cubicBezTo>
                  <a:cubicBezTo>
                    <a:pt x="753" y="6291"/>
                    <a:pt x="728" y="6266"/>
                    <a:pt x="728" y="6241"/>
                  </a:cubicBezTo>
                  <a:cubicBezTo>
                    <a:pt x="728" y="6241"/>
                    <a:pt x="728" y="6241"/>
                    <a:pt x="728" y="6216"/>
                  </a:cubicBezTo>
                  <a:cubicBezTo>
                    <a:pt x="728" y="6216"/>
                    <a:pt x="702" y="6191"/>
                    <a:pt x="702" y="6166"/>
                  </a:cubicBezTo>
                  <a:cubicBezTo>
                    <a:pt x="702" y="6166"/>
                    <a:pt x="702" y="6166"/>
                    <a:pt x="702" y="6141"/>
                  </a:cubicBezTo>
                  <a:cubicBezTo>
                    <a:pt x="702" y="6141"/>
                    <a:pt x="702" y="6116"/>
                    <a:pt x="677" y="6091"/>
                  </a:cubicBezTo>
                  <a:cubicBezTo>
                    <a:pt x="677" y="6091"/>
                    <a:pt x="677" y="6091"/>
                    <a:pt x="677" y="6065"/>
                  </a:cubicBezTo>
                  <a:cubicBezTo>
                    <a:pt x="677" y="6065"/>
                    <a:pt x="677" y="6040"/>
                    <a:pt x="677" y="6040"/>
                  </a:cubicBezTo>
                  <a:lnTo>
                    <a:pt x="652" y="5990"/>
                  </a:lnTo>
                  <a:cubicBezTo>
                    <a:pt x="652" y="5915"/>
                    <a:pt x="627" y="5865"/>
                    <a:pt x="602" y="5815"/>
                  </a:cubicBezTo>
                  <a:cubicBezTo>
                    <a:pt x="602" y="5715"/>
                    <a:pt x="577" y="5614"/>
                    <a:pt x="577" y="5514"/>
                  </a:cubicBezTo>
                  <a:cubicBezTo>
                    <a:pt x="527" y="5213"/>
                    <a:pt x="527" y="4913"/>
                    <a:pt x="552" y="4612"/>
                  </a:cubicBezTo>
                  <a:cubicBezTo>
                    <a:pt x="552" y="4411"/>
                    <a:pt x="577" y="4211"/>
                    <a:pt x="627" y="4010"/>
                  </a:cubicBezTo>
                  <a:lnTo>
                    <a:pt x="627" y="3985"/>
                  </a:lnTo>
                  <a:cubicBezTo>
                    <a:pt x="627" y="3985"/>
                    <a:pt x="652" y="3960"/>
                    <a:pt x="652" y="3935"/>
                  </a:cubicBezTo>
                  <a:cubicBezTo>
                    <a:pt x="652" y="3935"/>
                    <a:pt x="652" y="3910"/>
                    <a:pt x="652" y="3910"/>
                  </a:cubicBezTo>
                  <a:cubicBezTo>
                    <a:pt x="652" y="3910"/>
                    <a:pt x="652" y="3885"/>
                    <a:pt x="652" y="3885"/>
                  </a:cubicBezTo>
                  <a:cubicBezTo>
                    <a:pt x="652" y="3860"/>
                    <a:pt x="677" y="3835"/>
                    <a:pt x="677" y="3835"/>
                  </a:cubicBezTo>
                  <a:cubicBezTo>
                    <a:pt x="677" y="3835"/>
                    <a:pt x="677" y="3810"/>
                    <a:pt x="677" y="3810"/>
                  </a:cubicBezTo>
                  <a:cubicBezTo>
                    <a:pt x="702" y="3710"/>
                    <a:pt x="728" y="3584"/>
                    <a:pt x="778" y="3484"/>
                  </a:cubicBezTo>
                  <a:cubicBezTo>
                    <a:pt x="803" y="3409"/>
                    <a:pt x="828" y="3334"/>
                    <a:pt x="853" y="3283"/>
                  </a:cubicBezTo>
                  <a:cubicBezTo>
                    <a:pt x="928" y="3108"/>
                    <a:pt x="1003" y="2958"/>
                    <a:pt x="1078" y="2782"/>
                  </a:cubicBezTo>
                  <a:lnTo>
                    <a:pt x="1103" y="2782"/>
                  </a:lnTo>
                  <a:cubicBezTo>
                    <a:pt x="1103" y="2757"/>
                    <a:pt x="1103" y="2757"/>
                    <a:pt x="1129" y="2732"/>
                  </a:cubicBezTo>
                  <a:cubicBezTo>
                    <a:pt x="1129" y="2732"/>
                    <a:pt x="1129" y="2707"/>
                    <a:pt x="1129" y="2707"/>
                  </a:cubicBezTo>
                  <a:cubicBezTo>
                    <a:pt x="1154" y="2707"/>
                    <a:pt x="1154" y="2682"/>
                    <a:pt x="1154" y="2682"/>
                  </a:cubicBezTo>
                  <a:cubicBezTo>
                    <a:pt x="1179" y="2632"/>
                    <a:pt x="1229" y="2557"/>
                    <a:pt x="1279" y="2481"/>
                  </a:cubicBezTo>
                  <a:cubicBezTo>
                    <a:pt x="1354" y="2356"/>
                    <a:pt x="1454" y="2231"/>
                    <a:pt x="1555" y="2106"/>
                  </a:cubicBezTo>
                  <a:cubicBezTo>
                    <a:pt x="1555" y="2106"/>
                    <a:pt x="1580" y="2106"/>
                    <a:pt x="1580" y="2080"/>
                  </a:cubicBezTo>
                  <a:lnTo>
                    <a:pt x="1605" y="2055"/>
                  </a:lnTo>
                  <a:cubicBezTo>
                    <a:pt x="1705" y="1930"/>
                    <a:pt x="1805" y="1830"/>
                    <a:pt x="1931" y="1730"/>
                  </a:cubicBezTo>
                  <a:lnTo>
                    <a:pt x="1931" y="1705"/>
                  </a:lnTo>
                  <a:cubicBezTo>
                    <a:pt x="1931" y="1705"/>
                    <a:pt x="1956" y="1679"/>
                    <a:pt x="1956" y="1679"/>
                  </a:cubicBezTo>
                  <a:cubicBezTo>
                    <a:pt x="1981" y="1679"/>
                    <a:pt x="1981" y="1654"/>
                    <a:pt x="1981" y="1654"/>
                  </a:cubicBezTo>
                  <a:cubicBezTo>
                    <a:pt x="2006" y="1654"/>
                    <a:pt x="2006" y="1654"/>
                    <a:pt x="2006" y="1629"/>
                  </a:cubicBezTo>
                  <a:cubicBezTo>
                    <a:pt x="2056" y="1579"/>
                    <a:pt x="2131" y="1554"/>
                    <a:pt x="2181" y="1504"/>
                  </a:cubicBezTo>
                  <a:cubicBezTo>
                    <a:pt x="2206" y="1479"/>
                    <a:pt x="2206" y="1479"/>
                    <a:pt x="2231" y="1454"/>
                  </a:cubicBezTo>
                  <a:cubicBezTo>
                    <a:pt x="2231" y="1454"/>
                    <a:pt x="2256" y="1454"/>
                    <a:pt x="2256" y="1429"/>
                  </a:cubicBezTo>
                  <a:cubicBezTo>
                    <a:pt x="2256" y="1429"/>
                    <a:pt x="2281" y="1429"/>
                    <a:pt x="2281" y="1404"/>
                  </a:cubicBezTo>
                  <a:lnTo>
                    <a:pt x="2307" y="1404"/>
                  </a:lnTo>
                  <a:cubicBezTo>
                    <a:pt x="2332" y="1379"/>
                    <a:pt x="2332" y="1379"/>
                    <a:pt x="2357" y="1379"/>
                  </a:cubicBezTo>
                  <a:cubicBezTo>
                    <a:pt x="2357" y="1354"/>
                    <a:pt x="2357" y="1354"/>
                    <a:pt x="2382" y="1354"/>
                  </a:cubicBezTo>
                  <a:cubicBezTo>
                    <a:pt x="2382" y="1354"/>
                    <a:pt x="2407" y="1329"/>
                    <a:pt x="2407" y="1329"/>
                  </a:cubicBezTo>
                  <a:cubicBezTo>
                    <a:pt x="2432" y="1329"/>
                    <a:pt x="2432" y="1304"/>
                    <a:pt x="2432" y="1304"/>
                  </a:cubicBezTo>
                  <a:cubicBezTo>
                    <a:pt x="2457" y="1304"/>
                    <a:pt x="2457" y="1278"/>
                    <a:pt x="2482" y="1278"/>
                  </a:cubicBezTo>
                  <a:cubicBezTo>
                    <a:pt x="2507" y="1253"/>
                    <a:pt x="2532" y="1253"/>
                    <a:pt x="2532" y="1228"/>
                  </a:cubicBezTo>
                  <a:lnTo>
                    <a:pt x="2557" y="1228"/>
                  </a:lnTo>
                  <a:cubicBezTo>
                    <a:pt x="2682" y="1153"/>
                    <a:pt x="2808" y="1078"/>
                    <a:pt x="2958" y="1003"/>
                  </a:cubicBezTo>
                  <a:cubicBezTo>
                    <a:pt x="3033" y="953"/>
                    <a:pt x="3109" y="928"/>
                    <a:pt x="3184" y="903"/>
                  </a:cubicBezTo>
                  <a:cubicBezTo>
                    <a:pt x="3184" y="877"/>
                    <a:pt x="3209" y="877"/>
                    <a:pt x="3209" y="877"/>
                  </a:cubicBezTo>
                  <a:lnTo>
                    <a:pt x="3234" y="877"/>
                  </a:lnTo>
                  <a:cubicBezTo>
                    <a:pt x="3510" y="752"/>
                    <a:pt x="3785" y="677"/>
                    <a:pt x="4061" y="602"/>
                  </a:cubicBezTo>
                  <a:cubicBezTo>
                    <a:pt x="4362" y="545"/>
                    <a:pt x="4662" y="517"/>
                    <a:pt x="4953" y="517"/>
                  </a:cubicBezTo>
                  <a:close/>
                  <a:moveTo>
                    <a:pt x="4963" y="0"/>
                  </a:moveTo>
                  <a:cubicBezTo>
                    <a:pt x="4763" y="0"/>
                    <a:pt x="4562" y="25"/>
                    <a:pt x="4387" y="50"/>
                  </a:cubicBezTo>
                  <a:cubicBezTo>
                    <a:pt x="4286" y="50"/>
                    <a:pt x="4211" y="50"/>
                    <a:pt x="4136" y="75"/>
                  </a:cubicBezTo>
                  <a:cubicBezTo>
                    <a:pt x="3860" y="126"/>
                    <a:pt x="3610" y="176"/>
                    <a:pt x="3359" y="276"/>
                  </a:cubicBezTo>
                  <a:lnTo>
                    <a:pt x="3309" y="276"/>
                  </a:lnTo>
                  <a:cubicBezTo>
                    <a:pt x="3083" y="351"/>
                    <a:pt x="2858" y="451"/>
                    <a:pt x="2657" y="577"/>
                  </a:cubicBezTo>
                  <a:cubicBezTo>
                    <a:pt x="2632" y="577"/>
                    <a:pt x="2607" y="602"/>
                    <a:pt x="2582" y="602"/>
                  </a:cubicBezTo>
                  <a:cubicBezTo>
                    <a:pt x="2206" y="802"/>
                    <a:pt x="1830" y="1078"/>
                    <a:pt x="1504" y="1404"/>
                  </a:cubicBezTo>
                  <a:cubicBezTo>
                    <a:pt x="1454" y="1454"/>
                    <a:pt x="1404" y="1479"/>
                    <a:pt x="1379" y="1529"/>
                  </a:cubicBezTo>
                  <a:cubicBezTo>
                    <a:pt x="1003" y="1930"/>
                    <a:pt x="702" y="2381"/>
                    <a:pt x="477" y="2857"/>
                  </a:cubicBezTo>
                  <a:cubicBezTo>
                    <a:pt x="427" y="2958"/>
                    <a:pt x="377" y="3083"/>
                    <a:pt x="327" y="3183"/>
                  </a:cubicBezTo>
                  <a:cubicBezTo>
                    <a:pt x="327" y="3208"/>
                    <a:pt x="327" y="3208"/>
                    <a:pt x="327" y="3233"/>
                  </a:cubicBezTo>
                  <a:lnTo>
                    <a:pt x="301" y="3233"/>
                  </a:lnTo>
                  <a:cubicBezTo>
                    <a:pt x="126" y="3735"/>
                    <a:pt x="26" y="4236"/>
                    <a:pt x="26" y="4762"/>
                  </a:cubicBezTo>
                  <a:cubicBezTo>
                    <a:pt x="1" y="4862"/>
                    <a:pt x="1" y="4938"/>
                    <a:pt x="1" y="5038"/>
                  </a:cubicBezTo>
                  <a:cubicBezTo>
                    <a:pt x="26" y="5314"/>
                    <a:pt x="51" y="5589"/>
                    <a:pt x="101" y="5840"/>
                  </a:cubicBezTo>
                  <a:cubicBezTo>
                    <a:pt x="101" y="5890"/>
                    <a:pt x="101" y="5915"/>
                    <a:pt x="126" y="5965"/>
                  </a:cubicBezTo>
                  <a:cubicBezTo>
                    <a:pt x="126" y="5965"/>
                    <a:pt x="126" y="5990"/>
                    <a:pt x="126" y="6015"/>
                  </a:cubicBezTo>
                  <a:cubicBezTo>
                    <a:pt x="151" y="6065"/>
                    <a:pt x="151" y="6116"/>
                    <a:pt x="176" y="6166"/>
                  </a:cubicBezTo>
                  <a:cubicBezTo>
                    <a:pt x="226" y="6441"/>
                    <a:pt x="327" y="6717"/>
                    <a:pt x="452" y="6968"/>
                  </a:cubicBezTo>
                  <a:cubicBezTo>
                    <a:pt x="477" y="7043"/>
                    <a:pt x="527" y="7118"/>
                    <a:pt x="552" y="7193"/>
                  </a:cubicBezTo>
                  <a:cubicBezTo>
                    <a:pt x="627" y="7319"/>
                    <a:pt x="677" y="7419"/>
                    <a:pt x="728" y="7519"/>
                  </a:cubicBezTo>
                  <a:cubicBezTo>
                    <a:pt x="753" y="7519"/>
                    <a:pt x="753" y="7544"/>
                    <a:pt x="753" y="7544"/>
                  </a:cubicBezTo>
                  <a:lnTo>
                    <a:pt x="778" y="7569"/>
                  </a:lnTo>
                  <a:lnTo>
                    <a:pt x="803" y="7594"/>
                  </a:lnTo>
                  <a:cubicBezTo>
                    <a:pt x="803" y="7619"/>
                    <a:pt x="803" y="7619"/>
                    <a:pt x="803" y="7619"/>
                  </a:cubicBezTo>
                  <a:cubicBezTo>
                    <a:pt x="803" y="7644"/>
                    <a:pt x="828" y="7644"/>
                    <a:pt x="828" y="7644"/>
                  </a:cubicBezTo>
                  <a:cubicBezTo>
                    <a:pt x="1028" y="7970"/>
                    <a:pt x="1279" y="8271"/>
                    <a:pt x="1555" y="8522"/>
                  </a:cubicBezTo>
                  <a:cubicBezTo>
                    <a:pt x="1580" y="8547"/>
                    <a:pt x="1605" y="8547"/>
                    <a:pt x="1605" y="8572"/>
                  </a:cubicBezTo>
                  <a:cubicBezTo>
                    <a:pt x="1830" y="8772"/>
                    <a:pt x="2056" y="8948"/>
                    <a:pt x="2307" y="9098"/>
                  </a:cubicBezTo>
                  <a:cubicBezTo>
                    <a:pt x="2357" y="9148"/>
                    <a:pt x="2432" y="9173"/>
                    <a:pt x="2482" y="9198"/>
                  </a:cubicBezTo>
                  <a:cubicBezTo>
                    <a:pt x="2507" y="9223"/>
                    <a:pt x="2507" y="9223"/>
                    <a:pt x="2507" y="9223"/>
                  </a:cubicBezTo>
                  <a:cubicBezTo>
                    <a:pt x="2632" y="9299"/>
                    <a:pt x="2758" y="9349"/>
                    <a:pt x="2858" y="9399"/>
                  </a:cubicBezTo>
                  <a:cubicBezTo>
                    <a:pt x="3209" y="9574"/>
                    <a:pt x="3560" y="9674"/>
                    <a:pt x="3911" y="9750"/>
                  </a:cubicBezTo>
                  <a:cubicBezTo>
                    <a:pt x="3936" y="9775"/>
                    <a:pt x="3986" y="9775"/>
                    <a:pt x="4011" y="9775"/>
                  </a:cubicBezTo>
                  <a:lnTo>
                    <a:pt x="4036" y="9775"/>
                  </a:lnTo>
                  <a:cubicBezTo>
                    <a:pt x="4136" y="9800"/>
                    <a:pt x="4236" y="9825"/>
                    <a:pt x="4337" y="9825"/>
                  </a:cubicBezTo>
                  <a:cubicBezTo>
                    <a:pt x="4544" y="9855"/>
                    <a:pt x="4752" y="9869"/>
                    <a:pt x="4959" y="9869"/>
                  </a:cubicBezTo>
                  <a:cubicBezTo>
                    <a:pt x="5278" y="9869"/>
                    <a:pt x="5597" y="9835"/>
                    <a:pt x="5916" y="9775"/>
                  </a:cubicBezTo>
                  <a:cubicBezTo>
                    <a:pt x="6141" y="9725"/>
                    <a:pt x="6392" y="9649"/>
                    <a:pt x="6642" y="9574"/>
                  </a:cubicBezTo>
                  <a:cubicBezTo>
                    <a:pt x="6893" y="9474"/>
                    <a:pt x="7119" y="9349"/>
                    <a:pt x="7369" y="9223"/>
                  </a:cubicBezTo>
                  <a:cubicBezTo>
                    <a:pt x="7820" y="8973"/>
                    <a:pt x="8221" y="8647"/>
                    <a:pt x="8572" y="8271"/>
                  </a:cubicBezTo>
                  <a:cubicBezTo>
                    <a:pt x="8898" y="7895"/>
                    <a:pt x="9199" y="7469"/>
                    <a:pt x="9399" y="7018"/>
                  </a:cubicBezTo>
                  <a:cubicBezTo>
                    <a:pt x="9625" y="6542"/>
                    <a:pt x="9775" y="6015"/>
                    <a:pt x="9825" y="5489"/>
                  </a:cubicBezTo>
                  <a:cubicBezTo>
                    <a:pt x="9875" y="5238"/>
                    <a:pt x="9875" y="4963"/>
                    <a:pt x="9875" y="4712"/>
                  </a:cubicBezTo>
                  <a:cubicBezTo>
                    <a:pt x="9850" y="4411"/>
                    <a:pt x="9800" y="4136"/>
                    <a:pt x="9750" y="3860"/>
                  </a:cubicBezTo>
                  <a:cubicBezTo>
                    <a:pt x="9550" y="2857"/>
                    <a:pt x="8973" y="1930"/>
                    <a:pt x="8196" y="1253"/>
                  </a:cubicBezTo>
                  <a:cubicBezTo>
                    <a:pt x="7820" y="903"/>
                    <a:pt x="7394" y="627"/>
                    <a:pt x="6943" y="426"/>
                  </a:cubicBezTo>
                  <a:cubicBezTo>
                    <a:pt x="6517" y="226"/>
                    <a:pt x="6066" y="101"/>
                    <a:pt x="5590" y="50"/>
                  </a:cubicBezTo>
                  <a:cubicBezTo>
                    <a:pt x="5389" y="25"/>
                    <a:pt x="5164" y="0"/>
                    <a:pt x="4963" y="0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9540;p55">
              <a:extLst>
                <a:ext uri="{FF2B5EF4-FFF2-40B4-BE49-F238E27FC236}">
                  <a16:creationId xmlns:a16="http://schemas.microsoft.com/office/drawing/2014/main" id="{B18092AE-8841-44D3-859E-D23A56ED1B8B}"/>
                </a:ext>
              </a:extLst>
            </p:cNvPr>
            <p:cNvSpPr/>
            <p:nvPr/>
          </p:nvSpPr>
          <p:spPr>
            <a:xfrm>
              <a:off x="3336000" y="1073325"/>
              <a:ext cx="82100" cy="44150"/>
            </a:xfrm>
            <a:custGeom>
              <a:avLst/>
              <a:gdLst/>
              <a:ahLst/>
              <a:cxnLst/>
              <a:rect l="l" t="t" r="r" b="b"/>
              <a:pathLst>
                <a:path w="3284" h="1766" extrusionOk="0">
                  <a:moveTo>
                    <a:pt x="2531" y="1"/>
                  </a:moveTo>
                  <a:cubicBezTo>
                    <a:pt x="2431" y="1"/>
                    <a:pt x="2331" y="26"/>
                    <a:pt x="2231" y="26"/>
                  </a:cubicBezTo>
                  <a:cubicBezTo>
                    <a:pt x="2080" y="51"/>
                    <a:pt x="1955" y="76"/>
                    <a:pt x="1805" y="101"/>
                  </a:cubicBezTo>
                  <a:cubicBezTo>
                    <a:pt x="1654" y="126"/>
                    <a:pt x="1479" y="201"/>
                    <a:pt x="1328" y="251"/>
                  </a:cubicBezTo>
                  <a:cubicBezTo>
                    <a:pt x="1078" y="352"/>
                    <a:pt x="827" y="527"/>
                    <a:pt x="602" y="702"/>
                  </a:cubicBezTo>
                  <a:cubicBezTo>
                    <a:pt x="376" y="878"/>
                    <a:pt x="175" y="1129"/>
                    <a:pt x="50" y="1379"/>
                  </a:cubicBezTo>
                  <a:cubicBezTo>
                    <a:pt x="0" y="1504"/>
                    <a:pt x="25" y="1655"/>
                    <a:pt x="150" y="1730"/>
                  </a:cubicBezTo>
                  <a:cubicBezTo>
                    <a:pt x="191" y="1754"/>
                    <a:pt x="236" y="1765"/>
                    <a:pt x="281" y="1765"/>
                  </a:cubicBezTo>
                  <a:cubicBezTo>
                    <a:pt x="375" y="1765"/>
                    <a:pt x="467" y="1715"/>
                    <a:pt x="501" y="1630"/>
                  </a:cubicBezTo>
                  <a:cubicBezTo>
                    <a:pt x="551" y="1555"/>
                    <a:pt x="602" y="1454"/>
                    <a:pt x="677" y="1379"/>
                  </a:cubicBezTo>
                  <a:cubicBezTo>
                    <a:pt x="777" y="1254"/>
                    <a:pt x="902" y="1129"/>
                    <a:pt x="1028" y="1028"/>
                  </a:cubicBezTo>
                  <a:cubicBezTo>
                    <a:pt x="1203" y="903"/>
                    <a:pt x="1404" y="778"/>
                    <a:pt x="1604" y="702"/>
                  </a:cubicBezTo>
                  <a:cubicBezTo>
                    <a:pt x="1805" y="627"/>
                    <a:pt x="2030" y="577"/>
                    <a:pt x="2231" y="552"/>
                  </a:cubicBezTo>
                  <a:cubicBezTo>
                    <a:pt x="2331" y="540"/>
                    <a:pt x="2425" y="533"/>
                    <a:pt x="2519" y="533"/>
                  </a:cubicBezTo>
                  <a:cubicBezTo>
                    <a:pt x="2613" y="533"/>
                    <a:pt x="2707" y="540"/>
                    <a:pt x="2807" y="552"/>
                  </a:cubicBezTo>
                  <a:lnTo>
                    <a:pt x="2932" y="552"/>
                  </a:lnTo>
                  <a:cubicBezTo>
                    <a:pt x="2959" y="563"/>
                    <a:pt x="2986" y="568"/>
                    <a:pt x="3013" y="568"/>
                  </a:cubicBezTo>
                  <a:cubicBezTo>
                    <a:pt x="3115" y="568"/>
                    <a:pt x="3213" y="496"/>
                    <a:pt x="3233" y="377"/>
                  </a:cubicBezTo>
                  <a:cubicBezTo>
                    <a:pt x="3283" y="251"/>
                    <a:pt x="3208" y="101"/>
                    <a:pt x="3058" y="76"/>
                  </a:cubicBezTo>
                  <a:cubicBezTo>
                    <a:pt x="2882" y="26"/>
                    <a:pt x="2707" y="1"/>
                    <a:pt x="2531" y="1"/>
                  </a:cubicBezTo>
                  <a:close/>
                </a:path>
              </a:pathLst>
            </a:custGeom>
            <a:solidFill>
              <a:srgbClr val="C83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31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12">
            <a:extLst>
              <a:ext uri="{FF2B5EF4-FFF2-40B4-BE49-F238E27FC236}">
                <a16:creationId xmlns:a16="http://schemas.microsoft.com/office/drawing/2014/main" id="{C03F20E0-E857-4887-8280-E5AABECB1394}"/>
              </a:ext>
            </a:extLst>
          </p:cNvPr>
          <p:cNvSpPr/>
          <p:nvPr/>
        </p:nvSpPr>
        <p:spPr>
          <a:xfrm>
            <a:off x="3621920" y="2364207"/>
            <a:ext cx="8299317" cy="35935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eardrop 4">
            <a:extLst>
              <a:ext uri="{FF2B5EF4-FFF2-40B4-BE49-F238E27FC236}">
                <a16:creationId xmlns:a16="http://schemas.microsoft.com/office/drawing/2014/main" id="{04D20CB4-464F-46E2-9549-7B466B5991E6}"/>
              </a:ext>
            </a:extLst>
          </p:cNvPr>
          <p:cNvSpPr/>
          <p:nvPr/>
        </p:nvSpPr>
        <p:spPr>
          <a:xfrm>
            <a:off x="2148501" y="2246999"/>
            <a:ext cx="3960000" cy="3850050"/>
          </a:xfrm>
          <a:prstGeom prst="teardrop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110">
            <a:extLst>
              <a:ext uri="{FF2B5EF4-FFF2-40B4-BE49-F238E27FC236}">
                <a16:creationId xmlns:a16="http://schemas.microsoft.com/office/drawing/2014/main" id="{742C42AE-DA78-4CA4-899F-49D7BD1A71A5}"/>
              </a:ext>
            </a:extLst>
          </p:cNvPr>
          <p:cNvSpPr txBox="1"/>
          <p:nvPr/>
        </p:nvSpPr>
        <p:spPr>
          <a:xfrm>
            <a:off x="3848715" y="2860304"/>
            <a:ext cx="16560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測試系統開放時間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A83CB64-C452-41D1-B174-F6DBA93FC9C1}"/>
              </a:ext>
            </a:extLst>
          </p:cNvPr>
          <p:cNvGrpSpPr/>
          <p:nvPr/>
        </p:nvGrpSpPr>
        <p:grpSpPr>
          <a:xfrm>
            <a:off x="4034231" y="4021074"/>
            <a:ext cx="7704722" cy="0"/>
            <a:chOff x="3868252" y="3771400"/>
            <a:chExt cx="7704722" cy="0"/>
          </a:xfrm>
        </p:grpSpPr>
        <p:cxnSp>
          <p:nvCxnSpPr>
            <p:cNvPr id="39" name="Straight Connector 99">
              <a:extLst>
                <a:ext uri="{FF2B5EF4-FFF2-40B4-BE49-F238E27FC236}">
                  <a16:creationId xmlns:a16="http://schemas.microsoft.com/office/drawing/2014/main" id="{7A27E3F5-5381-411D-BD2F-200D3C114D75}"/>
                </a:ext>
              </a:extLst>
            </p:cNvPr>
            <p:cNvCxnSpPr>
              <a:cxnSpLocks/>
            </p:cNvCxnSpPr>
            <p:nvPr/>
          </p:nvCxnSpPr>
          <p:spPr>
            <a:xfrm>
              <a:off x="3868252" y="3771400"/>
              <a:ext cx="142748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115">
              <a:extLst>
                <a:ext uri="{FF2B5EF4-FFF2-40B4-BE49-F238E27FC236}">
                  <a16:creationId xmlns:a16="http://schemas.microsoft.com/office/drawing/2014/main" id="{82FB097E-064F-4A5D-8A96-81F20C51F99E}"/>
                </a:ext>
              </a:extLst>
            </p:cNvPr>
            <p:cNvCxnSpPr>
              <a:cxnSpLocks/>
            </p:cNvCxnSpPr>
            <p:nvPr/>
          </p:nvCxnSpPr>
          <p:spPr>
            <a:xfrm>
              <a:off x="6581076" y="3771400"/>
              <a:ext cx="4991898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E3593831-3914-474E-A311-35BC41A781B8}"/>
              </a:ext>
            </a:extLst>
          </p:cNvPr>
          <p:cNvGrpSpPr/>
          <p:nvPr/>
        </p:nvGrpSpPr>
        <p:grpSpPr>
          <a:xfrm>
            <a:off x="5663571" y="4408419"/>
            <a:ext cx="936831" cy="936831"/>
            <a:chOff x="5749646" y="4157056"/>
            <a:chExt cx="936831" cy="936831"/>
          </a:xfrm>
        </p:grpSpPr>
        <p:sp>
          <p:nvSpPr>
            <p:cNvPr id="32" name="Oval 8">
              <a:extLst>
                <a:ext uri="{FF2B5EF4-FFF2-40B4-BE49-F238E27FC236}">
                  <a16:creationId xmlns:a16="http://schemas.microsoft.com/office/drawing/2014/main" id="{CB67AB0C-A1A9-4EC7-ACD2-5B479BF28AD1}"/>
                </a:ext>
              </a:extLst>
            </p:cNvPr>
            <p:cNvSpPr/>
            <p:nvPr/>
          </p:nvSpPr>
          <p:spPr>
            <a:xfrm>
              <a:off x="5749646" y="4157056"/>
              <a:ext cx="936831" cy="936831"/>
            </a:xfrm>
            <a:prstGeom prst="ellipse">
              <a:avLst/>
            </a:prstGeom>
            <a:solidFill>
              <a:srgbClr val="098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2" name="Group 34">
              <a:extLst>
                <a:ext uri="{FF2B5EF4-FFF2-40B4-BE49-F238E27FC236}">
                  <a16:creationId xmlns:a16="http://schemas.microsoft.com/office/drawing/2014/main" id="{B056601F-90D2-4BA4-B132-AB57FBE1FFE2}"/>
                </a:ext>
              </a:extLst>
            </p:cNvPr>
            <p:cNvGrpSpPr/>
            <p:nvPr/>
          </p:nvGrpSpPr>
          <p:grpSpPr>
            <a:xfrm>
              <a:off x="5987748" y="4395158"/>
              <a:ext cx="460626" cy="460626"/>
              <a:chOff x="7726363" y="3255963"/>
              <a:chExt cx="346075" cy="346075"/>
            </a:xfrm>
          </p:grpSpPr>
          <p:sp>
            <p:nvSpPr>
              <p:cNvPr id="43" name="Freeform 120">
                <a:extLst>
                  <a:ext uri="{FF2B5EF4-FFF2-40B4-BE49-F238E27FC236}">
                    <a16:creationId xmlns:a16="http://schemas.microsoft.com/office/drawing/2014/main" id="{33E236B3-E011-4734-90EF-5A3164341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6363" y="3255963"/>
                <a:ext cx="346075" cy="315913"/>
              </a:xfrm>
              <a:custGeom>
                <a:avLst/>
                <a:gdLst>
                  <a:gd name="T0" fmla="*/ 64 w 92"/>
                  <a:gd name="T1" fmla="*/ 75 h 84"/>
                  <a:gd name="T2" fmla="*/ 73 w 92"/>
                  <a:gd name="T3" fmla="*/ 84 h 84"/>
                  <a:gd name="T4" fmla="*/ 84 w 92"/>
                  <a:gd name="T5" fmla="*/ 73 h 84"/>
                  <a:gd name="T6" fmla="*/ 75 w 92"/>
                  <a:gd name="T7" fmla="*/ 64 h 84"/>
                  <a:gd name="T8" fmla="*/ 79 w 92"/>
                  <a:gd name="T9" fmla="*/ 52 h 84"/>
                  <a:gd name="T10" fmla="*/ 92 w 92"/>
                  <a:gd name="T11" fmla="*/ 52 h 84"/>
                  <a:gd name="T12" fmla="*/ 92 w 92"/>
                  <a:gd name="T13" fmla="*/ 40 h 84"/>
                  <a:gd name="T14" fmla="*/ 79 w 92"/>
                  <a:gd name="T15" fmla="*/ 40 h 84"/>
                  <a:gd name="T16" fmla="*/ 75 w 92"/>
                  <a:gd name="T17" fmla="*/ 28 h 84"/>
                  <a:gd name="T18" fmla="*/ 84 w 92"/>
                  <a:gd name="T19" fmla="*/ 19 h 84"/>
                  <a:gd name="T20" fmla="*/ 73 w 92"/>
                  <a:gd name="T21" fmla="*/ 8 h 84"/>
                  <a:gd name="T22" fmla="*/ 64 w 92"/>
                  <a:gd name="T23" fmla="*/ 17 h 84"/>
                  <a:gd name="T24" fmla="*/ 52 w 92"/>
                  <a:gd name="T25" fmla="*/ 13 h 84"/>
                  <a:gd name="T26" fmla="*/ 52 w 92"/>
                  <a:gd name="T27" fmla="*/ 0 h 84"/>
                  <a:gd name="T28" fmla="*/ 40 w 92"/>
                  <a:gd name="T29" fmla="*/ 0 h 84"/>
                  <a:gd name="T30" fmla="*/ 40 w 92"/>
                  <a:gd name="T31" fmla="*/ 13 h 84"/>
                  <a:gd name="T32" fmla="*/ 28 w 92"/>
                  <a:gd name="T33" fmla="*/ 17 h 84"/>
                  <a:gd name="T34" fmla="*/ 19 w 92"/>
                  <a:gd name="T35" fmla="*/ 8 h 84"/>
                  <a:gd name="T36" fmla="*/ 8 w 92"/>
                  <a:gd name="T37" fmla="*/ 19 h 84"/>
                  <a:gd name="T38" fmla="*/ 17 w 92"/>
                  <a:gd name="T39" fmla="*/ 28 h 84"/>
                  <a:gd name="T40" fmla="*/ 13 w 92"/>
                  <a:gd name="T41" fmla="*/ 40 h 84"/>
                  <a:gd name="T42" fmla="*/ 0 w 92"/>
                  <a:gd name="T43" fmla="*/ 40 h 84"/>
                  <a:gd name="T44" fmla="*/ 0 w 92"/>
                  <a:gd name="T45" fmla="*/ 52 h 84"/>
                  <a:gd name="T46" fmla="*/ 13 w 92"/>
                  <a:gd name="T47" fmla="*/ 52 h 84"/>
                  <a:gd name="T48" fmla="*/ 17 w 92"/>
                  <a:gd name="T49" fmla="*/ 64 h 84"/>
                  <a:gd name="T50" fmla="*/ 8 w 92"/>
                  <a:gd name="T51" fmla="*/ 73 h 84"/>
                  <a:gd name="T52" fmla="*/ 19 w 92"/>
                  <a:gd name="T53" fmla="*/ 84 h 84"/>
                  <a:gd name="T54" fmla="*/ 28 w 92"/>
                  <a:gd name="T55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2" h="84">
                    <a:moveTo>
                      <a:pt x="64" y="75"/>
                    </a:moveTo>
                    <a:cubicBezTo>
                      <a:pt x="73" y="84"/>
                      <a:pt x="73" y="84"/>
                      <a:pt x="73" y="84"/>
                    </a:cubicBezTo>
                    <a:cubicBezTo>
                      <a:pt x="84" y="73"/>
                      <a:pt x="84" y="73"/>
                      <a:pt x="84" y="73"/>
                    </a:cubicBezTo>
                    <a:cubicBezTo>
                      <a:pt x="75" y="64"/>
                      <a:pt x="75" y="64"/>
                      <a:pt x="75" y="64"/>
                    </a:cubicBezTo>
                    <a:cubicBezTo>
                      <a:pt x="77" y="61"/>
                      <a:pt x="78" y="55"/>
                      <a:pt x="79" y="52"/>
                    </a:cubicBezTo>
                    <a:cubicBezTo>
                      <a:pt x="92" y="52"/>
                      <a:pt x="92" y="52"/>
                      <a:pt x="92" y="52"/>
                    </a:cubicBezTo>
                    <a:cubicBezTo>
                      <a:pt x="92" y="40"/>
                      <a:pt x="92" y="40"/>
                      <a:pt x="92" y="40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78" y="37"/>
                      <a:pt x="77" y="31"/>
                      <a:pt x="75" y="28"/>
                    </a:cubicBezTo>
                    <a:cubicBezTo>
                      <a:pt x="84" y="19"/>
                      <a:pt x="84" y="19"/>
                      <a:pt x="84" y="19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1" y="15"/>
                      <a:pt x="55" y="14"/>
                      <a:pt x="52" y="1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37" y="14"/>
                      <a:pt x="31" y="15"/>
                      <a:pt x="28" y="17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5" y="31"/>
                      <a:pt x="14" y="37"/>
                      <a:pt x="13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5"/>
                      <a:pt x="15" y="61"/>
                      <a:pt x="17" y="64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19" y="84"/>
                      <a:pt x="19" y="84"/>
                      <a:pt x="19" y="84"/>
                    </a:cubicBezTo>
                    <a:cubicBezTo>
                      <a:pt x="28" y="75"/>
                      <a:pt x="28" y="75"/>
                      <a:pt x="28" y="75"/>
                    </a:cubicBezTo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4" name="Line 121">
                <a:extLst>
                  <a:ext uri="{FF2B5EF4-FFF2-40B4-BE49-F238E27FC236}">
                    <a16:creationId xmlns:a16="http://schemas.microsoft.com/office/drawing/2014/main" id="{5A6D05C7-AF03-4F06-85F1-DC359E3B8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7175" y="3557588"/>
                <a:ext cx="44450" cy="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5" name="Line 122">
                <a:extLst>
                  <a:ext uri="{FF2B5EF4-FFF2-40B4-BE49-F238E27FC236}">
                    <a16:creationId xmlns:a16="http://schemas.microsoft.com/office/drawing/2014/main" id="{2E2C144F-4D05-4CEB-9CFE-47E28B7328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77175" y="3587750"/>
                <a:ext cx="44450" cy="0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6" name="Line 123">
                <a:extLst>
                  <a:ext uri="{FF2B5EF4-FFF2-40B4-BE49-F238E27FC236}">
                    <a16:creationId xmlns:a16="http://schemas.microsoft.com/office/drawing/2014/main" id="{53BB4A36-25A4-4F4C-B1AE-5BBEC54AE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9400" y="3587750"/>
                <a:ext cx="0" cy="14288"/>
              </a:xfrm>
              <a:prstGeom prst="line">
                <a:avLst/>
              </a:pr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7" name="Freeform 124">
                <a:extLst>
                  <a:ext uri="{FF2B5EF4-FFF2-40B4-BE49-F238E27FC236}">
                    <a16:creationId xmlns:a16="http://schemas.microsoft.com/office/drawing/2014/main" id="{DC085EBF-962E-45C5-A865-43996E1AE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2088" y="3346450"/>
                <a:ext cx="173038" cy="180975"/>
              </a:xfrm>
              <a:custGeom>
                <a:avLst/>
                <a:gdLst>
                  <a:gd name="T0" fmla="*/ 46 w 46"/>
                  <a:gd name="T1" fmla="*/ 22 h 48"/>
                  <a:gd name="T2" fmla="*/ 23 w 46"/>
                  <a:gd name="T3" fmla="*/ 0 h 48"/>
                  <a:gd name="T4" fmla="*/ 0 w 46"/>
                  <a:gd name="T5" fmla="*/ 22 h 48"/>
                  <a:gd name="T6" fmla="*/ 17 w 46"/>
                  <a:gd name="T7" fmla="*/ 43 h 48"/>
                  <a:gd name="T8" fmla="*/ 17 w 46"/>
                  <a:gd name="T9" fmla="*/ 48 h 48"/>
                  <a:gd name="T10" fmla="*/ 29 w 46"/>
                  <a:gd name="T11" fmla="*/ 48 h 48"/>
                  <a:gd name="T12" fmla="*/ 29 w 46"/>
                  <a:gd name="T13" fmla="*/ 43 h 48"/>
                  <a:gd name="T14" fmla="*/ 46 w 46"/>
                  <a:gd name="T15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8">
                    <a:moveTo>
                      <a:pt x="46" y="22"/>
                    </a:moveTo>
                    <a:cubicBezTo>
                      <a:pt x="46" y="10"/>
                      <a:pt x="36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2"/>
                      <a:pt x="7" y="41"/>
                      <a:pt x="17" y="43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39" y="41"/>
                      <a:pt x="46" y="32"/>
                      <a:pt x="46" y="22"/>
                    </a:cubicBezTo>
                    <a:close/>
                  </a:path>
                </a:pathLst>
              </a:custGeom>
              <a:noFill/>
              <a:ln w="14288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4" name="群組 3">
            <a:extLst>
              <a:ext uri="{FF2B5EF4-FFF2-40B4-BE49-F238E27FC236}">
                <a16:creationId xmlns:a16="http://schemas.microsoft.com/office/drawing/2014/main" id="{63FF5F52-7637-420D-BFC0-5EEA2FDC7A46}"/>
              </a:ext>
            </a:extLst>
          </p:cNvPr>
          <p:cNvGrpSpPr/>
          <p:nvPr/>
        </p:nvGrpSpPr>
        <p:grpSpPr>
          <a:xfrm>
            <a:off x="5663571" y="2765203"/>
            <a:ext cx="936831" cy="936831"/>
            <a:chOff x="5749646" y="2513840"/>
            <a:chExt cx="936831" cy="936831"/>
          </a:xfrm>
        </p:grpSpPr>
        <p:sp>
          <p:nvSpPr>
            <p:cNvPr id="35" name="Oval 7">
              <a:extLst>
                <a:ext uri="{FF2B5EF4-FFF2-40B4-BE49-F238E27FC236}">
                  <a16:creationId xmlns:a16="http://schemas.microsoft.com/office/drawing/2014/main" id="{A63B34D9-C89C-4E04-B793-120A9E2D9D3F}"/>
                </a:ext>
              </a:extLst>
            </p:cNvPr>
            <p:cNvSpPr/>
            <p:nvPr/>
          </p:nvSpPr>
          <p:spPr>
            <a:xfrm>
              <a:off x="5749646" y="2513840"/>
              <a:ext cx="936831" cy="936831"/>
            </a:xfrm>
            <a:prstGeom prst="ellipse">
              <a:avLst/>
            </a:prstGeom>
            <a:solidFill>
              <a:srgbClr val="0982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8" name="Group 40">
              <a:extLst>
                <a:ext uri="{FF2B5EF4-FFF2-40B4-BE49-F238E27FC236}">
                  <a16:creationId xmlns:a16="http://schemas.microsoft.com/office/drawing/2014/main" id="{C351259F-008E-40AD-B91B-F328E2A9F567}"/>
                </a:ext>
              </a:extLst>
            </p:cNvPr>
            <p:cNvGrpSpPr/>
            <p:nvPr/>
          </p:nvGrpSpPr>
          <p:grpSpPr>
            <a:xfrm>
              <a:off x="6058533" y="2750886"/>
              <a:ext cx="319057" cy="462739"/>
              <a:chOff x="7067551" y="3619500"/>
              <a:chExt cx="239713" cy="347663"/>
            </a:xfrm>
          </p:grpSpPr>
          <p:sp>
            <p:nvSpPr>
              <p:cNvPr id="49" name="Oval 41">
                <a:extLst>
                  <a:ext uri="{FF2B5EF4-FFF2-40B4-BE49-F238E27FC236}">
                    <a16:creationId xmlns:a16="http://schemas.microsoft.com/office/drawing/2014/main" id="{429A5655-C770-4BB8-AC3F-12739EEBA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7551" y="3619500"/>
                <a:ext cx="239713" cy="241300"/>
              </a:xfrm>
              <a:prstGeom prst="ellips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0" name="Line 14">
                <a:extLst>
                  <a:ext uri="{FF2B5EF4-FFF2-40B4-BE49-F238E27FC236}">
                    <a16:creationId xmlns:a16="http://schemas.microsoft.com/office/drawing/2014/main" id="{67107A53-5972-426F-8FBC-1F20359403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0101" y="3892550"/>
                <a:ext cx="746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1" name="Line 15">
                <a:extLst>
                  <a:ext uri="{FF2B5EF4-FFF2-40B4-BE49-F238E27FC236}">
                    <a16:creationId xmlns:a16="http://schemas.microsoft.com/office/drawing/2014/main" id="{2A11D900-4EE5-47A3-8E34-D4546DDD4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0101" y="3922713"/>
                <a:ext cx="746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2" name="Line 16">
                <a:extLst>
                  <a:ext uri="{FF2B5EF4-FFF2-40B4-BE49-F238E27FC236}">
                    <a16:creationId xmlns:a16="http://schemas.microsoft.com/office/drawing/2014/main" id="{179B27A2-624A-45B5-908A-40C8345E20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50101" y="3952875"/>
                <a:ext cx="74613" cy="0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Line 17">
                <a:extLst>
                  <a:ext uri="{FF2B5EF4-FFF2-40B4-BE49-F238E27FC236}">
                    <a16:creationId xmlns:a16="http://schemas.microsoft.com/office/drawing/2014/main" id="{3116A242-7CD9-4539-9820-144E109EFA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6613" y="3952875"/>
                <a:ext cx="0" cy="14288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4" name="Freeform 18">
                <a:extLst>
                  <a:ext uri="{FF2B5EF4-FFF2-40B4-BE49-F238E27FC236}">
                    <a16:creationId xmlns:a16="http://schemas.microsoft.com/office/drawing/2014/main" id="{B4EBCC41-F4E7-4B2B-8F60-32402E947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2163" y="3786188"/>
                <a:ext cx="90488" cy="22225"/>
              </a:xfrm>
              <a:custGeom>
                <a:avLst/>
                <a:gdLst>
                  <a:gd name="T0" fmla="*/ 57 w 57"/>
                  <a:gd name="T1" fmla="*/ 0 h 14"/>
                  <a:gd name="T2" fmla="*/ 43 w 57"/>
                  <a:gd name="T3" fmla="*/ 14 h 14"/>
                  <a:gd name="T4" fmla="*/ 28 w 57"/>
                  <a:gd name="T5" fmla="*/ 0 h 14"/>
                  <a:gd name="T6" fmla="*/ 14 w 57"/>
                  <a:gd name="T7" fmla="*/ 14 h 14"/>
                  <a:gd name="T8" fmla="*/ 0 w 57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14">
                    <a:moveTo>
                      <a:pt x="57" y="0"/>
                    </a:moveTo>
                    <a:lnTo>
                      <a:pt x="43" y="14"/>
                    </a:lnTo>
                    <a:lnTo>
                      <a:pt x="28" y="0"/>
                    </a:lnTo>
                    <a:lnTo>
                      <a:pt x="14" y="14"/>
                    </a:lnTo>
                    <a:lnTo>
                      <a:pt x="0" y="0"/>
                    </a:lnTo>
                  </a:path>
                </a:pathLst>
              </a:cu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5" name="Line 19">
                <a:extLst>
                  <a:ext uri="{FF2B5EF4-FFF2-40B4-BE49-F238E27FC236}">
                    <a16:creationId xmlns:a16="http://schemas.microsoft.com/office/drawing/2014/main" id="{F0F234F5-309B-475C-8B1B-1F1781A6C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86613" y="3786188"/>
                <a:ext cx="0" cy="74613"/>
              </a:xfrm>
              <a:prstGeom prst="line">
                <a:avLst/>
              </a:prstGeom>
              <a:noFill/>
              <a:ln w="15875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grpSp>
        <p:nvGrpSpPr>
          <p:cNvPr id="202" name="Group 298">
            <a:extLst>
              <a:ext uri="{FF2B5EF4-FFF2-40B4-BE49-F238E27FC236}">
                <a16:creationId xmlns:a16="http://schemas.microsoft.com/office/drawing/2014/main" id="{63C2B87A-B9A1-4ABC-8244-1EBA74E92A1A}"/>
              </a:ext>
            </a:extLst>
          </p:cNvPr>
          <p:cNvGrpSpPr>
            <a:grpSpLocks noChangeAspect="1"/>
          </p:cNvGrpSpPr>
          <p:nvPr/>
        </p:nvGrpSpPr>
        <p:grpSpPr>
          <a:xfrm>
            <a:off x="557164" y="2436286"/>
            <a:ext cx="3168180" cy="3457544"/>
            <a:chOff x="915314" y="590228"/>
            <a:chExt cx="4981258" cy="5523430"/>
          </a:xfrm>
        </p:grpSpPr>
        <p:grpSp>
          <p:nvGrpSpPr>
            <p:cNvPr id="203" name="Group 283">
              <a:extLst>
                <a:ext uri="{FF2B5EF4-FFF2-40B4-BE49-F238E27FC236}">
                  <a16:creationId xmlns:a16="http://schemas.microsoft.com/office/drawing/2014/main" id="{EADF0C72-01CB-4765-8D5E-888A1D464920}"/>
                </a:ext>
              </a:extLst>
            </p:cNvPr>
            <p:cNvGrpSpPr/>
            <p:nvPr/>
          </p:nvGrpSpPr>
          <p:grpSpPr>
            <a:xfrm>
              <a:off x="915314" y="590228"/>
              <a:ext cx="4981258" cy="5523430"/>
              <a:chOff x="915314" y="774894"/>
              <a:chExt cx="4981258" cy="5523430"/>
            </a:xfrm>
          </p:grpSpPr>
          <p:grpSp>
            <p:nvGrpSpPr>
              <p:cNvPr id="207" name="Group 5">
                <a:extLst>
                  <a:ext uri="{FF2B5EF4-FFF2-40B4-BE49-F238E27FC236}">
                    <a16:creationId xmlns:a16="http://schemas.microsoft.com/office/drawing/2014/main" id="{2F5BBEAF-C2B6-46F5-8B4F-5CC98AC78404}"/>
                  </a:ext>
                </a:extLst>
              </p:cNvPr>
              <p:cNvGrpSpPr/>
              <p:nvPr/>
            </p:nvGrpSpPr>
            <p:grpSpPr>
              <a:xfrm>
                <a:off x="915314" y="1986267"/>
                <a:ext cx="4981258" cy="4312057"/>
                <a:chOff x="5991552" y="1341167"/>
                <a:chExt cx="5520178" cy="4778577"/>
              </a:xfrm>
            </p:grpSpPr>
            <p:sp>
              <p:nvSpPr>
                <p:cNvPr id="295" name="Rectangle 245">
                  <a:extLst>
                    <a:ext uri="{FF2B5EF4-FFF2-40B4-BE49-F238E27FC236}">
                      <a16:creationId xmlns:a16="http://schemas.microsoft.com/office/drawing/2014/main" id="{157DDF0F-3AE2-463A-8135-CA7D71E250EB}"/>
                    </a:ext>
                  </a:extLst>
                </p:cNvPr>
                <p:cNvSpPr/>
                <p:nvPr/>
              </p:nvSpPr>
              <p:spPr>
                <a:xfrm>
                  <a:off x="7418208" y="4025117"/>
                  <a:ext cx="4093522" cy="1305751"/>
                </a:xfrm>
                <a:custGeom>
                  <a:avLst/>
                  <a:gdLst>
                    <a:gd name="connsiteX0" fmla="*/ 0 w 3533100"/>
                    <a:gd name="connsiteY0" fmla="*/ 0 h 3805546"/>
                    <a:gd name="connsiteX1" fmla="*/ 3533100 w 3533100"/>
                    <a:gd name="connsiteY1" fmla="*/ 0 h 3805546"/>
                    <a:gd name="connsiteX2" fmla="*/ 3533100 w 3533100"/>
                    <a:gd name="connsiteY2" fmla="*/ 3805546 h 3805546"/>
                    <a:gd name="connsiteX3" fmla="*/ 0 w 3533100"/>
                    <a:gd name="connsiteY3" fmla="*/ 3805546 h 3805546"/>
                    <a:gd name="connsiteX4" fmla="*/ 0 w 3533100"/>
                    <a:gd name="connsiteY4" fmla="*/ 0 h 3805546"/>
                    <a:gd name="connsiteX0" fmla="*/ 713232 w 3533100"/>
                    <a:gd name="connsiteY0" fmla="*/ 768096 h 3805546"/>
                    <a:gd name="connsiteX1" fmla="*/ 3533100 w 3533100"/>
                    <a:gd name="connsiteY1" fmla="*/ 0 h 3805546"/>
                    <a:gd name="connsiteX2" fmla="*/ 3533100 w 3533100"/>
                    <a:gd name="connsiteY2" fmla="*/ 3805546 h 3805546"/>
                    <a:gd name="connsiteX3" fmla="*/ 0 w 3533100"/>
                    <a:gd name="connsiteY3" fmla="*/ 3805546 h 3805546"/>
                    <a:gd name="connsiteX4" fmla="*/ 713232 w 3533100"/>
                    <a:gd name="connsiteY4" fmla="*/ 768096 h 3805546"/>
                    <a:gd name="connsiteX0" fmla="*/ 882889 w 3702757"/>
                    <a:gd name="connsiteY0" fmla="*/ 950867 h 3988317"/>
                    <a:gd name="connsiteX1" fmla="*/ 3702757 w 3702757"/>
                    <a:gd name="connsiteY1" fmla="*/ 182771 h 3988317"/>
                    <a:gd name="connsiteX2" fmla="*/ 3702757 w 3702757"/>
                    <a:gd name="connsiteY2" fmla="*/ 3988317 h 3988317"/>
                    <a:gd name="connsiteX3" fmla="*/ 169657 w 3702757"/>
                    <a:gd name="connsiteY3" fmla="*/ 3988317 h 3988317"/>
                    <a:gd name="connsiteX4" fmla="*/ 882889 w 3702757"/>
                    <a:gd name="connsiteY4" fmla="*/ 950867 h 3988317"/>
                    <a:gd name="connsiteX0" fmla="*/ 977474 w 3797342"/>
                    <a:gd name="connsiteY0" fmla="*/ 950867 h 3988317"/>
                    <a:gd name="connsiteX1" fmla="*/ 3797342 w 3797342"/>
                    <a:gd name="connsiteY1" fmla="*/ 182771 h 3988317"/>
                    <a:gd name="connsiteX2" fmla="*/ 3797342 w 3797342"/>
                    <a:gd name="connsiteY2" fmla="*/ 3988317 h 3988317"/>
                    <a:gd name="connsiteX3" fmla="*/ 264242 w 3797342"/>
                    <a:gd name="connsiteY3" fmla="*/ 3988317 h 3988317"/>
                    <a:gd name="connsiteX4" fmla="*/ 336118 w 3797342"/>
                    <a:gd name="connsiteY4" fmla="*/ 2122121 h 3988317"/>
                    <a:gd name="connsiteX5" fmla="*/ 977474 w 3797342"/>
                    <a:gd name="connsiteY5" fmla="*/ 950867 h 3988317"/>
                    <a:gd name="connsiteX0" fmla="*/ 862712 w 3682580"/>
                    <a:gd name="connsiteY0" fmla="*/ 916582 h 3954032"/>
                    <a:gd name="connsiteX1" fmla="*/ 3682580 w 3682580"/>
                    <a:gd name="connsiteY1" fmla="*/ 148486 h 3954032"/>
                    <a:gd name="connsiteX2" fmla="*/ 3682580 w 3682580"/>
                    <a:gd name="connsiteY2" fmla="*/ 3954032 h 3954032"/>
                    <a:gd name="connsiteX3" fmla="*/ 149480 w 3682580"/>
                    <a:gd name="connsiteY3" fmla="*/ 3954032 h 3954032"/>
                    <a:gd name="connsiteX4" fmla="*/ 962020 w 3682580"/>
                    <a:gd name="connsiteY4" fmla="*/ 2261572 h 3954032"/>
                    <a:gd name="connsiteX5" fmla="*/ 862712 w 3682580"/>
                    <a:gd name="connsiteY5" fmla="*/ 916582 h 3954032"/>
                    <a:gd name="connsiteX0" fmla="*/ 862712 w 3682580"/>
                    <a:gd name="connsiteY0" fmla="*/ 1234207 h 4271657"/>
                    <a:gd name="connsiteX1" fmla="*/ 3682580 w 3682580"/>
                    <a:gd name="connsiteY1" fmla="*/ 466111 h 4271657"/>
                    <a:gd name="connsiteX2" fmla="*/ 3682580 w 3682580"/>
                    <a:gd name="connsiteY2" fmla="*/ 4271657 h 4271657"/>
                    <a:gd name="connsiteX3" fmla="*/ 149480 w 3682580"/>
                    <a:gd name="connsiteY3" fmla="*/ 4271657 h 4271657"/>
                    <a:gd name="connsiteX4" fmla="*/ 962020 w 3682580"/>
                    <a:gd name="connsiteY4" fmla="*/ 2579197 h 4271657"/>
                    <a:gd name="connsiteX5" fmla="*/ 862712 w 3682580"/>
                    <a:gd name="connsiteY5" fmla="*/ 1234207 h 4271657"/>
                    <a:gd name="connsiteX0" fmla="*/ 862712 w 4064596"/>
                    <a:gd name="connsiteY0" fmla="*/ 1152013 h 4189463"/>
                    <a:gd name="connsiteX1" fmla="*/ 3682580 w 4064596"/>
                    <a:gd name="connsiteY1" fmla="*/ 383917 h 4189463"/>
                    <a:gd name="connsiteX2" fmla="*/ 3682580 w 4064596"/>
                    <a:gd name="connsiteY2" fmla="*/ 4189463 h 4189463"/>
                    <a:gd name="connsiteX3" fmla="*/ 149480 w 4064596"/>
                    <a:gd name="connsiteY3" fmla="*/ 4189463 h 4189463"/>
                    <a:gd name="connsiteX4" fmla="*/ 962020 w 4064596"/>
                    <a:gd name="connsiteY4" fmla="*/ 2497003 h 4189463"/>
                    <a:gd name="connsiteX5" fmla="*/ 862712 w 4064596"/>
                    <a:gd name="connsiteY5" fmla="*/ 1152013 h 4189463"/>
                    <a:gd name="connsiteX0" fmla="*/ 862712 w 4451146"/>
                    <a:gd name="connsiteY0" fmla="*/ 1152013 h 4189463"/>
                    <a:gd name="connsiteX1" fmla="*/ 3682580 w 4451146"/>
                    <a:gd name="connsiteY1" fmla="*/ 383917 h 4189463"/>
                    <a:gd name="connsiteX2" fmla="*/ 3682580 w 4451146"/>
                    <a:gd name="connsiteY2" fmla="*/ 4189463 h 4189463"/>
                    <a:gd name="connsiteX3" fmla="*/ 149480 w 4451146"/>
                    <a:gd name="connsiteY3" fmla="*/ 4189463 h 4189463"/>
                    <a:gd name="connsiteX4" fmla="*/ 962020 w 4451146"/>
                    <a:gd name="connsiteY4" fmla="*/ 2497003 h 4189463"/>
                    <a:gd name="connsiteX5" fmla="*/ 862712 w 4451146"/>
                    <a:gd name="connsiteY5" fmla="*/ 1152013 h 4189463"/>
                    <a:gd name="connsiteX0" fmla="*/ 1100707 w 4689141"/>
                    <a:gd name="connsiteY0" fmla="*/ 1152013 h 4189463"/>
                    <a:gd name="connsiteX1" fmla="*/ 3920575 w 4689141"/>
                    <a:gd name="connsiteY1" fmla="*/ 383917 h 4189463"/>
                    <a:gd name="connsiteX2" fmla="*/ 3920575 w 4689141"/>
                    <a:gd name="connsiteY2" fmla="*/ 4189463 h 4189463"/>
                    <a:gd name="connsiteX3" fmla="*/ 387475 w 4689141"/>
                    <a:gd name="connsiteY3" fmla="*/ 4189463 h 4189463"/>
                    <a:gd name="connsiteX4" fmla="*/ 1200015 w 4689141"/>
                    <a:gd name="connsiteY4" fmla="*/ 2497003 h 4189463"/>
                    <a:gd name="connsiteX5" fmla="*/ 1100707 w 4689141"/>
                    <a:gd name="connsiteY5" fmla="*/ 1152013 h 4189463"/>
                    <a:gd name="connsiteX0" fmla="*/ 871843 w 4460277"/>
                    <a:gd name="connsiteY0" fmla="*/ 1152013 h 4669015"/>
                    <a:gd name="connsiteX1" fmla="*/ 3691711 w 4460277"/>
                    <a:gd name="connsiteY1" fmla="*/ 383917 h 4669015"/>
                    <a:gd name="connsiteX2" fmla="*/ 3691711 w 4460277"/>
                    <a:gd name="connsiteY2" fmla="*/ 4189463 h 4669015"/>
                    <a:gd name="connsiteX3" fmla="*/ 158611 w 4460277"/>
                    <a:gd name="connsiteY3" fmla="*/ 4189463 h 4669015"/>
                    <a:gd name="connsiteX4" fmla="*/ 971151 w 4460277"/>
                    <a:gd name="connsiteY4" fmla="*/ 2497003 h 4669015"/>
                    <a:gd name="connsiteX5" fmla="*/ 871843 w 4460277"/>
                    <a:gd name="connsiteY5" fmla="*/ 1152013 h 466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0277" h="4669015">
                      <a:moveTo>
                        <a:pt x="871843" y="1152013"/>
                      </a:moveTo>
                      <a:cubicBezTo>
                        <a:pt x="1325270" y="799832"/>
                        <a:pt x="2832175" y="-692574"/>
                        <a:pt x="3691711" y="383917"/>
                      </a:cubicBezTo>
                      <a:cubicBezTo>
                        <a:pt x="4551247" y="1460408"/>
                        <a:pt x="4869411" y="4189463"/>
                        <a:pt x="3691711" y="4189463"/>
                      </a:cubicBezTo>
                      <a:cubicBezTo>
                        <a:pt x="2514011" y="4189463"/>
                        <a:pt x="760239" y="5268455"/>
                        <a:pt x="158611" y="4189463"/>
                      </a:cubicBezTo>
                      <a:cubicBezTo>
                        <a:pt x="-443017" y="3110471"/>
                        <a:pt x="852279" y="3003245"/>
                        <a:pt x="971151" y="2497003"/>
                      </a:cubicBezTo>
                      <a:cubicBezTo>
                        <a:pt x="1090023" y="1990761"/>
                        <a:pt x="418416" y="1504194"/>
                        <a:pt x="871843" y="11520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A3D5FF">
                        <a:alpha val="9000"/>
                      </a:srgbClr>
                    </a:gs>
                    <a:gs pos="100000">
                      <a:srgbClr val="68B4F2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  <p:sp>
              <p:nvSpPr>
                <p:cNvPr id="296" name="Rectangle 245">
                  <a:extLst>
                    <a:ext uri="{FF2B5EF4-FFF2-40B4-BE49-F238E27FC236}">
                      <a16:creationId xmlns:a16="http://schemas.microsoft.com/office/drawing/2014/main" id="{E9BCD54C-88BF-4E03-8D9C-F6DA6DFC42CC}"/>
                    </a:ext>
                  </a:extLst>
                </p:cNvPr>
                <p:cNvSpPr/>
                <p:nvPr/>
              </p:nvSpPr>
              <p:spPr>
                <a:xfrm rot="20907912" flipH="1" flipV="1">
                  <a:off x="5991552" y="2292872"/>
                  <a:ext cx="4460277" cy="3826872"/>
                </a:xfrm>
                <a:custGeom>
                  <a:avLst/>
                  <a:gdLst>
                    <a:gd name="connsiteX0" fmla="*/ 0 w 3533100"/>
                    <a:gd name="connsiteY0" fmla="*/ 0 h 3805546"/>
                    <a:gd name="connsiteX1" fmla="*/ 3533100 w 3533100"/>
                    <a:gd name="connsiteY1" fmla="*/ 0 h 3805546"/>
                    <a:gd name="connsiteX2" fmla="*/ 3533100 w 3533100"/>
                    <a:gd name="connsiteY2" fmla="*/ 3805546 h 3805546"/>
                    <a:gd name="connsiteX3" fmla="*/ 0 w 3533100"/>
                    <a:gd name="connsiteY3" fmla="*/ 3805546 h 3805546"/>
                    <a:gd name="connsiteX4" fmla="*/ 0 w 3533100"/>
                    <a:gd name="connsiteY4" fmla="*/ 0 h 3805546"/>
                    <a:gd name="connsiteX0" fmla="*/ 713232 w 3533100"/>
                    <a:gd name="connsiteY0" fmla="*/ 768096 h 3805546"/>
                    <a:gd name="connsiteX1" fmla="*/ 3533100 w 3533100"/>
                    <a:gd name="connsiteY1" fmla="*/ 0 h 3805546"/>
                    <a:gd name="connsiteX2" fmla="*/ 3533100 w 3533100"/>
                    <a:gd name="connsiteY2" fmla="*/ 3805546 h 3805546"/>
                    <a:gd name="connsiteX3" fmla="*/ 0 w 3533100"/>
                    <a:gd name="connsiteY3" fmla="*/ 3805546 h 3805546"/>
                    <a:gd name="connsiteX4" fmla="*/ 713232 w 3533100"/>
                    <a:gd name="connsiteY4" fmla="*/ 768096 h 3805546"/>
                    <a:gd name="connsiteX0" fmla="*/ 882889 w 3702757"/>
                    <a:gd name="connsiteY0" fmla="*/ 950867 h 3988317"/>
                    <a:gd name="connsiteX1" fmla="*/ 3702757 w 3702757"/>
                    <a:gd name="connsiteY1" fmla="*/ 182771 h 3988317"/>
                    <a:gd name="connsiteX2" fmla="*/ 3702757 w 3702757"/>
                    <a:gd name="connsiteY2" fmla="*/ 3988317 h 3988317"/>
                    <a:gd name="connsiteX3" fmla="*/ 169657 w 3702757"/>
                    <a:gd name="connsiteY3" fmla="*/ 3988317 h 3988317"/>
                    <a:gd name="connsiteX4" fmla="*/ 882889 w 3702757"/>
                    <a:gd name="connsiteY4" fmla="*/ 950867 h 3988317"/>
                    <a:gd name="connsiteX0" fmla="*/ 977474 w 3797342"/>
                    <a:gd name="connsiteY0" fmla="*/ 950867 h 3988317"/>
                    <a:gd name="connsiteX1" fmla="*/ 3797342 w 3797342"/>
                    <a:gd name="connsiteY1" fmla="*/ 182771 h 3988317"/>
                    <a:gd name="connsiteX2" fmla="*/ 3797342 w 3797342"/>
                    <a:gd name="connsiteY2" fmla="*/ 3988317 h 3988317"/>
                    <a:gd name="connsiteX3" fmla="*/ 264242 w 3797342"/>
                    <a:gd name="connsiteY3" fmla="*/ 3988317 h 3988317"/>
                    <a:gd name="connsiteX4" fmla="*/ 336118 w 3797342"/>
                    <a:gd name="connsiteY4" fmla="*/ 2122121 h 3988317"/>
                    <a:gd name="connsiteX5" fmla="*/ 977474 w 3797342"/>
                    <a:gd name="connsiteY5" fmla="*/ 950867 h 3988317"/>
                    <a:gd name="connsiteX0" fmla="*/ 862712 w 3682580"/>
                    <a:gd name="connsiteY0" fmla="*/ 916582 h 3954032"/>
                    <a:gd name="connsiteX1" fmla="*/ 3682580 w 3682580"/>
                    <a:gd name="connsiteY1" fmla="*/ 148486 h 3954032"/>
                    <a:gd name="connsiteX2" fmla="*/ 3682580 w 3682580"/>
                    <a:gd name="connsiteY2" fmla="*/ 3954032 h 3954032"/>
                    <a:gd name="connsiteX3" fmla="*/ 149480 w 3682580"/>
                    <a:gd name="connsiteY3" fmla="*/ 3954032 h 3954032"/>
                    <a:gd name="connsiteX4" fmla="*/ 962020 w 3682580"/>
                    <a:gd name="connsiteY4" fmla="*/ 2261572 h 3954032"/>
                    <a:gd name="connsiteX5" fmla="*/ 862712 w 3682580"/>
                    <a:gd name="connsiteY5" fmla="*/ 916582 h 3954032"/>
                    <a:gd name="connsiteX0" fmla="*/ 862712 w 3682580"/>
                    <a:gd name="connsiteY0" fmla="*/ 1234207 h 4271657"/>
                    <a:gd name="connsiteX1" fmla="*/ 3682580 w 3682580"/>
                    <a:gd name="connsiteY1" fmla="*/ 466111 h 4271657"/>
                    <a:gd name="connsiteX2" fmla="*/ 3682580 w 3682580"/>
                    <a:gd name="connsiteY2" fmla="*/ 4271657 h 4271657"/>
                    <a:gd name="connsiteX3" fmla="*/ 149480 w 3682580"/>
                    <a:gd name="connsiteY3" fmla="*/ 4271657 h 4271657"/>
                    <a:gd name="connsiteX4" fmla="*/ 962020 w 3682580"/>
                    <a:gd name="connsiteY4" fmla="*/ 2579197 h 4271657"/>
                    <a:gd name="connsiteX5" fmla="*/ 862712 w 3682580"/>
                    <a:gd name="connsiteY5" fmla="*/ 1234207 h 4271657"/>
                    <a:gd name="connsiteX0" fmla="*/ 862712 w 4064596"/>
                    <a:gd name="connsiteY0" fmla="*/ 1152013 h 4189463"/>
                    <a:gd name="connsiteX1" fmla="*/ 3682580 w 4064596"/>
                    <a:gd name="connsiteY1" fmla="*/ 383917 h 4189463"/>
                    <a:gd name="connsiteX2" fmla="*/ 3682580 w 4064596"/>
                    <a:gd name="connsiteY2" fmla="*/ 4189463 h 4189463"/>
                    <a:gd name="connsiteX3" fmla="*/ 149480 w 4064596"/>
                    <a:gd name="connsiteY3" fmla="*/ 4189463 h 4189463"/>
                    <a:gd name="connsiteX4" fmla="*/ 962020 w 4064596"/>
                    <a:gd name="connsiteY4" fmla="*/ 2497003 h 4189463"/>
                    <a:gd name="connsiteX5" fmla="*/ 862712 w 4064596"/>
                    <a:gd name="connsiteY5" fmla="*/ 1152013 h 4189463"/>
                    <a:gd name="connsiteX0" fmla="*/ 862712 w 4451146"/>
                    <a:gd name="connsiteY0" fmla="*/ 1152013 h 4189463"/>
                    <a:gd name="connsiteX1" fmla="*/ 3682580 w 4451146"/>
                    <a:gd name="connsiteY1" fmla="*/ 383917 h 4189463"/>
                    <a:gd name="connsiteX2" fmla="*/ 3682580 w 4451146"/>
                    <a:gd name="connsiteY2" fmla="*/ 4189463 h 4189463"/>
                    <a:gd name="connsiteX3" fmla="*/ 149480 w 4451146"/>
                    <a:gd name="connsiteY3" fmla="*/ 4189463 h 4189463"/>
                    <a:gd name="connsiteX4" fmla="*/ 962020 w 4451146"/>
                    <a:gd name="connsiteY4" fmla="*/ 2497003 h 4189463"/>
                    <a:gd name="connsiteX5" fmla="*/ 862712 w 4451146"/>
                    <a:gd name="connsiteY5" fmla="*/ 1152013 h 4189463"/>
                    <a:gd name="connsiteX0" fmla="*/ 1100707 w 4689141"/>
                    <a:gd name="connsiteY0" fmla="*/ 1152013 h 4189463"/>
                    <a:gd name="connsiteX1" fmla="*/ 3920575 w 4689141"/>
                    <a:gd name="connsiteY1" fmla="*/ 383917 h 4189463"/>
                    <a:gd name="connsiteX2" fmla="*/ 3920575 w 4689141"/>
                    <a:gd name="connsiteY2" fmla="*/ 4189463 h 4189463"/>
                    <a:gd name="connsiteX3" fmla="*/ 387475 w 4689141"/>
                    <a:gd name="connsiteY3" fmla="*/ 4189463 h 4189463"/>
                    <a:gd name="connsiteX4" fmla="*/ 1200015 w 4689141"/>
                    <a:gd name="connsiteY4" fmla="*/ 2497003 h 4189463"/>
                    <a:gd name="connsiteX5" fmla="*/ 1100707 w 4689141"/>
                    <a:gd name="connsiteY5" fmla="*/ 1152013 h 4189463"/>
                    <a:gd name="connsiteX0" fmla="*/ 871843 w 4460277"/>
                    <a:gd name="connsiteY0" fmla="*/ 1152013 h 4669015"/>
                    <a:gd name="connsiteX1" fmla="*/ 3691711 w 4460277"/>
                    <a:gd name="connsiteY1" fmla="*/ 383917 h 4669015"/>
                    <a:gd name="connsiteX2" fmla="*/ 3691711 w 4460277"/>
                    <a:gd name="connsiteY2" fmla="*/ 4189463 h 4669015"/>
                    <a:gd name="connsiteX3" fmla="*/ 158611 w 4460277"/>
                    <a:gd name="connsiteY3" fmla="*/ 4189463 h 4669015"/>
                    <a:gd name="connsiteX4" fmla="*/ 971151 w 4460277"/>
                    <a:gd name="connsiteY4" fmla="*/ 2497003 h 4669015"/>
                    <a:gd name="connsiteX5" fmla="*/ 871843 w 4460277"/>
                    <a:gd name="connsiteY5" fmla="*/ 1152013 h 466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0277" h="4669015">
                      <a:moveTo>
                        <a:pt x="871843" y="1152013"/>
                      </a:moveTo>
                      <a:cubicBezTo>
                        <a:pt x="1325270" y="799832"/>
                        <a:pt x="2832175" y="-692574"/>
                        <a:pt x="3691711" y="383917"/>
                      </a:cubicBezTo>
                      <a:cubicBezTo>
                        <a:pt x="4551247" y="1460408"/>
                        <a:pt x="4869411" y="4189463"/>
                        <a:pt x="3691711" y="4189463"/>
                      </a:cubicBezTo>
                      <a:cubicBezTo>
                        <a:pt x="2514011" y="4189463"/>
                        <a:pt x="760239" y="5268455"/>
                        <a:pt x="158611" y="4189463"/>
                      </a:cubicBezTo>
                      <a:cubicBezTo>
                        <a:pt x="-443017" y="3110471"/>
                        <a:pt x="852279" y="3003245"/>
                        <a:pt x="971151" y="2497003"/>
                      </a:cubicBezTo>
                      <a:cubicBezTo>
                        <a:pt x="1090023" y="1990761"/>
                        <a:pt x="418416" y="1504194"/>
                        <a:pt x="871843" y="11520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A3D5FF"/>
                    </a:gs>
                    <a:gs pos="86000">
                      <a:srgbClr val="68B4F2">
                        <a:alpha val="27000"/>
                      </a:srgb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 dirty="0"/>
                </a:p>
              </p:txBody>
            </p:sp>
            <p:sp>
              <p:nvSpPr>
                <p:cNvPr id="297" name="Rectangle 245">
                  <a:extLst>
                    <a:ext uri="{FF2B5EF4-FFF2-40B4-BE49-F238E27FC236}">
                      <a16:creationId xmlns:a16="http://schemas.microsoft.com/office/drawing/2014/main" id="{0DD0038E-1D38-45CD-B473-C53EDAF83628}"/>
                    </a:ext>
                  </a:extLst>
                </p:cNvPr>
                <p:cNvSpPr/>
                <p:nvPr/>
              </p:nvSpPr>
              <p:spPr>
                <a:xfrm>
                  <a:off x="6825652" y="1341167"/>
                  <a:ext cx="4460277" cy="3826872"/>
                </a:xfrm>
                <a:custGeom>
                  <a:avLst/>
                  <a:gdLst>
                    <a:gd name="connsiteX0" fmla="*/ 0 w 3533100"/>
                    <a:gd name="connsiteY0" fmla="*/ 0 h 3805546"/>
                    <a:gd name="connsiteX1" fmla="*/ 3533100 w 3533100"/>
                    <a:gd name="connsiteY1" fmla="*/ 0 h 3805546"/>
                    <a:gd name="connsiteX2" fmla="*/ 3533100 w 3533100"/>
                    <a:gd name="connsiteY2" fmla="*/ 3805546 h 3805546"/>
                    <a:gd name="connsiteX3" fmla="*/ 0 w 3533100"/>
                    <a:gd name="connsiteY3" fmla="*/ 3805546 h 3805546"/>
                    <a:gd name="connsiteX4" fmla="*/ 0 w 3533100"/>
                    <a:gd name="connsiteY4" fmla="*/ 0 h 3805546"/>
                    <a:gd name="connsiteX0" fmla="*/ 713232 w 3533100"/>
                    <a:gd name="connsiteY0" fmla="*/ 768096 h 3805546"/>
                    <a:gd name="connsiteX1" fmla="*/ 3533100 w 3533100"/>
                    <a:gd name="connsiteY1" fmla="*/ 0 h 3805546"/>
                    <a:gd name="connsiteX2" fmla="*/ 3533100 w 3533100"/>
                    <a:gd name="connsiteY2" fmla="*/ 3805546 h 3805546"/>
                    <a:gd name="connsiteX3" fmla="*/ 0 w 3533100"/>
                    <a:gd name="connsiteY3" fmla="*/ 3805546 h 3805546"/>
                    <a:gd name="connsiteX4" fmla="*/ 713232 w 3533100"/>
                    <a:gd name="connsiteY4" fmla="*/ 768096 h 3805546"/>
                    <a:gd name="connsiteX0" fmla="*/ 882889 w 3702757"/>
                    <a:gd name="connsiteY0" fmla="*/ 950867 h 3988317"/>
                    <a:gd name="connsiteX1" fmla="*/ 3702757 w 3702757"/>
                    <a:gd name="connsiteY1" fmla="*/ 182771 h 3988317"/>
                    <a:gd name="connsiteX2" fmla="*/ 3702757 w 3702757"/>
                    <a:gd name="connsiteY2" fmla="*/ 3988317 h 3988317"/>
                    <a:gd name="connsiteX3" fmla="*/ 169657 w 3702757"/>
                    <a:gd name="connsiteY3" fmla="*/ 3988317 h 3988317"/>
                    <a:gd name="connsiteX4" fmla="*/ 882889 w 3702757"/>
                    <a:gd name="connsiteY4" fmla="*/ 950867 h 3988317"/>
                    <a:gd name="connsiteX0" fmla="*/ 977474 w 3797342"/>
                    <a:gd name="connsiteY0" fmla="*/ 950867 h 3988317"/>
                    <a:gd name="connsiteX1" fmla="*/ 3797342 w 3797342"/>
                    <a:gd name="connsiteY1" fmla="*/ 182771 h 3988317"/>
                    <a:gd name="connsiteX2" fmla="*/ 3797342 w 3797342"/>
                    <a:gd name="connsiteY2" fmla="*/ 3988317 h 3988317"/>
                    <a:gd name="connsiteX3" fmla="*/ 264242 w 3797342"/>
                    <a:gd name="connsiteY3" fmla="*/ 3988317 h 3988317"/>
                    <a:gd name="connsiteX4" fmla="*/ 336118 w 3797342"/>
                    <a:gd name="connsiteY4" fmla="*/ 2122121 h 3988317"/>
                    <a:gd name="connsiteX5" fmla="*/ 977474 w 3797342"/>
                    <a:gd name="connsiteY5" fmla="*/ 950867 h 3988317"/>
                    <a:gd name="connsiteX0" fmla="*/ 862712 w 3682580"/>
                    <a:gd name="connsiteY0" fmla="*/ 916582 h 3954032"/>
                    <a:gd name="connsiteX1" fmla="*/ 3682580 w 3682580"/>
                    <a:gd name="connsiteY1" fmla="*/ 148486 h 3954032"/>
                    <a:gd name="connsiteX2" fmla="*/ 3682580 w 3682580"/>
                    <a:gd name="connsiteY2" fmla="*/ 3954032 h 3954032"/>
                    <a:gd name="connsiteX3" fmla="*/ 149480 w 3682580"/>
                    <a:gd name="connsiteY3" fmla="*/ 3954032 h 3954032"/>
                    <a:gd name="connsiteX4" fmla="*/ 962020 w 3682580"/>
                    <a:gd name="connsiteY4" fmla="*/ 2261572 h 3954032"/>
                    <a:gd name="connsiteX5" fmla="*/ 862712 w 3682580"/>
                    <a:gd name="connsiteY5" fmla="*/ 916582 h 3954032"/>
                    <a:gd name="connsiteX0" fmla="*/ 862712 w 3682580"/>
                    <a:gd name="connsiteY0" fmla="*/ 1234207 h 4271657"/>
                    <a:gd name="connsiteX1" fmla="*/ 3682580 w 3682580"/>
                    <a:gd name="connsiteY1" fmla="*/ 466111 h 4271657"/>
                    <a:gd name="connsiteX2" fmla="*/ 3682580 w 3682580"/>
                    <a:gd name="connsiteY2" fmla="*/ 4271657 h 4271657"/>
                    <a:gd name="connsiteX3" fmla="*/ 149480 w 3682580"/>
                    <a:gd name="connsiteY3" fmla="*/ 4271657 h 4271657"/>
                    <a:gd name="connsiteX4" fmla="*/ 962020 w 3682580"/>
                    <a:gd name="connsiteY4" fmla="*/ 2579197 h 4271657"/>
                    <a:gd name="connsiteX5" fmla="*/ 862712 w 3682580"/>
                    <a:gd name="connsiteY5" fmla="*/ 1234207 h 4271657"/>
                    <a:gd name="connsiteX0" fmla="*/ 862712 w 4064596"/>
                    <a:gd name="connsiteY0" fmla="*/ 1152013 h 4189463"/>
                    <a:gd name="connsiteX1" fmla="*/ 3682580 w 4064596"/>
                    <a:gd name="connsiteY1" fmla="*/ 383917 h 4189463"/>
                    <a:gd name="connsiteX2" fmla="*/ 3682580 w 4064596"/>
                    <a:gd name="connsiteY2" fmla="*/ 4189463 h 4189463"/>
                    <a:gd name="connsiteX3" fmla="*/ 149480 w 4064596"/>
                    <a:gd name="connsiteY3" fmla="*/ 4189463 h 4189463"/>
                    <a:gd name="connsiteX4" fmla="*/ 962020 w 4064596"/>
                    <a:gd name="connsiteY4" fmla="*/ 2497003 h 4189463"/>
                    <a:gd name="connsiteX5" fmla="*/ 862712 w 4064596"/>
                    <a:gd name="connsiteY5" fmla="*/ 1152013 h 4189463"/>
                    <a:gd name="connsiteX0" fmla="*/ 862712 w 4451146"/>
                    <a:gd name="connsiteY0" fmla="*/ 1152013 h 4189463"/>
                    <a:gd name="connsiteX1" fmla="*/ 3682580 w 4451146"/>
                    <a:gd name="connsiteY1" fmla="*/ 383917 h 4189463"/>
                    <a:gd name="connsiteX2" fmla="*/ 3682580 w 4451146"/>
                    <a:gd name="connsiteY2" fmla="*/ 4189463 h 4189463"/>
                    <a:gd name="connsiteX3" fmla="*/ 149480 w 4451146"/>
                    <a:gd name="connsiteY3" fmla="*/ 4189463 h 4189463"/>
                    <a:gd name="connsiteX4" fmla="*/ 962020 w 4451146"/>
                    <a:gd name="connsiteY4" fmla="*/ 2497003 h 4189463"/>
                    <a:gd name="connsiteX5" fmla="*/ 862712 w 4451146"/>
                    <a:gd name="connsiteY5" fmla="*/ 1152013 h 4189463"/>
                    <a:gd name="connsiteX0" fmla="*/ 1100707 w 4689141"/>
                    <a:gd name="connsiteY0" fmla="*/ 1152013 h 4189463"/>
                    <a:gd name="connsiteX1" fmla="*/ 3920575 w 4689141"/>
                    <a:gd name="connsiteY1" fmla="*/ 383917 h 4189463"/>
                    <a:gd name="connsiteX2" fmla="*/ 3920575 w 4689141"/>
                    <a:gd name="connsiteY2" fmla="*/ 4189463 h 4189463"/>
                    <a:gd name="connsiteX3" fmla="*/ 387475 w 4689141"/>
                    <a:gd name="connsiteY3" fmla="*/ 4189463 h 4189463"/>
                    <a:gd name="connsiteX4" fmla="*/ 1200015 w 4689141"/>
                    <a:gd name="connsiteY4" fmla="*/ 2497003 h 4189463"/>
                    <a:gd name="connsiteX5" fmla="*/ 1100707 w 4689141"/>
                    <a:gd name="connsiteY5" fmla="*/ 1152013 h 4189463"/>
                    <a:gd name="connsiteX0" fmla="*/ 871843 w 4460277"/>
                    <a:gd name="connsiteY0" fmla="*/ 1152013 h 4669015"/>
                    <a:gd name="connsiteX1" fmla="*/ 3691711 w 4460277"/>
                    <a:gd name="connsiteY1" fmla="*/ 383917 h 4669015"/>
                    <a:gd name="connsiteX2" fmla="*/ 3691711 w 4460277"/>
                    <a:gd name="connsiteY2" fmla="*/ 4189463 h 4669015"/>
                    <a:gd name="connsiteX3" fmla="*/ 158611 w 4460277"/>
                    <a:gd name="connsiteY3" fmla="*/ 4189463 h 4669015"/>
                    <a:gd name="connsiteX4" fmla="*/ 971151 w 4460277"/>
                    <a:gd name="connsiteY4" fmla="*/ 2497003 h 4669015"/>
                    <a:gd name="connsiteX5" fmla="*/ 871843 w 4460277"/>
                    <a:gd name="connsiteY5" fmla="*/ 1152013 h 46690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60277" h="4669015">
                      <a:moveTo>
                        <a:pt x="871843" y="1152013"/>
                      </a:moveTo>
                      <a:cubicBezTo>
                        <a:pt x="1325270" y="799832"/>
                        <a:pt x="2832175" y="-692574"/>
                        <a:pt x="3691711" y="383917"/>
                      </a:cubicBezTo>
                      <a:cubicBezTo>
                        <a:pt x="4551247" y="1460408"/>
                        <a:pt x="4869411" y="4189463"/>
                        <a:pt x="3691711" y="4189463"/>
                      </a:cubicBezTo>
                      <a:cubicBezTo>
                        <a:pt x="2514011" y="4189463"/>
                        <a:pt x="760239" y="5268455"/>
                        <a:pt x="158611" y="4189463"/>
                      </a:cubicBezTo>
                      <a:cubicBezTo>
                        <a:pt x="-443017" y="3110471"/>
                        <a:pt x="852279" y="3003245"/>
                        <a:pt x="971151" y="2497003"/>
                      </a:cubicBezTo>
                      <a:cubicBezTo>
                        <a:pt x="1090023" y="1990761"/>
                        <a:pt x="418416" y="1504194"/>
                        <a:pt x="871843" y="1152013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A3D5FF">
                        <a:alpha val="9000"/>
                      </a:srgbClr>
                    </a:gs>
                    <a:gs pos="100000">
                      <a:srgbClr val="68B4F2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/>
                </a:p>
              </p:txBody>
            </p:sp>
          </p:grpSp>
          <p:grpSp>
            <p:nvGrpSpPr>
              <p:cNvPr id="208" name="Group 279">
                <a:extLst>
                  <a:ext uri="{FF2B5EF4-FFF2-40B4-BE49-F238E27FC236}">
                    <a16:creationId xmlns:a16="http://schemas.microsoft.com/office/drawing/2014/main" id="{CF035E52-54F4-4C42-BBCA-54365F82398C}"/>
                  </a:ext>
                </a:extLst>
              </p:cNvPr>
              <p:cNvGrpSpPr/>
              <p:nvPr/>
            </p:nvGrpSpPr>
            <p:grpSpPr>
              <a:xfrm>
                <a:off x="1201576" y="774894"/>
                <a:ext cx="4649341" cy="4797055"/>
                <a:chOff x="1201576" y="412231"/>
                <a:chExt cx="4649341" cy="4797055"/>
              </a:xfrm>
            </p:grpSpPr>
            <p:sp>
              <p:nvSpPr>
                <p:cNvPr id="209" name="Freeform: Shape 274">
                  <a:extLst>
                    <a:ext uri="{FF2B5EF4-FFF2-40B4-BE49-F238E27FC236}">
                      <a16:creationId xmlns:a16="http://schemas.microsoft.com/office/drawing/2014/main" id="{AE80E7CE-E158-4AB3-A379-E5E5AA834974}"/>
                    </a:ext>
                  </a:extLst>
                </p:cNvPr>
                <p:cNvSpPr/>
                <p:nvPr/>
              </p:nvSpPr>
              <p:spPr>
                <a:xfrm>
                  <a:off x="4335173" y="412231"/>
                  <a:ext cx="1515744" cy="1515744"/>
                </a:xfrm>
                <a:custGeom>
                  <a:avLst/>
                  <a:gdLst>
                    <a:gd name="connsiteX0" fmla="*/ 2016979 w 2197232"/>
                    <a:gd name="connsiteY0" fmla="*/ 861440 h 2197232"/>
                    <a:gd name="connsiteX1" fmla="*/ 1916201 w 2197232"/>
                    <a:gd name="connsiteY1" fmla="*/ 618492 h 2197232"/>
                    <a:gd name="connsiteX2" fmla="*/ 2018768 w 2197232"/>
                    <a:gd name="connsiteY2" fmla="*/ 464238 h 2197232"/>
                    <a:gd name="connsiteX3" fmla="*/ 1876463 w 2197232"/>
                    <a:gd name="connsiteY3" fmla="*/ 321933 h 2197232"/>
                    <a:gd name="connsiteX4" fmla="*/ 1734158 w 2197232"/>
                    <a:gd name="connsiteY4" fmla="*/ 179627 h 2197232"/>
                    <a:gd name="connsiteX5" fmla="*/ 1579904 w 2197232"/>
                    <a:gd name="connsiteY5" fmla="*/ 282194 h 2197232"/>
                    <a:gd name="connsiteX6" fmla="*/ 1336955 w 2197232"/>
                    <a:gd name="connsiteY6" fmla="*/ 181417 h 2197232"/>
                    <a:gd name="connsiteX7" fmla="*/ 1300484 w 2197232"/>
                    <a:gd name="connsiteY7" fmla="*/ 0 h 2197232"/>
                    <a:gd name="connsiteX8" fmla="*/ 1099243 w 2197232"/>
                    <a:gd name="connsiteY8" fmla="*/ 0 h 2197232"/>
                    <a:gd name="connsiteX9" fmla="*/ 898001 w 2197232"/>
                    <a:gd name="connsiteY9" fmla="*/ 0 h 2197232"/>
                    <a:gd name="connsiteX10" fmla="*/ 861485 w 2197232"/>
                    <a:gd name="connsiteY10" fmla="*/ 181462 h 2197232"/>
                    <a:gd name="connsiteX11" fmla="*/ 618581 w 2197232"/>
                    <a:gd name="connsiteY11" fmla="*/ 282239 h 2197232"/>
                    <a:gd name="connsiteX12" fmla="*/ 464328 w 2197232"/>
                    <a:gd name="connsiteY12" fmla="*/ 179672 h 2197232"/>
                    <a:gd name="connsiteX13" fmla="*/ 322022 w 2197232"/>
                    <a:gd name="connsiteY13" fmla="*/ 321977 h 2197232"/>
                    <a:gd name="connsiteX14" fmla="*/ 179717 w 2197232"/>
                    <a:gd name="connsiteY14" fmla="*/ 464283 h 2197232"/>
                    <a:gd name="connsiteX15" fmla="*/ 282284 w 2197232"/>
                    <a:gd name="connsiteY15" fmla="*/ 618537 h 2197232"/>
                    <a:gd name="connsiteX16" fmla="*/ 181507 w 2197232"/>
                    <a:gd name="connsiteY16" fmla="*/ 861485 h 2197232"/>
                    <a:gd name="connsiteX17" fmla="*/ 0 w 2197232"/>
                    <a:gd name="connsiteY17" fmla="*/ 897956 h 2197232"/>
                    <a:gd name="connsiteX18" fmla="*/ 0 w 2197232"/>
                    <a:gd name="connsiteY18" fmla="*/ 1099198 h 2197232"/>
                    <a:gd name="connsiteX19" fmla="*/ 0 w 2197232"/>
                    <a:gd name="connsiteY19" fmla="*/ 1300439 h 2197232"/>
                    <a:gd name="connsiteX20" fmla="*/ 181462 w 2197232"/>
                    <a:gd name="connsiteY20" fmla="*/ 1336955 h 2197232"/>
                    <a:gd name="connsiteX21" fmla="*/ 282239 w 2197232"/>
                    <a:gd name="connsiteY21" fmla="*/ 1579904 h 2197232"/>
                    <a:gd name="connsiteX22" fmla="*/ 179672 w 2197232"/>
                    <a:gd name="connsiteY22" fmla="*/ 1734158 h 2197232"/>
                    <a:gd name="connsiteX23" fmla="*/ 321977 w 2197232"/>
                    <a:gd name="connsiteY23" fmla="*/ 1876463 h 2197232"/>
                    <a:gd name="connsiteX24" fmla="*/ 464283 w 2197232"/>
                    <a:gd name="connsiteY24" fmla="*/ 2018768 h 2197232"/>
                    <a:gd name="connsiteX25" fmla="*/ 618537 w 2197232"/>
                    <a:gd name="connsiteY25" fmla="*/ 1916201 h 2197232"/>
                    <a:gd name="connsiteX26" fmla="*/ 861440 w 2197232"/>
                    <a:gd name="connsiteY26" fmla="*/ 2016978 h 2197232"/>
                    <a:gd name="connsiteX27" fmla="*/ 897956 w 2197232"/>
                    <a:gd name="connsiteY27" fmla="*/ 2198440 h 2197232"/>
                    <a:gd name="connsiteX28" fmla="*/ 1099198 w 2197232"/>
                    <a:gd name="connsiteY28" fmla="*/ 2198440 h 2197232"/>
                    <a:gd name="connsiteX29" fmla="*/ 1300439 w 2197232"/>
                    <a:gd name="connsiteY29" fmla="*/ 2198440 h 2197232"/>
                    <a:gd name="connsiteX30" fmla="*/ 1336955 w 2197232"/>
                    <a:gd name="connsiteY30" fmla="*/ 2016978 h 2197232"/>
                    <a:gd name="connsiteX31" fmla="*/ 1579859 w 2197232"/>
                    <a:gd name="connsiteY31" fmla="*/ 1916201 h 2197232"/>
                    <a:gd name="connsiteX32" fmla="*/ 1734113 w 2197232"/>
                    <a:gd name="connsiteY32" fmla="*/ 2018768 h 2197232"/>
                    <a:gd name="connsiteX33" fmla="*/ 1876418 w 2197232"/>
                    <a:gd name="connsiteY33" fmla="*/ 1876463 h 2197232"/>
                    <a:gd name="connsiteX34" fmla="*/ 2018724 w 2197232"/>
                    <a:gd name="connsiteY34" fmla="*/ 1734158 h 2197232"/>
                    <a:gd name="connsiteX35" fmla="*/ 1916156 w 2197232"/>
                    <a:gd name="connsiteY35" fmla="*/ 1579904 h 2197232"/>
                    <a:gd name="connsiteX36" fmla="*/ 2016934 w 2197232"/>
                    <a:gd name="connsiteY36" fmla="*/ 1336955 h 2197232"/>
                    <a:gd name="connsiteX37" fmla="*/ 2198396 w 2197232"/>
                    <a:gd name="connsiteY37" fmla="*/ 1300439 h 2197232"/>
                    <a:gd name="connsiteX38" fmla="*/ 2198396 w 2197232"/>
                    <a:gd name="connsiteY38" fmla="*/ 1099198 h 2197232"/>
                    <a:gd name="connsiteX39" fmla="*/ 2198396 w 2197232"/>
                    <a:gd name="connsiteY39" fmla="*/ 897956 h 2197232"/>
                    <a:gd name="connsiteX40" fmla="*/ 2016979 w 2197232"/>
                    <a:gd name="connsiteY40" fmla="*/ 861440 h 2197232"/>
                    <a:gd name="connsiteX41" fmla="*/ 1099243 w 2197232"/>
                    <a:gd name="connsiteY41" fmla="*/ 1804415 h 2197232"/>
                    <a:gd name="connsiteX42" fmla="*/ 394070 w 2197232"/>
                    <a:gd name="connsiteY42" fmla="*/ 1099243 h 2197232"/>
                    <a:gd name="connsiteX43" fmla="*/ 1099243 w 2197232"/>
                    <a:gd name="connsiteY43" fmla="*/ 394025 h 2197232"/>
                    <a:gd name="connsiteX44" fmla="*/ 1804415 w 2197232"/>
                    <a:gd name="connsiteY44" fmla="*/ 1099243 h 2197232"/>
                    <a:gd name="connsiteX45" fmla="*/ 1099243 w 2197232"/>
                    <a:gd name="connsiteY45" fmla="*/ 1804415 h 2197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197232" h="2197232">
                      <a:moveTo>
                        <a:pt x="2016979" y="861440"/>
                      </a:moveTo>
                      <a:cubicBezTo>
                        <a:pt x="1994648" y="775072"/>
                        <a:pt x="1960414" y="693493"/>
                        <a:pt x="1916201" y="618492"/>
                      </a:cubicBezTo>
                      <a:lnTo>
                        <a:pt x="2018768" y="464238"/>
                      </a:lnTo>
                      <a:lnTo>
                        <a:pt x="1876463" y="321933"/>
                      </a:lnTo>
                      <a:lnTo>
                        <a:pt x="1734158" y="179627"/>
                      </a:lnTo>
                      <a:lnTo>
                        <a:pt x="1579904" y="282194"/>
                      </a:lnTo>
                      <a:cubicBezTo>
                        <a:pt x="1504903" y="237981"/>
                        <a:pt x="1423368" y="203747"/>
                        <a:pt x="1336955" y="181417"/>
                      </a:cubicBezTo>
                      <a:lnTo>
                        <a:pt x="1300484" y="0"/>
                      </a:lnTo>
                      <a:lnTo>
                        <a:pt x="1099243" y="0"/>
                      </a:lnTo>
                      <a:lnTo>
                        <a:pt x="898001" y="0"/>
                      </a:lnTo>
                      <a:lnTo>
                        <a:pt x="861485" y="181462"/>
                      </a:lnTo>
                      <a:cubicBezTo>
                        <a:pt x="775117" y="203792"/>
                        <a:pt x="693538" y="238026"/>
                        <a:pt x="618581" y="282239"/>
                      </a:cubicBezTo>
                      <a:lnTo>
                        <a:pt x="464328" y="179672"/>
                      </a:lnTo>
                      <a:lnTo>
                        <a:pt x="322022" y="321977"/>
                      </a:lnTo>
                      <a:lnTo>
                        <a:pt x="179717" y="464283"/>
                      </a:lnTo>
                      <a:lnTo>
                        <a:pt x="282284" y="618537"/>
                      </a:lnTo>
                      <a:cubicBezTo>
                        <a:pt x="238071" y="693538"/>
                        <a:pt x="203837" y="775072"/>
                        <a:pt x="181507" y="861485"/>
                      </a:cubicBezTo>
                      <a:lnTo>
                        <a:pt x="0" y="897956"/>
                      </a:lnTo>
                      <a:lnTo>
                        <a:pt x="0" y="1099198"/>
                      </a:lnTo>
                      <a:lnTo>
                        <a:pt x="0" y="1300439"/>
                      </a:lnTo>
                      <a:lnTo>
                        <a:pt x="181462" y="1336955"/>
                      </a:lnTo>
                      <a:cubicBezTo>
                        <a:pt x="203792" y="1423323"/>
                        <a:pt x="238026" y="1504903"/>
                        <a:pt x="282239" y="1579904"/>
                      </a:cubicBezTo>
                      <a:lnTo>
                        <a:pt x="179672" y="1734158"/>
                      </a:lnTo>
                      <a:lnTo>
                        <a:pt x="321977" y="1876463"/>
                      </a:lnTo>
                      <a:lnTo>
                        <a:pt x="464283" y="2018768"/>
                      </a:lnTo>
                      <a:lnTo>
                        <a:pt x="618537" y="1916201"/>
                      </a:lnTo>
                      <a:cubicBezTo>
                        <a:pt x="693538" y="1960414"/>
                        <a:pt x="775072" y="1994648"/>
                        <a:pt x="861440" y="2016978"/>
                      </a:cubicBezTo>
                      <a:lnTo>
                        <a:pt x="897956" y="2198440"/>
                      </a:lnTo>
                      <a:lnTo>
                        <a:pt x="1099198" y="2198440"/>
                      </a:lnTo>
                      <a:lnTo>
                        <a:pt x="1300439" y="2198440"/>
                      </a:lnTo>
                      <a:lnTo>
                        <a:pt x="1336955" y="2016978"/>
                      </a:lnTo>
                      <a:cubicBezTo>
                        <a:pt x="1423323" y="1994648"/>
                        <a:pt x="1504903" y="1960414"/>
                        <a:pt x="1579859" y="1916201"/>
                      </a:cubicBezTo>
                      <a:lnTo>
                        <a:pt x="1734113" y="2018768"/>
                      </a:lnTo>
                      <a:lnTo>
                        <a:pt x="1876418" y="1876463"/>
                      </a:lnTo>
                      <a:lnTo>
                        <a:pt x="2018724" y="1734158"/>
                      </a:lnTo>
                      <a:lnTo>
                        <a:pt x="1916156" y="1579904"/>
                      </a:lnTo>
                      <a:cubicBezTo>
                        <a:pt x="1960370" y="1504903"/>
                        <a:pt x="1994603" y="1423368"/>
                        <a:pt x="2016934" y="1336955"/>
                      </a:cubicBezTo>
                      <a:lnTo>
                        <a:pt x="2198396" y="1300439"/>
                      </a:lnTo>
                      <a:lnTo>
                        <a:pt x="2198396" y="1099198"/>
                      </a:lnTo>
                      <a:lnTo>
                        <a:pt x="2198396" y="897956"/>
                      </a:lnTo>
                      <a:lnTo>
                        <a:pt x="2016979" y="861440"/>
                      </a:lnTo>
                      <a:close/>
                      <a:moveTo>
                        <a:pt x="1099243" y="1804415"/>
                      </a:moveTo>
                      <a:cubicBezTo>
                        <a:pt x="709782" y="1804415"/>
                        <a:pt x="394070" y="1488703"/>
                        <a:pt x="394070" y="1099243"/>
                      </a:cubicBezTo>
                      <a:cubicBezTo>
                        <a:pt x="394070" y="709782"/>
                        <a:pt x="709782" y="394025"/>
                        <a:pt x="1099243" y="394025"/>
                      </a:cubicBezTo>
                      <a:cubicBezTo>
                        <a:pt x="1488703" y="394025"/>
                        <a:pt x="1804415" y="709737"/>
                        <a:pt x="1804415" y="1099243"/>
                      </a:cubicBezTo>
                      <a:cubicBezTo>
                        <a:pt x="1804415" y="1488703"/>
                        <a:pt x="1488703" y="1804415"/>
                        <a:pt x="1099243" y="1804415"/>
                      </a:cubicBezTo>
                      <a:close/>
                    </a:path>
                  </a:pathLst>
                </a:custGeom>
                <a:solidFill>
                  <a:schemeClr val="accent6">
                    <a:lumMod val="60000"/>
                    <a:lumOff val="40000"/>
                  </a:schemeClr>
                </a:solidFill>
                <a:ln w="446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10" name="Graphic 187">
                  <a:extLst>
                    <a:ext uri="{FF2B5EF4-FFF2-40B4-BE49-F238E27FC236}">
                      <a16:creationId xmlns:a16="http://schemas.microsoft.com/office/drawing/2014/main" id="{168E20F9-D1BF-49CD-9D75-7A6A4430F67B}"/>
                    </a:ext>
                  </a:extLst>
                </p:cNvPr>
                <p:cNvGrpSpPr/>
                <p:nvPr/>
              </p:nvGrpSpPr>
              <p:grpSpPr>
                <a:xfrm flipH="1">
                  <a:off x="1429843" y="1001403"/>
                  <a:ext cx="3861849" cy="4207883"/>
                  <a:chOff x="2950040" y="-22"/>
                  <a:chExt cx="6284937" cy="6848089"/>
                </a:xfrm>
                <a:solidFill>
                  <a:schemeClr val="accent1"/>
                </a:solidFill>
              </p:grpSpPr>
              <p:grpSp>
                <p:nvGrpSpPr>
                  <p:cNvPr id="215" name="Graphic 187">
                    <a:extLst>
                      <a:ext uri="{FF2B5EF4-FFF2-40B4-BE49-F238E27FC236}">
                        <a16:creationId xmlns:a16="http://schemas.microsoft.com/office/drawing/2014/main" id="{3A389AA7-EF41-438B-92C5-AF19E013BB6F}"/>
                      </a:ext>
                    </a:extLst>
                  </p:cNvPr>
                  <p:cNvGrpSpPr/>
                  <p:nvPr/>
                </p:nvGrpSpPr>
                <p:grpSpPr>
                  <a:xfrm>
                    <a:off x="2950040" y="-22"/>
                    <a:ext cx="4036847" cy="2883255"/>
                    <a:chOff x="2950040" y="-22"/>
                    <a:chExt cx="4036847" cy="2883255"/>
                  </a:xfrm>
                  <a:solidFill>
                    <a:schemeClr val="accent1"/>
                  </a:solidFill>
                </p:grpSpPr>
                <p:sp>
                  <p:nvSpPr>
                    <p:cNvPr id="280" name="Freeform: Shape 190">
                      <a:extLst>
                        <a:ext uri="{FF2B5EF4-FFF2-40B4-BE49-F238E27FC236}">
                          <a16:creationId xmlns:a16="http://schemas.microsoft.com/office/drawing/2014/main" id="{CF1301A7-1A98-4F1A-B871-14A901990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50040" y="34240"/>
                      <a:ext cx="4036847" cy="2848993"/>
                    </a:xfrm>
                    <a:custGeom>
                      <a:avLst/>
                      <a:gdLst>
                        <a:gd name="connsiteX0" fmla="*/ 3780070 w 4036846"/>
                        <a:gd name="connsiteY0" fmla="*/ 2833499 h 2848993"/>
                        <a:gd name="connsiteX1" fmla="*/ 277200 w 4036846"/>
                        <a:gd name="connsiteY1" fmla="*/ 2851502 h 2848993"/>
                        <a:gd name="connsiteX2" fmla="*/ 11882 w 4036846"/>
                        <a:gd name="connsiteY2" fmla="*/ 2588875 h 2848993"/>
                        <a:gd name="connsiteX3" fmla="*/ 3 w 4036846"/>
                        <a:gd name="connsiteY3" fmla="*/ 283325 h 2848993"/>
                        <a:gd name="connsiteX4" fmla="*/ 262631 w 4036846"/>
                        <a:gd name="connsiteY4" fmla="*/ 18007 h 2848993"/>
                        <a:gd name="connsiteX5" fmla="*/ 3765500 w 4036846"/>
                        <a:gd name="connsiteY5" fmla="*/ 3 h 2848993"/>
                        <a:gd name="connsiteX6" fmla="*/ 4030818 w 4036846"/>
                        <a:gd name="connsiteY6" fmla="*/ 262631 h 2848993"/>
                        <a:gd name="connsiteX7" fmla="*/ 4042697 w 4036846"/>
                        <a:gd name="connsiteY7" fmla="*/ 2568274 h 2848993"/>
                        <a:gd name="connsiteX8" fmla="*/ 3780070 w 4036846"/>
                        <a:gd name="connsiteY8" fmla="*/ 2833499 h 28489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036846" h="2848993">
                          <a:moveTo>
                            <a:pt x="3780070" y="2833499"/>
                          </a:moveTo>
                          <a:lnTo>
                            <a:pt x="277200" y="2851502"/>
                          </a:lnTo>
                          <a:cubicBezTo>
                            <a:pt x="131410" y="2852245"/>
                            <a:pt x="12624" y="2734666"/>
                            <a:pt x="11882" y="2588875"/>
                          </a:cubicBezTo>
                          <a:lnTo>
                            <a:pt x="3" y="283325"/>
                          </a:lnTo>
                          <a:cubicBezTo>
                            <a:pt x="-739" y="137535"/>
                            <a:pt x="116840" y="18749"/>
                            <a:pt x="262631" y="18007"/>
                          </a:cubicBezTo>
                          <a:lnTo>
                            <a:pt x="3765500" y="3"/>
                          </a:lnTo>
                          <a:cubicBezTo>
                            <a:pt x="3911291" y="-739"/>
                            <a:pt x="4030076" y="116840"/>
                            <a:pt x="4030818" y="262631"/>
                          </a:cubicBezTo>
                          <a:lnTo>
                            <a:pt x="4042697" y="2568274"/>
                          </a:lnTo>
                          <a:cubicBezTo>
                            <a:pt x="4043439" y="2713971"/>
                            <a:pt x="3925860" y="2832757"/>
                            <a:pt x="3780070" y="2833499"/>
                          </a:cubicBezTo>
                          <a:close/>
                        </a:path>
                      </a:pathLst>
                    </a:custGeom>
                    <a:solidFill>
                      <a:schemeClr val="accent4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81" name="Freeform: Shape 191">
                      <a:extLst>
                        <a:ext uri="{FF2B5EF4-FFF2-40B4-BE49-F238E27FC236}">
                          <a16:creationId xmlns:a16="http://schemas.microsoft.com/office/drawing/2014/main" id="{5035E3FF-7DBE-4813-8766-4651828A83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79418" y="-22"/>
                      <a:ext cx="983691" cy="222723"/>
                    </a:xfrm>
                    <a:custGeom>
                      <a:avLst/>
                      <a:gdLst>
                        <a:gd name="connsiteX0" fmla="*/ 0 w 983691"/>
                        <a:gd name="connsiteY0" fmla="*/ 5057 h 222722"/>
                        <a:gd name="connsiteX1" fmla="*/ 982949 w 983691"/>
                        <a:gd name="connsiteY1" fmla="*/ 0 h 222722"/>
                        <a:gd name="connsiteX2" fmla="*/ 984091 w 983691"/>
                        <a:gd name="connsiteY2" fmla="*/ 221980 h 222722"/>
                        <a:gd name="connsiteX3" fmla="*/ 1142 w 983691"/>
                        <a:gd name="connsiteY3" fmla="*/ 227037 h 222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83691" h="222722">
                          <a:moveTo>
                            <a:pt x="0" y="5057"/>
                          </a:moveTo>
                          <a:lnTo>
                            <a:pt x="982949" y="0"/>
                          </a:lnTo>
                          <a:lnTo>
                            <a:pt x="984091" y="221980"/>
                          </a:lnTo>
                          <a:lnTo>
                            <a:pt x="1142" y="227037"/>
                          </a:lnTo>
                          <a:close/>
                        </a:path>
                      </a:pathLst>
                    </a:custGeom>
                    <a:solidFill>
                      <a:srgbClr val="706865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grpSp>
                  <p:nvGrpSpPr>
                    <p:cNvPr id="282" name="Graphic 187">
                      <a:extLst>
                        <a:ext uri="{FF2B5EF4-FFF2-40B4-BE49-F238E27FC236}">
                          <a16:creationId xmlns:a16="http://schemas.microsoft.com/office/drawing/2014/main" id="{219AB918-4269-4F3E-BE4C-65B8C8945E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33457" y="602557"/>
                      <a:ext cx="751689" cy="992972"/>
                      <a:chOff x="3233457" y="602557"/>
                      <a:chExt cx="751689" cy="992972"/>
                    </a:xfrm>
                    <a:solidFill>
                      <a:schemeClr val="accent1"/>
                    </a:solidFill>
                  </p:grpSpPr>
                  <p:sp>
                    <p:nvSpPr>
                      <p:cNvPr id="293" name="Freeform: Shape 193">
                        <a:extLst>
                          <a:ext uri="{FF2B5EF4-FFF2-40B4-BE49-F238E27FC236}">
                            <a16:creationId xmlns:a16="http://schemas.microsoft.com/office/drawing/2014/main" id="{C7C8BEF9-B8DA-45C8-8242-4E661E4125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33457" y="602557"/>
                        <a:ext cx="751689" cy="992972"/>
                      </a:xfrm>
                      <a:custGeom>
                        <a:avLst/>
                        <a:gdLst>
                          <a:gd name="connsiteX0" fmla="*/ 755958 w 751688"/>
                          <a:gd name="connsiteY0" fmla="*/ 0 h 992971"/>
                          <a:gd name="connsiteX1" fmla="*/ 687099 w 751688"/>
                          <a:gd name="connsiteY1" fmla="*/ 902212 h 992971"/>
                          <a:gd name="connsiteX2" fmla="*/ 535648 w 751688"/>
                          <a:gd name="connsiteY2" fmla="*/ 998076 h 992971"/>
                          <a:gd name="connsiteX3" fmla="*/ 0 w 751688"/>
                          <a:gd name="connsiteY3" fmla="*/ 1000860 h 992971"/>
                          <a:gd name="connsiteX4" fmla="*/ 99019 w 751688"/>
                          <a:gd name="connsiteY4" fmla="*/ 3341 h 992971"/>
                          <a:gd name="connsiteX5" fmla="*/ 755958 w 751688"/>
                          <a:gd name="connsiteY5" fmla="*/ 0 h 9929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51688" h="992971">
                            <a:moveTo>
                              <a:pt x="755958" y="0"/>
                            </a:moveTo>
                            <a:cubicBezTo>
                              <a:pt x="755958" y="0"/>
                              <a:pt x="757071" y="644040"/>
                              <a:pt x="687099" y="902212"/>
                            </a:cubicBezTo>
                            <a:lnTo>
                              <a:pt x="535648" y="998076"/>
                            </a:lnTo>
                            <a:lnTo>
                              <a:pt x="0" y="1000860"/>
                            </a:lnTo>
                            <a:cubicBezTo>
                              <a:pt x="100411" y="729509"/>
                              <a:pt x="99019" y="3341"/>
                              <a:pt x="99019" y="3341"/>
                            </a:cubicBezTo>
                            <a:lnTo>
                              <a:pt x="755958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94" name="Freeform: Shape 194">
                        <a:extLst>
                          <a:ext uri="{FF2B5EF4-FFF2-40B4-BE49-F238E27FC236}">
                            <a16:creationId xmlns:a16="http://schemas.microsoft.com/office/drawing/2014/main" id="{4CBE3628-5C97-43C6-BD2C-845FC7778F6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768641" y="1502542"/>
                        <a:ext cx="148482" cy="92801"/>
                      </a:xfrm>
                      <a:custGeom>
                        <a:avLst/>
                        <a:gdLst>
                          <a:gd name="connsiteX0" fmla="*/ 464 w 148481"/>
                          <a:gd name="connsiteY0" fmla="*/ 98091 h 92801"/>
                          <a:gd name="connsiteX1" fmla="*/ 0 w 148481"/>
                          <a:gd name="connsiteY1" fmla="*/ 835 h 92801"/>
                          <a:gd name="connsiteX2" fmla="*/ 151915 w 148481"/>
                          <a:gd name="connsiteY2" fmla="*/ 0 h 928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48481" h="92801">
                            <a:moveTo>
                              <a:pt x="464" y="98091"/>
                            </a:moveTo>
                            <a:lnTo>
                              <a:pt x="0" y="835"/>
                            </a:lnTo>
                            <a:lnTo>
                              <a:pt x="151915" y="0"/>
                            </a:lnTo>
                            <a:close/>
                          </a:path>
                        </a:pathLst>
                      </a:custGeom>
                      <a:solidFill>
                        <a:srgbClr val="C9C9C9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83" name="Graphic 187">
                      <a:extLst>
                        <a:ext uri="{FF2B5EF4-FFF2-40B4-BE49-F238E27FC236}">
                          <a16:creationId xmlns:a16="http://schemas.microsoft.com/office/drawing/2014/main" id="{8F3AF197-B122-4C18-8367-C2E96C9F918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14232" y="443960"/>
                      <a:ext cx="519686" cy="686728"/>
                      <a:chOff x="4114232" y="443960"/>
                      <a:chExt cx="519686" cy="686728"/>
                    </a:xfrm>
                    <a:solidFill>
                      <a:schemeClr val="accent1"/>
                    </a:solidFill>
                  </p:grpSpPr>
                  <p:sp>
                    <p:nvSpPr>
                      <p:cNvPr id="291" name="Freeform: Shape 196">
                        <a:extLst>
                          <a:ext uri="{FF2B5EF4-FFF2-40B4-BE49-F238E27FC236}">
                            <a16:creationId xmlns:a16="http://schemas.microsoft.com/office/drawing/2014/main" id="{6ED2024E-78CF-4A57-9B0D-F3291751EEF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14232" y="443960"/>
                        <a:ext cx="519686" cy="686728"/>
                      </a:xfrm>
                      <a:custGeom>
                        <a:avLst/>
                        <a:gdLst>
                          <a:gd name="connsiteX0" fmla="*/ 522934 w 519686"/>
                          <a:gd name="connsiteY0" fmla="*/ 0 h 686728"/>
                          <a:gd name="connsiteX1" fmla="*/ 475327 w 519686"/>
                          <a:gd name="connsiteY1" fmla="*/ 624087 h 686728"/>
                          <a:gd name="connsiteX2" fmla="*/ 370555 w 519686"/>
                          <a:gd name="connsiteY2" fmla="*/ 690440 h 686728"/>
                          <a:gd name="connsiteX3" fmla="*/ 0 w 519686"/>
                          <a:gd name="connsiteY3" fmla="*/ 692389 h 686728"/>
                          <a:gd name="connsiteX4" fmla="*/ 68487 w 519686"/>
                          <a:gd name="connsiteY4" fmla="*/ 2320 h 686728"/>
                          <a:gd name="connsiteX5" fmla="*/ 522934 w 519686"/>
                          <a:gd name="connsiteY5" fmla="*/ 0 h 6867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19686" h="686728">
                            <a:moveTo>
                              <a:pt x="522934" y="0"/>
                            </a:moveTo>
                            <a:cubicBezTo>
                              <a:pt x="522934" y="0"/>
                              <a:pt x="523677" y="445538"/>
                              <a:pt x="475327" y="624087"/>
                            </a:cubicBezTo>
                            <a:lnTo>
                              <a:pt x="370555" y="690440"/>
                            </a:lnTo>
                            <a:lnTo>
                              <a:pt x="0" y="692389"/>
                            </a:lnTo>
                            <a:cubicBezTo>
                              <a:pt x="69415" y="504652"/>
                              <a:pt x="68487" y="2320"/>
                              <a:pt x="68487" y="2320"/>
                            </a:cubicBezTo>
                            <a:lnTo>
                              <a:pt x="522934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92" name="Freeform: Shape 197">
                        <a:extLst>
                          <a:ext uri="{FF2B5EF4-FFF2-40B4-BE49-F238E27FC236}">
                            <a16:creationId xmlns:a16="http://schemas.microsoft.com/office/drawing/2014/main" id="{B7C217AB-625D-4BB8-B00C-4C03A8A685E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84416" y="1066563"/>
                        <a:ext cx="102081" cy="64961"/>
                      </a:xfrm>
                      <a:custGeom>
                        <a:avLst/>
                        <a:gdLst>
                          <a:gd name="connsiteX0" fmla="*/ 278 w 102081"/>
                          <a:gd name="connsiteY0" fmla="*/ 67838 h 64960"/>
                          <a:gd name="connsiteX1" fmla="*/ 0 w 102081"/>
                          <a:gd name="connsiteY1" fmla="*/ 557 h 64960"/>
                          <a:gd name="connsiteX2" fmla="*/ 105051 w 102081"/>
                          <a:gd name="connsiteY2" fmla="*/ 0 h 649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02081" h="64960">
                            <a:moveTo>
                              <a:pt x="278" y="67838"/>
                            </a:moveTo>
                            <a:lnTo>
                              <a:pt x="0" y="557"/>
                            </a:lnTo>
                            <a:lnTo>
                              <a:pt x="105051" y="0"/>
                            </a:lnTo>
                            <a:close/>
                          </a:path>
                        </a:pathLst>
                      </a:custGeom>
                      <a:solidFill>
                        <a:srgbClr val="C9C9C9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84" name="Graphic 187">
                      <a:extLst>
                        <a:ext uri="{FF2B5EF4-FFF2-40B4-BE49-F238E27FC236}">
                          <a16:creationId xmlns:a16="http://schemas.microsoft.com/office/drawing/2014/main" id="{8BBB02E9-37A6-4545-820F-5A27573C6EC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74460" y="1413361"/>
                      <a:ext cx="436165" cy="510406"/>
                      <a:chOff x="4174460" y="1413361"/>
                      <a:chExt cx="436165" cy="510406"/>
                    </a:xfrm>
                    <a:solidFill>
                      <a:schemeClr val="accent1"/>
                    </a:solidFill>
                  </p:grpSpPr>
                  <p:sp>
                    <p:nvSpPr>
                      <p:cNvPr id="289" name="Freeform: Shape 199">
                        <a:extLst>
                          <a:ext uri="{FF2B5EF4-FFF2-40B4-BE49-F238E27FC236}">
                            <a16:creationId xmlns:a16="http://schemas.microsoft.com/office/drawing/2014/main" id="{979F7E6E-5F71-4D22-A857-19458F44F28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174460" y="1413361"/>
                        <a:ext cx="436165" cy="510406"/>
                      </a:xfrm>
                      <a:custGeom>
                        <a:avLst/>
                        <a:gdLst>
                          <a:gd name="connsiteX0" fmla="*/ 439320 w 436165"/>
                          <a:gd name="connsiteY0" fmla="*/ 0 h 510405"/>
                          <a:gd name="connsiteX1" fmla="*/ 399045 w 436165"/>
                          <a:gd name="connsiteY1" fmla="*/ 460293 h 510405"/>
                          <a:gd name="connsiteX2" fmla="*/ 311069 w 436165"/>
                          <a:gd name="connsiteY2" fmla="*/ 509292 h 510405"/>
                          <a:gd name="connsiteX3" fmla="*/ 0 w 436165"/>
                          <a:gd name="connsiteY3" fmla="*/ 510870 h 510405"/>
                          <a:gd name="connsiteX4" fmla="*/ 57815 w 436165"/>
                          <a:gd name="connsiteY4" fmla="*/ 1949 h 510405"/>
                          <a:gd name="connsiteX5" fmla="*/ 439320 w 436165"/>
                          <a:gd name="connsiteY5" fmla="*/ 0 h 5104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436165" h="510405">
                            <a:moveTo>
                              <a:pt x="439320" y="0"/>
                            </a:moveTo>
                            <a:cubicBezTo>
                              <a:pt x="439320" y="0"/>
                              <a:pt x="439692" y="328609"/>
                              <a:pt x="399045" y="460293"/>
                            </a:cubicBezTo>
                            <a:lnTo>
                              <a:pt x="311069" y="509292"/>
                            </a:lnTo>
                            <a:lnTo>
                              <a:pt x="0" y="510870"/>
                            </a:lnTo>
                            <a:cubicBezTo>
                              <a:pt x="58372" y="372411"/>
                              <a:pt x="57815" y="1949"/>
                              <a:pt x="57815" y="1949"/>
                            </a:cubicBezTo>
                            <a:lnTo>
                              <a:pt x="439320" y="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90" name="Freeform: Shape 200">
                        <a:extLst>
                          <a:ext uri="{FF2B5EF4-FFF2-40B4-BE49-F238E27FC236}">
                            <a16:creationId xmlns:a16="http://schemas.microsoft.com/office/drawing/2014/main" id="{41D0BA1D-DE88-4BBE-942A-289BB52DC79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485251" y="1872540"/>
                        <a:ext cx="83521" cy="46401"/>
                      </a:xfrm>
                      <a:custGeom>
                        <a:avLst/>
                        <a:gdLst>
                          <a:gd name="connsiteX0" fmla="*/ 279 w 83520"/>
                          <a:gd name="connsiteY0" fmla="*/ 50113 h 46400"/>
                          <a:gd name="connsiteX1" fmla="*/ 0 w 83520"/>
                          <a:gd name="connsiteY1" fmla="*/ 464 h 46400"/>
                          <a:gd name="connsiteX2" fmla="*/ 88254 w 83520"/>
                          <a:gd name="connsiteY2" fmla="*/ 0 h 4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83520" h="46400">
                            <a:moveTo>
                              <a:pt x="279" y="50113"/>
                            </a:moveTo>
                            <a:lnTo>
                              <a:pt x="0" y="464"/>
                            </a:lnTo>
                            <a:lnTo>
                              <a:pt x="88254" y="0"/>
                            </a:lnTo>
                            <a:close/>
                          </a:path>
                        </a:pathLst>
                      </a:custGeom>
                      <a:solidFill>
                        <a:srgbClr val="C9C9C9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  <p:grpSp>
                  <p:nvGrpSpPr>
                    <p:cNvPr id="285" name="Graphic 187">
                      <a:extLst>
                        <a:ext uri="{FF2B5EF4-FFF2-40B4-BE49-F238E27FC236}">
                          <a16:creationId xmlns:a16="http://schemas.microsoft.com/office/drawing/2014/main" id="{7D82A3BA-5D36-4677-B75A-64C7D26D212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258607" y="2176928"/>
                      <a:ext cx="1076492" cy="380484"/>
                      <a:chOff x="3258607" y="2176928"/>
                      <a:chExt cx="1076492" cy="380484"/>
                    </a:xfrm>
                    <a:solidFill>
                      <a:srgbClr val="FFFFFF"/>
                    </a:solidFill>
                  </p:grpSpPr>
                  <p:sp>
                    <p:nvSpPr>
                      <p:cNvPr id="286" name="Freeform: Shape 202">
                        <a:extLst>
                          <a:ext uri="{FF2B5EF4-FFF2-40B4-BE49-F238E27FC236}">
                            <a16:creationId xmlns:a16="http://schemas.microsoft.com/office/drawing/2014/main" id="{42AF4B04-F2F8-4B8C-8138-35FA026B4AA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58607" y="2176928"/>
                        <a:ext cx="928011" cy="46401"/>
                      </a:xfrm>
                      <a:custGeom>
                        <a:avLst/>
                        <a:gdLst>
                          <a:gd name="connsiteX0" fmla="*/ 0 w 928010"/>
                          <a:gd name="connsiteY0" fmla="*/ 0 h 46400"/>
                          <a:gd name="connsiteX1" fmla="*/ 937013 w 928010"/>
                          <a:gd name="connsiteY1" fmla="*/ 0 h 46400"/>
                          <a:gd name="connsiteX2" fmla="*/ 937013 w 928010"/>
                          <a:gd name="connsiteY2" fmla="*/ 48721 h 46400"/>
                          <a:gd name="connsiteX3" fmla="*/ 0 w 928010"/>
                          <a:gd name="connsiteY3" fmla="*/ 48721 h 4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928010" h="46400">
                            <a:moveTo>
                              <a:pt x="0" y="0"/>
                            </a:moveTo>
                            <a:lnTo>
                              <a:pt x="937013" y="0"/>
                            </a:lnTo>
                            <a:lnTo>
                              <a:pt x="937013" y="48721"/>
                            </a:lnTo>
                            <a:lnTo>
                              <a:pt x="0" y="487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87" name="Freeform: Shape 203">
                        <a:extLst>
                          <a:ext uri="{FF2B5EF4-FFF2-40B4-BE49-F238E27FC236}">
                            <a16:creationId xmlns:a16="http://schemas.microsoft.com/office/drawing/2014/main" id="{0D1CFB79-3CC5-49B5-AD21-E93A1EEAD6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58607" y="2514909"/>
                        <a:ext cx="1076492" cy="46401"/>
                      </a:xfrm>
                      <a:custGeom>
                        <a:avLst/>
                        <a:gdLst>
                          <a:gd name="connsiteX0" fmla="*/ 0 w 1076492"/>
                          <a:gd name="connsiteY0" fmla="*/ 0 h 46400"/>
                          <a:gd name="connsiteX1" fmla="*/ 1080669 w 1076492"/>
                          <a:gd name="connsiteY1" fmla="*/ 0 h 46400"/>
                          <a:gd name="connsiteX2" fmla="*/ 1080669 w 1076492"/>
                          <a:gd name="connsiteY2" fmla="*/ 48721 h 46400"/>
                          <a:gd name="connsiteX3" fmla="*/ 0 w 1076492"/>
                          <a:gd name="connsiteY3" fmla="*/ 48721 h 4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76492" h="46400">
                            <a:moveTo>
                              <a:pt x="0" y="0"/>
                            </a:moveTo>
                            <a:lnTo>
                              <a:pt x="1080669" y="0"/>
                            </a:lnTo>
                            <a:lnTo>
                              <a:pt x="1080669" y="48721"/>
                            </a:lnTo>
                            <a:lnTo>
                              <a:pt x="0" y="48721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  <p:sp>
                    <p:nvSpPr>
                      <p:cNvPr id="288" name="Freeform: Shape 204">
                        <a:extLst>
                          <a:ext uri="{FF2B5EF4-FFF2-40B4-BE49-F238E27FC236}">
                            <a16:creationId xmlns:a16="http://schemas.microsoft.com/office/drawing/2014/main" id="{B4BA98EB-00AE-4B5E-B503-BEFF6DC29AF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258607" y="2345919"/>
                        <a:ext cx="658888" cy="46401"/>
                      </a:xfrm>
                      <a:custGeom>
                        <a:avLst/>
                        <a:gdLst>
                          <a:gd name="connsiteX0" fmla="*/ 0 w 658887"/>
                          <a:gd name="connsiteY0" fmla="*/ 0 h 46400"/>
                          <a:gd name="connsiteX1" fmla="*/ 665569 w 658887"/>
                          <a:gd name="connsiteY1" fmla="*/ 0 h 46400"/>
                          <a:gd name="connsiteX2" fmla="*/ 665569 w 658887"/>
                          <a:gd name="connsiteY2" fmla="*/ 48720 h 46400"/>
                          <a:gd name="connsiteX3" fmla="*/ 0 w 658887"/>
                          <a:gd name="connsiteY3" fmla="*/ 48720 h 4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58887" h="46400">
                            <a:moveTo>
                              <a:pt x="0" y="0"/>
                            </a:moveTo>
                            <a:lnTo>
                              <a:pt x="665569" y="0"/>
                            </a:lnTo>
                            <a:lnTo>
                              <a:pt x="665569" y="48720"/>
                            </a:lnTo>
                            <a:lnTo>
                              <a:pt x="0" y="48720"/>
                            </a:ln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272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en-ID"/>
                      </a:p>
                    </p:txBody>
                  </p:sp>
                </p:grpSp>
              </p:grpSp>
              <p:grpSp>
                <p:nvGrpSpPr>
                  <p:cNvPr id="216" name="Graphic 187">
                    <a:extLst>
                      <a:ext uri="{FF2B5EF4-FFF2-40B4-BE49-F238E27FC236}">
                        <a16:creationId xmlns:a16="http://schemas.microsoft.com/office/drawing/2014/main" id="{EA8C0736-0C10-464C-95F9-B777F219169A}"/>
                      </a:ext>
                    </a:extLst>
                  </p:cNvPr>
                  <p:cNvGrpSpPr/>
                  <p:nvPr/>
                </p:nvGrpSpPr>
                <p:grpSpPr>
                  <a:xfrm>
                    <a:off x="3722593" y="1307842"/>
                    <a:ext cx="5512384" cy="5540225"/>
                    <a:chOff x="3722593" y="1307842"/>
                    <a:chExt cx="5512384" cy="5540225"/>
                  </a:xfrm>
                  <a:solidFill>
                    <a:schemeClr val="accent1"/>
                  </a:solidFill>
                </p:grpSpPr>
                <p:sp>
                  <p:nvSpPr>
                    <p:cNvPr id="238" name="Freeform: Shape 206">
                      <a:extLst>
                        <a:ext uri="{FF2B5EF4-FFF2-40B4-BE49-F238E27FC236}">
                          <a16:creationId xmlns:a16="http://schemas.microsoft.com/office/drawing/2014/main" id="{29CEFFE4-E05A-4756-85C7-F4770B6147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11226" y="3613869"/>
                      <a:ext cx="1076492" cy="55681"/>
                    </a:xfrm>
                    <a:custGeom>
                      <a:avLst/>
                      <a:gdLst>
                        <a:gd name="connsiteX0" fmla="*/ 1078720 w 1076492"/>
                        <a:gd name="connsiteY0" fmla="*/ 64033 h 55680"/>
                        <a:gd name="connsiteX1" fmla="*/ 0 w 1076492"/>
                        <a:gd name="connsiteY1" fmla="*/ 64033 h 55680"/>
                        <a:gd name="connsiteX2" fmla="*/ 0 w 1076492"/>
                        <a:gd name="connsiteY2" fmla="*/ 0 h 55680"/>
                        <a:gd name="connsiteX3" fmla="*/ 1078720 w 1076492"/>
                        <a:gd name="connsiteY3" fmla="*/ 0 h 556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6492" h="55680">
                          <a:moveTo>
                            <a:pt x="1078720" y="64033"/>
                          </a:moveTo>
                          <a:lnTo>
                            <a:pt x="0" y="64033"/>
                          </a:lnTo>
                          <a:lnTo>
                            <a:pt x="0" y="0"/>
                          </a:lnTo>
                          <a:lnTo>
                            <a:pt x="1078720" y="0"/>
                          </a:lnTo>
                          <a:close/>
                        </a:path>
                      </a:pathLst>
                    </a:custGeom>
                    <a:solidFill>
                      <a:srgbClr val="E2D2C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9" name="Freeform: Shape 207">
                      <a:extLst>
                        <a:ext uri="{FF2B5EF4-FFF2-40B4-BE49-F238E27FC236}">
                          <a16:creationId xmlns:a16="http://schemas.microsoft.com/office/drawing/2014/main" id="{DB355A7A-F3CE-4DA5-94CE-FE622D37A7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250816" y="3844563"/>
                      <a:ext cx="92801" cy="2904674"/>
                    </a:xfrm>
                    <a:custGeom>
                      <a:avLst/>
                      <a:gdLst>
                        <a:gd name="connsiteX0" fmla="*/ 0 w 92801"/>
                        <a:gd name="connsiteY0" fmla="*/ 0 h 2904673"/>
                        <a:gd name="connsiteX1" fmla="*/ 94564 w 92801"/>
                        <a:gd name="connsiteY1" fmla="*/ 0 h 2904673"/>
                        <a:gd name="connsiteX2" fmla="*/ 94564 w 92801"/>
                        <a:gd name="connsiteY2" fmla="*/ 2912098 h 2904673"/>
                        <a:gd name="connsiteX3" fmla="*/ 0 w 92801"/>
                        <a:gd name="connsiteY3" fmla="*/ 2912098 h 29046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2801" h="2904673">
                          <a:moveTo>
                            <a:pt x="0" y="0"/>
                          </a:moveTo>
                          <a:lnTo>
                            <a:pt x="94564" y="0"/>
                          </a:lnTo>
                          <a:lnTo>
                            <a:pt x="94564" y="2912098"/>
                          </a:lnTo>
                          <a:lnTo>
                            <a:pt x="0" y="2912098"/>
                          </a:lnTo>
                          <a:close/>
                        </a:path>
                      </a:pathLst>
                    </a:custGeom>
                    <a:solidFill>
                      <a:srgbClr val="706865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0" name="Freeform: Shape 208">
                      <a:extLst>
                        <a:ext uri="{FF2B5EF4-FFF2-40B4-BE49-F238E27FC236}">
                          <a16:creationId xmlns:a16="http://schemas.microsoft.com/office/drawing/2014/main" id="{6D77B01C-7065-4C31-ADC3-CAD324063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30199" y="3595782"/>
                      <a:ext cx="742409" cy="83521"/>
                    </a:xfrm>
                    <a:custGeom>
                      <a:avLst/>
                      <a:gdLst>
                        <a:gd name="connsiteX0" fmla="*/ 749833 w 742408"/>
                        <a:gd name="connsiteY0" fmla="*/ 91409 h 83520"/>
                        <a:gd name="connsiteX1" fmla="*/ 0 w 742408"/>
                        <a:gd name="connsiteY1" fmla="*/ 91409 h 83520"/>
                        <a:gd name="connsiteX2" fmla="*/ 0 w 742408"/>
                        <a:gd name="connsiteY2" fmla="*/ 0 h 83520"/>
                        <a:gd name="connsiteX3" fmla="*/ 749833 w 742408"/>
                        <a:gd name="connsiteY3" fmla="*/ 0 h 83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2408" h="83520">
                          <a:moveTo>
                            <a:pt x="749833" y="91409"/>
                          </a:moveTo>
                          <a:lnTo>
                            <a:pt x="0" y="91409"/>
                          </a:lnTo>
                          <a:lnTo>
                            <a:pt x="0" y="0"/>
                          </a:lnTo>
                          <a:lnTo>
                            <a:pt x="749833" y="0"/>
                          </a:lnTo>
                          <a:close/>
                        </a:path>
                      </a:pathLst>
                    </a:custGeom>
                    <a:solidFill>
                      <a:srgbClr val="CCBDB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1" name="Freeform: Shape 209">
                      <a:extLst>
                        <a:ext uri="{FF2B5EF4-FFF2-40B4-BE49-F238E27FC236}">
                          <a16:creationId xmlns:a16="http://schemas.microsoft.com/office/drawing/2014/main" id="{2C95FEDE-2DD0-4C78-AAF5-2F7C09FF11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63129" y="2815501"/>
                      <a:ext cx="278403" cy="853770"/>
                    </a:xfrm>
                    <a:custGeom>
                      <a:avLst/>
                      <a:gdLst>
                        <a:gd name="connsiteX0" fmla="*/ 283971 w 278403"/>
                        <a:gd name="connsiteY0" fmla="*/ 862401 h 853769"/>
                        <a:gd name="connsiteX1" fmla="*/ 0 w 278403"/>
                        <a:gd name="connsiteY1" fmla="*/ 862401 h 853769"/>
                        <a:gd name="connsiteX2" fmla="*/ 0 w 278403"/>
                        <a:gd name="connsiteY2" fmla="*/ 0 h 853769"/>
                        <a:gd name="connsiteX3" fmla="*/ 283971 w 278403"/>
                        <a:gd name="connsiteY3" fmla="*/ 0 h 8537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8403" h="853769">
                          <a:moveTo>
                            <a:pt x="283971" y="862401"/>
                          </a:moveTo>
                          <a:lnTo>
                            <a:pt x="0" y="862401"/>
                          </a:lnTo>
                          <a:lnTo>
                            <a:pt x="0" y="0"/>
                          </a:lnTo>
                          <a:lnTo>
                            <a:pt x="283971" y="0"/>
                          </a:lnTo>
                          <a:close/>
                        </a:path>
                      </a:pathLst>
                    </a:custGeom>
                    <a:solidFill>
                      <a:schemeClr val="tx2">
                        <a:lumMod val="50000"/>
                      </a:schemeClr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2" name="Freeform: Shape 210">
                      <a:extLst>
                        <a:ext uri="{FF2B5EF4-FFF2-40B4-BE49-F238E27FC236}">
                          <a16:creationId xmlns:a16="http://schemas.microsoft.com/office/drawing/2014/main" id="{7558A584-9CBD-4AF0-AFDC-E085B5EA64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2593" y="3679034"/>
                      <a:ext cx="4148208" cy="157762"/>
                    </a:xfrm>
                    <a:custGeom>
                      <a:avLst/>
                      <a:gdLst>
                        <a:gd name="connsiteX0" fmla="*/ 4154333 w 4148208"/>
                        <a:gd name="connsiteY0" fmla="*/ 165557 h 157761"/>
                        <a:gd name="connsiteX1" fmla="*/ 0 w 4148208"/>
                        <a:gd name="connsiteY1" fmla="*/ 165557 h 157761"/>
                        <a:gd name="connsiteX2" fmla="*/ 0 w 4148208"/>
                        <a:gd name="connsiteY2" fmla="*/ 0 h 157761"/>
                        <a:gd name="connsiteX3" fmla="*/ 4154333 w 4148208"/>
                        <a:gd name="connsiteY3" fmla="*/ 0 h 1577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148208" h="157761">
                          <a:moveTo>
                            <a:pt x="4154333" y="165557"/>
                          </a:moveTo>
                          <a:lnTo>
                            <a:pt x="0" y="165557"/>
                          </a:lnTo>
                          <a:lnTo>
                            <a:pt x="0" y="0"/>
                          </a:lnTo>
                          <a:lnTo>
                            <a:pt x="4154333" y="0"/>
                          </a:lnTo>
                          <a:close/>
                        </a:path>
                      </a:pathLst>
                    </a:custGeom>
                    <a:solidFill>
                      <a:srgbClr val="B59074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3" name="Freeform: Shape 211">
                      <a:extLst>
                        <a:ext uri="{FF2B5EF4-FFF2-40B4-BE49-F238E27FC236}">
                          <a16:creationId xmlns:a16="http://schemas.microsoft.com/office/drawing/2014/main" id="{A364360D-5C55-4D95-AB38-1520C1C7D1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15191" y="2398822"/>
                      <a:ext cx="788809" cy="1494097"/>
                    </a:xfrm>
                    <a:custGeom>
                      <a:avLst/>
                      <a:gdLst>
                        <a:gd name="connsiteX0" fmla="*/ 459008 w 788809"/>
                        <a:gd name="connsiteY0" fmla="*/ 278025 h 1494097"/>
                        <a:gd name="connsiteX1" fmla="*/ 379941 w 788809"/>
                        <a:gd name="connsiteY1" fmla="*/ 991479 h 1494097"/>
                        <a:gd name="connsiteX2" fmla="*/ 199 w 788809"/>
                        <a:gd name="connsiteY2" fmla="*/ 1230628 h 1494097"/>
                        <a:gd name="connsiteX3" fmla="*/ 175779 w 788809"/>
                        <a:gd name="connsiteY3" fmla="*/ 1499473 h 1494097"/>
                        <a:gd name="connsiteX4" fmla="*/ 792349 w 788809"/>
                        <a:gd name="connsiteY4" fmla="*/ 982199 h 1494097"/>
                        <a:gd name="connsiteX5" fmla="*/ 680895 w 788809"/>
                        <a:gd name="connsiteY5" fmla="*/ 11871 h 1494097"/>
                        <a:gd name="connsiteX6" fmla="*/ 509399 w 788809"/>
                        <a:gd name="connsiteY6" fmla="*/ 64582 h 1494097"/>
                        <a:gd name="connsiteX7" fmla="*/ 459008 w 788809"/>
                        <a:gd name="connsiteY7" fmla="*/ 278025 h 14940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88809" h="1494097">
                          <a:moveTo>
                            <a:pt x="459008" y="278025"/>
                          </a:moveTo>
                          <a:cubicBezTo>
                            <a:pt x="459008" y="278025"/>
                            <a:pt x="504480" y="915197"/>
                            <a:pt x="379941" y="991479"/>
                          </a:cubicBezTo>
                          <a:cubicBezTo>
                            <a:pt x="301989" y="1039272"/>
                            <a:pt x="-8988" y="1200375"/>
                            <a:pt x="199" y="1230628"/>
                          </a:cubicBezTo>
                          <a:cubicBezTo>
                            <a:pt x="9387" y="1260881"/>
                            <a:pt x="175779" y="1499473"/>
                            <a:pt x="175779" y="1499473"/>
                          </a:cubicBezTo>
                          <a:cubicBezTo>
                            <a:pt x="175779" y="1499473"/>
                            <a:pt x="773139" y="1106089"/>
                            <a:pt x="792349" y="982199"/>
                          </a:cubicBezTo>
                          <a:cubicBezTo>
                            <a:pt x="811188" y="861094"/>
                            <a:pt x="762931" y="49270"/>
                            <a:pt x="680895" y="11871"/>
                          </a:cubicBezTo>
                          <a:cubicBezTo>
                            <a:pt x="619368" y="-16155"/>
                            <a:pt x="586888" y="7046"/>
                            <a:pt x="509399" y="64582"/>
                          </a:cubicBezTo>
                          <a:cubicBezTo>
                            <a:pt x="400636" y="145227"/>
                            <a:pt x="459008" y="278025"/>
                            <a:pt x="459008" y="278025"/>
                          </a:cubicBezTo>
                          <a:close/>
                        </a:path>
                      </a:pathLst>
                    </a:custGeom>
                    <a:solidFill>
                      <a:srgbClr val="D44040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4" name="Freeform: Shape 212">
                      <a:extLst>
                        <a:ext uri="{FF2B5EF4-FFF2-40B4-BE49-F238E27FC236}">
                          <a16:creationId xmlns:a16="http://schemas.microsoft.com/office/drawing/2014/main" id="{11C18A12-5CC4-418C-B2F4-59AD7AA98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32931" y="2688842"/>
                      <a:ext cx="167042" cy="167042"/>
                    </a:xfrm>
                    <a:custGeom>
                      <a:avLst/>
                      <a:gdLst>
                        <a:gd name="connsiteX0" fmla="*/ 52618 w 167041"/>
                        <a:gd name="connsiteY0" fmla="*/ 169895 h 167041"/>
                        <a:gd name="connsiteX1" fmla="*/ 0 w 167041"/>
                        <a:gd name="connsiteY1" fmla="*/ 150407 h 167041"/>
                        <a:gd name="connsiteX2" fmla="*/ 94286 w 167041"/>
                        <a:gd name="connsiteY2" fmla="*/ 69 h 167041"/>
                        <a:gd name="connsiteX3" fmla="*/ 168527 w 167041"/>
                        <a:gd name="connsiteY3" fmla="*/ 15289 h 167041"/>
                        <a:gd name="connsiteX4" fmla="*/ 52618 w 167041"/>
                        <a:gd name="connsiteY4" fmla="*/ 169895 h 167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7041" h="167041">
                          <a:moveTo>
                            <a:pt x="52618" y="169895"/>
                          </a:moveTo>
                          <a:lnTo>
                            <a:pt x="0" y="150407"/>
                          </a:lnTo>
                          <a:cubicBezTo>
                            <a:pt x="0" y="150407"/>
                            <a:pt x="65610" y="-3736"/>
                            <a:pt x="94286" y="69"/>
                          </a:cubicBezTo>
                          <a:cubicBezTo>
                            <a:pt x="127323" y="4431"/>
                            <a:pt x="168527" y="15289"/>
                            <a:pt x="168527" y="15289"/>
                          </a:cubicBezTo>
                          <a:lnTo>
                            <a:pt x="52618" y="169895"/>
                          </a:lnTo>
                          <a:close/>
                        </a:path>
                      </a:pathLst>
                    </a:custGeom>
                    <a:solidFill>
                      <a:srgbClr val="EAD8CF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5" name="Freeform: Shape 213">
                      <a:extLst>
                        <a:ext uri="{FF2B5EF4-FFF2-40B4-BE49-F238E27FC236}">
                          <a16:creationId xmlns:a16="http://schemas.microsoft.com/office/drawing/2014/main" id="{B2712833-AF8A-42D6-8FA1-A6C0A4714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3578" y="2678611"/>
                      <a:ext cx="334084" cy="269123"/>
                    </a:xfrm>
                    <a:custGeom>
                      <a:avLst/>
                      <a:gdLst>
                        <a:gd name="connsiteX0" fmla="*/ 0 w 334083"/>
                        <a:gd name="connsiteY0" fmla="*/ 206761 h 269123"/>
                        <a:gd name="connsiteX1" fmla="*/ 111918 w 334083"/>
                        <a:gd name="connsiteY1" fmla="*/ 0 h 269123"/>
                        <a:gd name="connsiteX2" fmla="*/ 336682 w 334083"/>
                        <a:gd name="connsiteY2" fmla="*/ 30531 h 269123"/>
                        <a:gd name="connsiteX3" fmla="*/ 215298 w 334083"/>
                        <a:gd name="connsiteY3" fmla="*/ 269494 h 269123"/>
                        <a:gd name="connsiteX4" fmla="*/ 0 w 334083"/>
                        <a:gd name="connsiteY4" fmla="*/ 206761 h 2691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34083" h="269123">
                          <a:moveTo>
                            <a:pt x="0" y="206761"/>
                          </a:moveTo>
                          <a:cubicBezTo>
                            <a:pt x="6775" y="201749"/>
                            <a:pt x="111918" y="0"/>
                            <a:pt x="111918" y="0"/>
                          </a:cubicBezTo>
                          <a:lnTo>
                            <a:pt x="336682" y="30531"/>
                          </a:lnTo>
                          <a:lnTo>
                            <a:pt x="215298" y="269494"/>
                          </a:lnTo>
                          <a:lnTo>
                            <a:pt x="0" y="206761"/>
                          </a:lnTo>
                          <a:close/>
                        </a:path>
                      </a:pathLst>
                    </a:custGeom>
                    <a:solidFill>
                      <a:srgbClr val="DA9B5B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6" name="Freeform: Shape 214">
                      <a:extLst>
                        <a:ext uri="{FF2B5EF4-FFF2-40B4-BE49-F238E27FC236}">
                          <a16:creationId xmlns:a16="http://schemas.microsoft.com/office/drawing/2014/main" id="{7BD3F3EA-4D89-4290-9DEC-3CF658C07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39307" y="6342456"/>
                      <a:ext cx="241283" cy="167042"/>
                    </a:xfrm>
                    <a:custGeom>
                      <a:avLst/>
                      <a:gdLst>
                        <a:gd name="connsiteX0" fmla="*/ 0 w 241282"/>
                        <a:gd name="connsiteY0" fmla="*/ 16646 h 167041"/>
                        <a:gd name="connsiteX1" fmla="*/ 20880 w 241282"/>
                        <a:gd name="connsiteY1" fmla="*/ 164942 h 167041"/>
                        <a:gd name="connsiteX2" fmla="*/ 227548 w 241282"/>
                        <a:gd name="connsiteY2" fmla="*/ 153527 h 167041"/>
                        <a:gd name="connsiteX3" fmla="*/ 244067 w 241282"/>
                        <a:gd name="connsiteY3" fmla="*/ 34 h 167041"/>
                        <a:gd name="connsiteX4" fmla="*/ 0 w 241282"/>
                        <a:gd name="connsiteY4" fmla="*/ 16646 h 167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282" h="167041">
                          <a:moveTo>
                            <a:pt x="0" y="16646"/>
                          </a:moveTo>
                          <a:cubicBezTo>
                            <a:pt x="0" y="16646"/>
                            <a:pt x="18560" y="145547"/>
                            <a:pt x="20880" y="164942"/>
                          </a:cubicBezTo>
                          <a:cubicBezTo>
                            <a:pt x="23200" y="184337"/>
                            <a:pt x="227548" y="153527"/>
                            <a:pt x="227548" y="153527"/>
                          </a:cubicBezTo>
                          <a:lnTo>
                            <a:pt x="244067" y="34"/>
                          </a:lnTo>
                          <a:cubicBezTo>
                            <a:pt x="244067" y="34"/>
                            <a:pt x="25520" y="-1543"/>
                            <a:pt x="0" y="16646"/>
                          </a:cubicBezTo>
                          <a:close/>
                        </a:path>
                      </a:pathLst>
                    </a:custGeom>
                    <a:solidFill>
                      <a:srgbClr val="424773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7" name="Freeform: Shape 215">
                      <a:extLst>
                        <a:ext uri="{FF2B5EF4-FFF2-40B4-BE49-F238E27FC236}">
                          <a16:creationId xmlns:a16="http://schemas.microsoft.com/office/drawing/2014/main" id="{B3655A1A-9DA4-4D27-8F23-2E1A9366F7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03496" y="6482249"/>
                      <a:ext cx="603207" cy="334084"/>
                    </a:xfrm>
                    <a:custGeom>
                      <a:avLst/>
                      <a:gdLst>
                        <a:gd name="connsiteX0" fmla="*/ 354557 w 603206"/>
                        <a:gd name="connsiteY0" fmla="*/ 8723 h 334083"/>
                        <a:gd name="connsiteX1" fmla="*/ 227234 w 603206"/>
                        <a:gd name="connsiteY1" fmla="*/ 120270 h 334083"/>
                        <a:gd name="connsiteX2" fmla="*/ 29196 w 603206"/>
                        <a:gd name="connsiteY2" fmla="*/ 202585 h 334083"/>
                        <a:gd name="connsiteX3" fmla="*/ 191877 w 603206"/>
                        <a:gd name="connsiteY3" fmla="*/ 334641 h 334083"/>
                        <a:gd name="connsiteX4" fmla="*/ 605120 w 603206"/>
                        <a:gd name="connsiteY4" fmla="*/ 308285 h 334083"/>
                        <a:gd name="connsiteX5" fmla="*/ 564844 w 603206"/>
                        <a:gd name="connsiteY5" fmla="*/ 0 h 334083"/>
                        <a:gd name="connsiteX6" fmla="*/ 354557 w 603206"/>
                        <a:gd name="connsiteY6" fmla="*/ 8723 h 33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03206" h="334083">
                          <a:moveTo>
                            <a:pt x="354557" y="8723"/>
                          </a:moveTo>
                          <a:cubicBezTo>
                            <a:pt x="354557" y="8723"/>
                            <a:pt x="289782" y="86398"/>
                            <a:pt x="227234" y="120270"/>
                          </a:cubicBezTo>
                          <a:cubicBezTo>
                            <a:pt x="164593" y="154142"/>
                            <a:pt x="66224" y="167506"/>
                            <a:pt x="29196" y="202585"/>
                          </a:cubicBezTo>
                          <a:cubicBezTo>
                            <a:pt x="2470" y="227919"/>
                            <a:pt x="-68152" y="336775"/>
                            <a:pt x="191877" y="334641"/>
                          </a:cubicBezTo>
                          <a:cubicBezTo>
                            <a:pt x="451906" y="332414"/>
                            <a:pt x="577280" y="350045"/>
                            <a:pt x="605120" y="308285"/>
                          </a:cubicBezTo>
                          <a:cubicBezTo>
                            <a:pt x="632961" y="266524"/>
                            <a:pt x="564844" y="0"/>
                            <a:pt x="564844" y="0"/>
                          </a:cubicBezTo>
                          <a:cubicBezTo>
                            <a:pt x="564844" y="0"/>
                            <a:pt x="503224" y="22180"/>
                            <a:pt x="354557" y="8723"/>
                          </a:cubicBezTo>
                          <a:close/>
                        </a:path>
                      </a:pathLst>
                    </a:custGeom>
                    <a:solidFill>
                      <a:srgbClr val="292C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8" name="Freeform: Shape 216">
                      <a:extLst>
                        <a:ext uri="{FF2B5EF4-FFF2-40B4-BE49-F238E27FC236}">
                          <a16:creationId xmlns:a16="http://schemas.microsoft.com/office/drawing/2014/main" id="{AFBEE697-D099-4E59-A295-0D0A78CAB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30348" y="6343662"/>
                      <a:ext cx="241283" cy="167042"/>
                    </a:xfrm>
                    <a:custGeom>
                      <a:avLst/>
                      <a:gdLst>
                        <a:gd name="connsiteX0" fmla="*/ 0 w 241282"/>
                        <a:gd name="connsiteY0" fmla="*/ 16646 h 167041"/>
                        <a:gd name="connsiteX1" fmla="*/ 20880 w 241282"/>
                        <a:gd name="connsiteY1" fmla="*/ 164942 h 167041"/>
                        <a:gd name="connsiteX2" fmla="*/ 227548 w 241282"/>
                        <a:gd name="connsiteY2" fmla="*/ 153527 h 167041"/>
                        <a:gd name="connsiteX3" fmla="*/ 244067 w 241282"/>
                        <a:gd name="connsiteY3" fmla="*/ 34 h 167041"/>
                        <a:gd name="connsiteX4" fmla="*/ 0 w 241282"/>
                        <a:gd name="connsiteY4" fmla="*/ 16646 h 1670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1282" h="167041">
                          <a:moveTo>
                            <a:pt x="0" y="16646"/>
                          </a:moveTo>
                          <a:cubicBezTo>
                            <a:pt x="0" y="16646"/>
                            <a:pt x="18560" y="145547"/>
                            <a:pt x="20880" y="164942"/>
                          </a:cubicBezTo>
                          <a:cubicBezTo>
                            <a:pt x="23200" y="184337"/>
                            <a:pt x="227548" y="153527"/>
                            <a:pt x="227548" y="153527"/>
                          </a:cubicBezTo>
                          <a:lnTo>
                            <a:pt x="244067" y="34"/>
                          </a:lnTo>
                          <a:cubicBezTo>
                            <a:pt x="244067" y="34"/>
                            <a:pt x="25520" y="-1544"/>
                            <a:pt x="0" y="16646"/>
                          </a:cubicBezTo>
                          <a:close/>
                        </a:path>
                      </a:pathLst>
                    </a:custGeom>
                    <a:solidFill>
                      <a:srgbClr val="424773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49" name="Freeform: Shape 217">
                      <a:extLst>
                        <a:ext uri="{FF2B5EF4-FFF2-40B4-BE49-F238E27FC236}">
                          <a16:creationId xmlns:a16="http://schemas.microsoft.com/office/drawing/2014/main" id="{5E6BABD6-3FDB-4558-B7DB-CC7273C675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4480" y="6483455"/>
                      <a:ext cx="723848" cy="334084"/>
                    </a:xfrm>
                    <a:custGeom>
                      <a:avLst/>
                      <a:gdLst>
                        <a:gd name="connsiteX0" fmla="*/ 474614 w 723848"/>
                        <a:gd name="connsiteY0" fmla="*/ 8723 h 334083"/>
                        <a:gd name="connsiteX1" fmla="*/ 347291 w 723848"/>
                        <a:gd name="connsiteY1" fmla="*/ 120270 h 334083"/>
                        <a:gd name="connsiteX2" fmla="*/ 17291 w 723848"/>
                        <a:gd name="connsiteY2" fmla="*/ 216969 h 334083"/>
                        <a:gd name="connsiteX3" fmla="*/ 312027 w 723848"/>
                        <a:gd name="connsiteY3" fmla="*/ 334641 h 334083"/>
                        <a:gd name="connsiteX4" fmla="*/ 725270 w 723848"/>
                        <a:gd name="connsiteY4" fmla="*/ 308285 h 334083"/>
                        <a:gd name="connsiteX5" fmla="*/ 684994 w 723848"/>
                        <a:gd name="connsiteY5" fmla="*/ 0 h 334083"/>
                        <a:gd name="connsiteX6" fmla="*/ 474614 w 723848"/>
                        <a:gd name="connsiteY6" fmla="*/ 8723 h 33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723848" h="334083">
                          <a:moveTo>
                            <a:pt x="474614" y="8723"/>
                          </a:moveTo>
                          <a:cubicBezTo>
                            <a:pt x="474614" y="8723"/>
                            <a:pt x="409839" y="86398"/>
                            <a:pt x="347291" y="120270"/>
                          </a:cubicBezTo>
                          <a:cubicBezTo>
                            <a:pt x="284651" y="154142"/>
                            <a:pt x="54318" y="181983"/>
                            <a:pt x="17291" y="216969"/>
                          </a:cubicBezTo>
                          <a:cubicBezTo>
                            <a:pt x="-9436" y="242303"/>
                            <a:pt x="-53888" y="344106"/>
                            <a:pt x="312027" y="334641"/>
                          </a:cubicBezTo>
                          <a:cubicBezTo>
                            <a:pt x="571963" y="327866"/>
                            <a:pt x="697430" y="350045"/>
                            <a:pt x="725270" y="308285"/>
                          </a:cubicBezTo>
                          <a:cubicBezTo>
                            <a:pt x="753110" y="266524"/>
                            <a:pt x="684994" y="0"/>
                            <a:pt x="684994" y="0"/>
                          </a:cubicBezTo>
                          <a:cubicBezTo>
                            <a:pt x="684994" y="0"/>
                            <a:pt x="626808" y="23664"/>
                            <a:pt x="474614" y="8723"/>
                          </a:cubicBezTo>
                          <a:close/>
                        </a:path>
                      </a:pathLst>
                    </a:custGeom>
                    <a:solidFill>
                      <a:srgbClr val="292C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0" name="Freeform: Shape 218">
                      <a:extLst>
                        <a:ext uri="{FF2B5EF4-FFF2-40B4-BE49-F238E27FC236}">
                          <a16:creationId xmlns:a16="http://schemas.microsoft.com/office/drawing/2014/main" id="{07FED3DF-DD11-4243-899B-51D8119E21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6204" y="4131968"/>
                      <a:ext cx="2310747" cy="2347867"/>
                    </a:xfrm>
                    <a:custGeom>
                      <a:avLst/>
                      <a:gdLst>
                        <a:gd name="connsiteX0" fmla="*/ 2132084 w 2310746"/>
                        <a:gd name="connsiteY0" fmla="*/ 0 h 2347867"/>
                        <a:gd name="connsiteX1" fmla="*/ 1221520 w 2310746"/>
                        <a:gd name="connsiteY1" fmla="*/ 152008 h 2347867"/>
                        <a:gd name="connsiteX2" fmla="*/ 30325 w 2310746"/>
                        <a:gd name="connsiteY2" fmla="*/ 473657 h 2347867"/>
                        <a:gd name="connsiteX3" fmla="*/ 110041 w 2310746"/>
                        <a:gd name="connsiteY3" fmla="*/ 2350188 h 2347867"/>
                        <a:gd name="connsiteX4" fmla="*/ 468346 w 2310746"/>
                        <a:gd name="connsiteY4" fmla="*/ 2350188 h 2347867"/>
                        <a:gd name="connsiteX5" fmla="*/ 494331 w 2310746"/>
                        <a:gd name="connsiteY5" fmla="*/ 841149 h 2347867"/>
                        <a:gd name="connsiteX6" fmla="*/ 1544189 w 2310746"/>
                        <a:gd name="connsiteY6" fmla="*/ 788160 h 2347867"/>
                        <a:gd name="connsiteX7" fmla="*/ 2317223 w 2310746"/>
                        <a:gd name="connsiteY7" fmla="*/ 636430 h 2347867"/>
                        <a:gd name="connsiteX8" fmla="*/ 2132084 w 2310746"/>
                        <a:gd name="connsiteY8" fmla="*/ 0 h 23478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0746" h="2347867">
                          <a:moveTo>
                            <a:pt x="2132084" y="0"/>
                          </a:moveTo>
                          <a:cubicBezTo>
                            <a:pt x="2132084" y="0"/>
                            <a:pt x="1389304" y="125653"/>
                            <a:pt x="1221520" y="152008"/>
                          </a:cubicBezTo>
                          <a:cubicBezTo>
                            <a:pt x="1053736" y="178364"/>
                            <a:pt x="144099" y="404705"/>
                            <a:pt x="30325" y="473657"/>
                          </a:cubicBezTo>
                          <a:cubicBezTo>
                            <a:pt x="-60249" y="528595"/>
                            <a:pt x="77839" y="1847113"/>
                            <a:pt x="110041" y="2350188"/>
                          </a:cubicBezTo>
                          <a:lnTo>
                            <a:pt x="468346" y="2350188"/>
                          </a:lnTo>
                          <a:lnTo>
                            <a:pt x="494331" y="841149"/>
                          </a:lnTo>
                          <a:cubicBezTo>
                            <a:pt x="924278" y="851914"/>
                            <a:pt x="1231078" y="740553"/>
                            <a:pt x="1544189" y="788160"/>
                          </a:cubicBezTo>
                          <a:cubicBezTo>
                            <a:pt x="1857300" y="835767"/>
                            <a:pt x="2118257" y="903326"/>
                            <a:pt x="2317223" y="636430"/>
                          </a:cubicBezTo>
                          <a:cubicBezTo>
                            <a:pt x="2317223" y="636523"/>
                            <a:pt x="2324647" y="58372"/>
                            <a:pt x="2132084" y="0"/>
                          </a:cubicBezTo>
                          <a:close/>
                        </a:path>
                      </a:pathLst>
                    </a:custGeom>
                    <a:solidFill>
                      <a:srgbClr val="292C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1" name="Freeform: Shape 219">
                      <a:extLst>
                        <a:ext uri="{FF2B5EF4-FFF2-40B4-BE49-F238E27FC236}">
                          <a16:creationId xmlns:a16="http://schemas.microsoft.com/office/drawing/2014/main" id="{2C1FDA5B-8E87-418B-BDF3-F73FADF167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55174" y="4292607"/>
                      <a:ext cx="1169294" cy="2190106"/>
                    </a:xfrm>
                    <a:custGeom>
                      <a:avLst/>
                      <a:gdLst>
                        <a:gd name="connsiteX0" fmla="*/ 111006 w 1169293"/>
                        <a:gd name="connsiteY0" fmla="*/ 2190848 h 2190105"/>
                        <a:gd name="connsiteX1" fmla="*/ 460124 w 1169293"/>
                        <a:gd name="connsiteY1" fmla="*/ 2169225 h 2190105"/>
                        <a:gd name="connsiteX2" fmla="*/ 494181 w 1169293"/>
                        <a:gd name="connsiteY2" fmla="*/ 680511 h 2190105"/>
                        <a:gd name="connsiteX3" fmla="*/ 892484 w 1169293"/>
                        <a:gd name="connsiteY3" fmla="*/ 655268 h 2190105"/>
                        <a:gd name="connsiteX4" fmla="*/ 1174414 w 1169293"/>
                        <a:gd name="connsiteY4" fmla="*/ 0 h 2190105"/>
                        <a:gd name="connsiteX5" fmla="*/ 30176 w 1169293"/>
                        <a:gd name="connsiteY5" fmla="*/ 313018 h 2190105"/>
                        <a:gd name="connsiteX6" fmla="*/ 111006 w 1169293"/>
                        <a:gd name="connsiteY6" fmla="*/ 2190848 h 21901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169293" h="2190105">
                          <a:moveTo>
                            <a:pt x="111006" y="2190848"/>
                          </a:moveTo>
                          <a:lnTo>
                            <a:pt x="460124" y="2169225"/>
                          </a:lnTo>
                          <a:lnTo>
                            <a:pt x="494181" y="680511"/>
                          </a:lnTo>
                          <a:cubicBezTo>
                            <a:pt x="679320" y="685151"/>
                            <a:pt x="742703" y="673365"/>
                            <a:pt x="892484" y="655268"/>
                          </a:cubicBezTo>
                          <a:lnTo>
                            <a:pt x="1174414" y="0"/>
                          </a:lnTo>
                          <a:cubicBezTo>
                            <a:pt x="927377" y="49370"/>
                            <a:pt x="135784" y="249078"/>
                            <a:pt x="30176" y="313018"/>
                          </a:cubicBezTo>
                          <a:cubicBezTo>
                            <a:pt x="-60398" y="368049"/>
                            <a:pt x="78711" y="1687773"/>
                            <a:pt x="111006" y="2190848"/>
                          </a:cubicBezTo>
                          <a:close/>
                        </a:path>
                      </a:pathLst>
                    </a:custGeom>
                    <a:solidFill>
                      <a:srgbClr val="292C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2" name="Freeform: Shape 220">
                      <a:extLst>
                        <a:ext uri="{FF2B5EF4-FFF2-40B4-BE49-F238E27FC236}">
                          <a16:creationId xmlns:a16="http://schemas.microsoft.com/office/drawing/2014/main" id="{6BCAC2F0-3479-4C99-90FA-C95AAD8CE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23730" y="1334825"/>
                      <a:ext cx="612487" cy="807369"/>
                    </a:xfrm>
                    <a:custGeom>
                      <a:avLst/>
                      <a:gdLst>
                        <a:gd name="connsiteX0" fmla="*/ 432586 w 612487"/>
                        <a:gd name="connsiteY0" fmla="*/ 13018 h 807369"/>
                        <a:gd name="connsiteX1" fmla="*/ 56371 w 612487"/>
                        <a:gd name="connsiteY1" fmla="*/ 149157 h 807369"/>
                        <a:gd name="connsiteX2" fmla="*/ 136829 w 612487"/>
                        <a:gd name="connsiteY2" fmla="*/ 798950 h 807369"/>
                        <a:gd name="connsiteX3" fmla="*/ 528357 w 612487"/>
                        <a:gd name="connsiteY3" fmla="*/ 661698 h 807369"/>
                        <a:gd name="connsiteX4" fmla="*/ 617167 w 612487"/>
                        <a:gd name="connsiteY4" fmla="*/ 222099 h 807369"/>
                        <a:gd name="connsiteX5" fmla="*/ 432586 w 612487"/>
                        <a:gd name="connsiteY5" fmla="*/ 13018 h 807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12487" h="807369">
                          <a:moveTo>
                            <a:pt x="432586" y="13018"/>
                          </a:moveTo>
                          <a:cubicBezTo>
                            <a:pt x="432586" y="13018"/>
                            <a:pt x="160308" y="-62244"/>
                            <a:pt x="56371" y="149157"/>
                          </a:cubicBezTo>
                          <a:cubicBezTo>
                            <a:pt x="-47474" y="360558"/>
                            <a:pt x="-424" y="761273"/>
                            <a:pt x="136829" y="798950"/>
                          </a:cubicBezTo>
                          <a:cubicBezTo>
                            <a:pt x="274082" y="836628"/>
                            <a:pt x="471377" y="793197"/>
                            <a:pt x="528357" y="661698"/>
                          </a:cubicBezTo>
                          <a:cubicBezTo>
                            <a:pt x="585337" y="530106"/>
                            <a:pt x="630809" y="343204"/>
                            <a:pt x="617167" y="222099"/>
                          </a:cubicBezTo>
                          <a:cubicBezTo>
                            <a:pt x="603526" y="100993"/>
                            <a:pt x="504878" y="41879"/>
                            <a:pt x="432586" y="13018"/>
                          </a:cubicBezTo>
                          <a:close/>
                        </a:path>
                      </a:pathLst>
                    </a:custGeom>
                    <a:solidFill>
                      <a:srgbClr val="EEA886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3" name="Freeform: Shape 221">
                      <a:extLst>
                        <a:ext uri="{FF2B5EF4-FFF2-40B4-BE49-F238E27FC236}">
                          <a16:creationId xmlns:a16="http://schemas.microsoft.com/office/drawing/2014/main" id="{C46DC9F4-03B4-4A55-9DC2-628A535182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16405" y="1906314"/>
                      <a:ext cx="371204" cy="399045"/>
                    </a:xfrm>
                    <a:custGeom>
                      <a:avLst/>
                      <a:gdLst>
                        <a:gd name="connsiteX0" fmla="*/ 15332 w 371204"/>
                        <a:gd name="connsiteY0" fmla="*/ 185237 h 399044"/>
                        <a:gd name="connsiteX1" fmla="*/ 576 w 371204"/>
                        <a:gd name="connsiteY1" fmla="*/ 380212 h 399044"/>
                        <a:gd name="connsiteX2" fmla="*/ 379762 w 371204"/>
                        <a:gd name="connsiteY2" fmla="*/ 405918 h 399044"/>
                        <a:gd name="connsiteX3" fmla="*/ 352664 w 371204"/>
                        <a:gd name="connsiteY3" fmla="*/ 48448 h 399044"/>
                        <a:gd name="connsiteX4" fmla="*/ 15332 w 371204"/>
                        <a:gd name="connsiteY4" fmla="*/ 185237 h 399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71204" h="399044">
                          <a:moveTo>
                            <a:pt x="15332" y="185237"/>
                          </a:moveTo>
                          <a:cubicBezTo>
                            <a:pt x="15332" y="185237"/>
                            <a:pt x="18301" y="345968"/>
                            <a:pt x="576" y="380212"/>
                          </a:cubicBezTo>
                          <a:cubicBezTo>
                            <a:pt x="-17148" y="414455"/>
                            <a:pt x="379762" y="405918"/>
                            <a:pt x="379762" y="405918"/>
                          </a:cubicBezTo>
                          <a:cubicBezTo>
                            <a:pt x="379762" y="405918"/>
                            <a:pt x="317214" y="212892"/>
                            <a:pt x="352664" y="48448"/>
                          </a:cubicBezTo>
                          <a:cubicBezTo>
                            <a:pt x="387835" y="-114325"/>
                            <a:pt x="15332" y="185237"/>
                            <a:pt x="15332" y="185237"/>
                          </a:cubicBezTo>
                          <a:close/>
                        </a:path>
                      </a:pathLst>
                    </a:custGeom>
                    <a:solidFill>
                      <a:srgbClr val="EEA886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4" name="Freeform: Shape 222">
                      <a:extLst>
                        <a:ext uri="{FF2B5EF4-FFF2-40B4-BE49-F238E27FC236}">
                          <a16:creationId xmlns:a16="http://schemas.microsoft.com/office/drawing/2014/main" id="{0FD45DA1-B10E-4EF0-9978-32D8E5C48C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170" y="1307842"/>
                      <a:ext cx="640327" cy="621767"/>
                    </a:xfrm>
                    <a:custGeom>
                      <a:avLst/>
                      <a:gdLst>
                        <a:gd name="connsiteX0" fmla="*/ 575336 w 640327"/>
                        <a:gd name="connsiteY0" fmla="*/ 586042 h 621767"/>
                        <a:gd name="connsiteX1" fmla="*/ 451354 w 640327"/>
                        <a:gd name="connsiteY1" fmla="*/ 622235 h 621767"/>
                        <a:gd name="connsiteX2" fmla="*/ 169517 w 640327"/>
                        <a:gd name="connsiteY2" fmla="*/ 480249 h 621767"/>
                        <a:gd name="connsiteX3" fmla="*/ 123302 w 640327"/>
                        <a:gd name="connsiteY3" fmla="*/ 444335 h 621767"/>
                        <a:gd name="connsiteX4" fmla="*/ 100194 w 640327"/>
                        <a:gd name="connsiteY4" fmla="*/ 485353 h 621767"/>
                        <a:gd name="connsiteX5" fmla="*/ 55464 w 640327"/>
                        <a:gd name="connsiteY5" fmla="*/ 492128 h 621767"/>
                        <a:gd name="connsiteX6" fmla="*/ 19643 w 640327"/>
                        <a:gd name="connsiteY6" fmla="*/ 324158 h 621767"/>
                        <a:gd name="connsiteX7" fmla="*/ 384444 w 640327"/>
                        <a:gd name="connsiteY7" fmla="*/ 13181 h 621767"/>
                        <a:gd name="connsiteX8" fmla="*/ 643545 w 640327"/>
                        <a:gd name="connsiteY8" fmla="*/ 202774 h 621767"/>
                        <a:gd name="connsiteX9" fmla="*/ 575336 w 640327"/>
                        <a:gd name="connsiteY9" fmla="*/ 586042 h 621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40327" h="621767">
                          <a:moveTo>
                            <a:pt x="575336" y="586042"/>
                          </a:moveTo>
                          <a:cubicBezTo>
                            <a:pt x="575336" y="586042"/>
                            <a:pt x="554085" y="629195"/>
                            <a:pt x="451354" y="622235"/>
                          </a:cubicBezTo>
                          <a:cubicBezTo>
                            <a:pt x="348623" y="615275"/>
                            <a:pt x="213133" y="491385"/>
                            <a:pt x="169517" y="480249"/>
                          </a:cubicBezTo>
                          <a:cubicBezTo>
                            <a:pt x="125900" y="469206"/>
                            <a:pt x="123302" y="444335"/>
                            <a:pt x="123302" y="444335"/>
                          </a:cubicBezTo>
                          <a:lnTo>
                            <a:pt x="100194" y="485353"/>
                          </a:lnTo>
                          <a:lnTo>
                            <a:pt x="55464" y="492128"/>
                          </a:lnTo>
                          <a:cubicBezTo>
                            <a:pt x="55464" y="492128"/>
                            <a:pt x="85810" y="367960"/>
                            <a:pt x="19643" y="324158"/>
                          </a:cubicBezTo>
                          <a:cubicBezTo>
                            <a:pt x="-46524" y="280448"/>
                            <a:pt x="49432" y="-71824"/>
                            <a:pt x="384444" y="13181"/>
                          </a:cubicBezTo>
                          <a:cubicBezTo>
                            <a:pt x="384444" y="13181"/>
                            <a:pt x="640111" y="59953"/>
                            <a:pt x="643545" y="202774"/>
                          </a:cubicBezTo>
                          <a:cubicBezTo>
                            <a:pt x="647071" y="345502"/>
                            <a:pt x="624984" y="510409"/>
                            <a:pt x="575336" y="586042"/>
                          </a:cubicBezTo>
                          <a:close/>
                        </a:path>
                      </a:pathLst>
                    </a:custGeom>
                    <a:solidFill>
                      <a:srgbClr val="3A3F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5" name="Freeform: Shape 223">
                      <a:extLst>
                        <a:ext uri="{FF2B5EF4-FFF2-40B4-BE49-F238E27FC236}">
                          <a16:creationId xmlns:a16="http://schemas.microsoft.com/office/drawing/2014/main" id="{CBD5CEDC-63C2-4051-B3DA-C15108976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96194" y="2176759"/>
                      <a:ext cx="389765" cy="111361"/>
                    </a:xfrm>
                    <a:custGeom>
                      <a:avLst/>
                      <a:gdLst>
                        <a:gd name="connsiteX0" fmla="*/ 0 w 389764"/>
                        <a:gd name="connsiteY0" fmla="*/ 105684 h 111361"/>
                        <a:gd name="connsiteX1" fmla="*/ 30810 w 389764"/>
                        <a:gd name="connsiteY1" fmla="*/ 33948 h 111361"/>
                        <a:gd name="connsiteX2" fmla="*/ 379185 w 389764"/>
                        <a:gd name="connsiteY2" fmla="*/ 3138 h 111361"/>
                        <a:gd name="connsiteX3" fmla="*/ 394776 w 389764"/>
                        <a:gd name="connsiteY3" fmla="*/ 89629 h 111361"/>
                        <a:gd name="connsiteX4" fmla="*/ 0 w 389764"/>
                        <a:gd name="connsiteY4" fmla="*/ 105684 h 111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9764" h="111361">
                          <a:moveTo>
                            <a:pt x="0" y="105684"/>
                          </a:moveTo>
                          <a:cubicBezTo>
                            <a:pt x="0" y="105684"/>
                            <a:pt x="1114" y="40166"/>
                            <a:pt x="30810" y="33948"/>
                          </a:cubicBezTo>
                          <a:cubicBezTo>
                            <a:pt x="60506" y="27638"/>
                            <a:pt x="342807" y="-11153"/>
                            <a:pt x="379185" y="3138"/>
                          </a:cubicBezTo>
                          <a:lnTo>
                            <a:pt x="394776" y="89629"/>
                          </a:lnTo>
                          <a:cubicBezTo>
                            <a:pt x="394776" y="89629"/>
                            <a:pt x="324618" y="132782"/>
                            <a:pt x="0" y="105684"/>
                          </a:cubicBezTo>
                          <a:close/>
                        </a:path>
                      </a:pathLst>
                    </a:custGeom>
                    <a:solidFill>
                      <a:srgbClr val="E2D2C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6" name="Freeform: Shape 224">
                      <a:extLst>
                        <a:ext uri="{FF2B5EF4-FFF2-40B4-BE49-F238E27FC236}">
                          <a16:creationId xmlns:a16="http://schemas.microsoft.com/office/drawing/2014/main" id="{5EEB32D6-27C9-4E3C-A6CB-9C1E7B1AB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10965" y="1650239"/>
                      <a:ext cx="111361" cy="232003"/>
                    </a:xfrm>
                    <a:custGeom>
                      <a:avLst/>
                      <a:gdLst>
                        <a:gd name="connsiteX0" fmla="*/ 3564 w 111361"/>
                        <a:gd name="connsiteY0" fmla="*/ 72706 h 232002"/>
                        <a:gd name="connsiteX1" fmla="*/ 107130 w 111361"/>
                        <a:gd name="connsiteY1" fmla="*/ 40968 h 232002"/>
                        <a:gd name="connsiteX2" fmla="*/ 44304 w 111361"/>
                        <a:gd name="connsiteY2" fmla="*/ 239748 h 232002"/>
                        <a:gd name="connsiteX3" fmla="*/ 3564 w 111361"/>
                        <a:gd name="connsiteY3" fmla="*/ 72706 h 2320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361" h="232002">
                          <a:moveTo>
                            <a:pt x="3564" y="72706"/>
                          </a:moveTo>
                          <a:cubicBezTo>
                            <a:pt x="11174" y="19067"/>
                            <a:pt x="72237" y="-42646"/>
                            <a:pt x="107130" y="40968"/>
                          </a:cubicBezTo>
                          <a:cubicBezTo>
                            <a:pt x="142116" y="124582"/>
                            <a:pt x="83559" y="246337"/>
                            <a:pt x="44304" y="239748"/>
                          </a:cubicBezTo>
                          <a:cubicBezTo>
                            <a:pt x="5142" y="233252"/>
                            <a:pt x="-6829" y="145462"/>
                            <a:pt x="3564" y="72706"/>
                          </a:cubicBezTo>
                          <a:close/>
                        </a:path>
                      </a:pathLst>
                    </a:custGeom>
                    <a:solidFill>
                      <a:srgbClr val="EEA886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7" name="Freeform: Shape 225">
                      <a:extLst>
                        <a:ext uri="{FF2B5EF4-FFF2-40B4-BE49-F238E27FC236}">
                          <a16:creationId xmlns:a16="http://schemas.microsoft.com/office/drawing/2014/main" id="{6E23535B-ACA6-4048-A849-20B5724078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12573" y="3055963"/>
                      <a:ext cx="9280" cy="9280"/>
                    </a:xfrm>
                    <a:custGeom>
                      <a:avLst/>
                      <a:gdLst>
                        <a:gd name="connsiteX0" fmla="*/ 1243 w 0"/>
                        <a:gd name="connsiteY0" fmla="*/ 70 h 0"/>
                        <a:gd name="connsiteX1" fmla="*/ 1707 w 0"/>
                        <a:gd name="connsiteY1" fmla="*/ 70 h 0"/>
                        <a:gd name="connsiteX2" fmla="*/ 1243 w 0"/>
                        <a:gd name="connsiteY2" fmla="*/ 70 h 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>
                          <a:moveTo>
                            <a:pt x="1243" y="70"/>
                          </a:moveTo>
                          <a:cubicBezTo>
                            <a:pt x="1428" y="-23"/>
                            <a:pt x="1521" y="-23"/>
                            <a:pt x="1707" y="70"/>
                          </a:cubicBezTo>
                          <a:cubicBezTo>
                            <a:pt x="-335" y="998"/>
                            <a:pt x="-613" y="1091"/>
                            <a:pt x="1243" y="70"/>
                          </a:cubicBezTo>
                          <a:close/>
                        </a:path>
                      </a:pathLst>
                    </a:custGeom>
                    <a:solidFill>
                      <a:srgbClr val="32365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8" name="Freeform: Shape 226">
                      <a:extLst>
                        <a:ext uri="{FF2B5EF4-FFF2-40B4-BE49-F238E27FC236}">
                          <a16:creationId xmlns:a16="http://schemas.microsoft.com/office/drawing/2014/main" id="{020E20CF-0DD4-4C23-BB87-DF26E3DA0B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35753" y="1386120"/>
                      <a:ext cx="157762" cy="501126"/>
                    </a:xfrm>
                    <a:custGeom>
                      <a:avLst/>
                      <a:gdLst>
                        <a:gd name="connsiteX0" fmla="*/ 0 w 157761"/>
                        <a:gd name="connsiteY0" fmla="*/ 50 h 501125"/>
                        <a:gd name="connsiteX1" fmla="*/ 57908 w 157761"/>
                        <a:gd name="connsiteY1" fmla="*/ 502661 h 501125"/>
                        <a:gd name="connsiteX2" fmla="*/ 0 w 157761"/>
                        <a:gd name="connsiteY2" fmla="*/ 50 h 5011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57761" h="501125">
                          <a:moveTo>
                            <a:pt x="0" y="50"/>
                          </a:moveTo>
                          <a:cubicBezTo>
                            <a:pt x="0" y="50"/>
                            <a:pt x="331950" y="-15540"/>
                            <a:pt x="57908" y="502661"/>
                          </a:cubicBezTo>
                          <a:lnTo>
                            <a:pt x="0" y="50"/>
                          </a:lnTo>
                          <a:close/>
                        </a:path>
                      </a:pathLst>
                    </a:custGeom>
                    <a:solidFill>
                      <a:srgbClr val="3A3F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59" name="Freeform: Shape 227">
                      <a:extLst>
                        <a:ext uri="{FF2B5EF4-FFF2-40B4-BE49-F238E27FC236}">
                          <a16:creationId xmlns:a16="http://schemas.microsoft.com/office/drawing/2014/main" id="{FE940727-E1E2-4688-B212-B3A7267AF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07238" y="6265558"/>
                      <a:ext cx="1067212" cy="464005"/>
                    </a:xfrm>
                    <a:custGeom>
                      <a:avLst/>
                      <a:gdLst>
                        <a:gd name="connsiteX0" fmla="*/ 1068233 w 1067212"/>
                        <a:gd name="connsiteY0" fmla="*/ 394498 h 464005"/>
                        <a:gd name="connsiteX1" fmla="*/ 1043548 w 1067212"/>
                        <a:gd name="connsiteY1" fmla="*/ 464005 h 464005"/>
                        <a:gd name="connsiteX2" fmla="*/ 0 w 1067212"/>
                        <a:gd name="connsiteY2" fmla="*/ 140594 h 464005"/>
                        <a:gd name="connsiteX3" fmla="*/ 50020 w 1067212"/>
                        <a:gd name="connsiteY3" fmla="*/ 0 h 4640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67212" h="464005">
                          <a:moveTo>
                            <a:pt x="1068233" y="394498"/>
                          </a:moveTo>
                          <a:lnTo>
                            <a:pt x="1043548" y="464005"/>
                          </a:lnTo>
                          <a:lnTo>
                            <a:pt x="0" y="140594"/>
                          </a:lnTo>
                          <a:lnTo>
                            <a:pt x="50020" y="0"/>
                          </a:lnTo>
                          <a:close/>
                        </a:path>
                      </a:pathLst>
                    </a:custGeom>
                    <a:solidFill>
                      <a:srgbClr val="918783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0" name="Freeform: Shape 228">
                      <a:extLst>
                        <a:ext uri="{FF2B5EF4-FFF2-40B4-BE49-F238E27FC236}">
                          <a16:creationId xmlns:a16="http://schemas.microsoft.com/office/drawing/2014/main" id="{B83CDA8B-7D77-413B-BC6C-6240D432F3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971416" y="5222195"/>
                      <a:ext cx="111361" cy="1132173"/>
                    </a:xfrm>
                    <a:custGeom>
                      <a:avLst/>
                      <a:gdLst>
                        <a:gd name="connsiteX0" fmla="*/ 118600 w 111361"/>
                        <a:gd name="connsiteY0" fmla="*/ 1134493 h 1132173"/>
                        <a:gd name="connsiteX1" fmla="*/ 0 w 111361"/>
                        <a:gd name="connsiteY1" fmla="*/ 1134493 h 1132173"/>
                        <a:gd name="connsiteX2" fmla="*/ 0 w 111361"/>
                        <a:gd name="connsiteY2" fmla="*/ 0 h 1132173"/>
                        <a:gd name="connsiteX3" fmla="*/ 118600 w 111361"/>
                        <a:gd name="connsiteY3" fmla="*/ 0 h 11321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11361" h="1132173">
                          <a:moveTo>
                            <a:pt x="118600" y="1134493"/>
                          </a:moveTo>
                          <a:lnTo>
                            <a:pt x="0" y="1134493"/>
                          </a:lnTo>
                          <a:lnTo>
                            <a:pt x="0" y="0"/>
                          </a:lnTo>
                          <a:lnTo>
                            <a:pt x="118600" y="0"/>
                          </a:lnTo>
                          <a:close/>
                        </a:path>
                      </a:pathLst>
                    </a:custGeom>
                    <a:solidFill>
                      <a:srgbClr val="918783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1" name="Freeform: Shape 229">
                      <a:extLst>
                        <a:ext uri="{FF2B5EF4-FFF2-40B4-BE49-F238E27FC236}">
                          <a16:creationId xmlns:a16="http://schemas.microsoft.com/office/drawing/2014/main" id="{69915C25-7035-448E-A006-0698FFDE3D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0949" y="5161967"/>
                      <a:ext cx="696008" cy="64961"/>
                    </a:xfrm>
                    <a:custGeom>
                      <a:avLst/>
                      <a:gdLst>
                        <a:gd name="connsiteX0" fmla="*/ 699535 w 696008"/>
                        <a:gd name="connsiteY0" fmla="*/ 66817 h 64960"/>
                        <a:gd name="connsiteX1" fmla="*/ 0 w 696008"/>
                        <a:gd name="connsiteY1" fmla="*/ 66817 h 64960"/>
                        <a:gd name="connsiteX2" fmla="*/ 0 w 696008"/>
                        <a:gd name="connsiteY2" fmla="*/ 0 h 64960"/>
                        <a:gd name="connsiteX3" fmla="*/ 699535 w 696008"/>
                        <a:gd name="connsiteY3" fmla="*/ 0 h 64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96008" h="64960">
                          <a:moveTo>
                            <a:pt x="699535" y="66817"/>
                          </a:moveTo>
                          <a:lnTo>
                            <a:pt x="0" y="66817"/>
                          </a:lnTo>
                          <a:lnTo>
                            <a:pt x="0" y="0"/>
                          </a:lnTo>
                          <a:lnTo>
                            <a:pt x="699535" y="0"/>
                          </a:lnTo>
                          <a:close/>
                        </a:path>
                      </a:pathLst>
                    </a:custGeom>
                    <a:solidFill>
                      <a:srgbClr val="5E5854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2" name="Freeform: Shape 230">
                      <a:extLst>
                        <a:ext uri="{FF2B5EF4-FFF2-40B4-BE49-F238E27FC236}">
                          <a16:creationId xmlns:a16="http://schemas.microsoft.com/office/drawing/2014/main" id="{B7CDF131-6DC7-4BB1-8E65-ACC4EEC5D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76960" y="6256649"/>
                      <a:ext cx="1067212" cy="464005"/>
                    </a:xfrm>
                    <a:custGeom>
                      <a:avLst/>
                      <a:gdLst>
                        <a:gd name="connsiteX0" fmla="*/ 0 w 1067212"/>
                        <a:gd name="connsiteY0" fmla="*/ 403406 h 464005"/>
                        <a:gd name="connsiteX1" fmla="*/ 24685 w 1067212"/>
                        <a:gd name="connsiteY1" fmla="*/ 472914 h 464005"/>
                        <a:gd name="connsiteX2" fmla="*/ 1068141 w 1067212"/>
                        <a:gd name="connsiteY2" fmla="*/ 149502 h 464005"/>
                        <a:gd name="connsiteX3" fmla="*/ 1022297 w 1067212"/>
                        <a:gd name="connsiteY3" fmla="*/ 0 h 46400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67212" h="464005">
                          <a:moveTo>
                            <a:pt x="0" y="403406"/>
                          </a:moveTo>
                          <a:lnTo>
                            <a:pt x="24685" y="472914"/>
                          </a:lnTo>
                          <a:lnTo>
                            <a:pt x="1068141" y="149502"/>
                          </a:lnTo>
                          <a:lnTo>
                            <a:pt x="1022297" y="0"/>
                          </a:lnTo>
                          <a:close/>
                        </a:path>
                      </a:pathLst>
                    </a:custGeom>
                    <a:solidFill>
                      <a:srgbClr val="918783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3" name="Freeform: Shape 231">
                      <a:extLst>
                        <a:ext uri="{FF2B5EF4-FFF2-40B4-BE49-F238E27FC236}">
                          <a16:creationId xmlns:a16="http://schemas.microsoft.com/office/drawing/2014/main" id="{B001262F-F32E-42AA-90BE-1DD47562A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2130" y="6256649"/>
                      <a:ext cx="324804" cy="538246"/>
                    </a:xfrm>
                    <a:custGeom>
                      <a:avLst/>
                      <a:gdLst>
                        <a:gd name="connsiteX0" fmla="*/ 0 w 324803"/>
                        <a:gd name="connsiteY0" fmla="*/ 465397 h 538246"/>
                        <a:gd name="connsiteX1" fmla="*/ 0 w 324803"/>
                        <a:gd name="connsiteY1" fmla="*/ 546227 h 538246"/>
                        <a:gd name="connsiteX2" fmla="*/ 332970 w 324803"/>
                        <a:gd name="connsiteY2" fmla="*/ 149502 h 538246"/>
                        <a:gd name="connsiteX3" fmla="*/ 287127 w 324803"/>
                        <a:gd name="connsiteY3" fmla="*/ 0 h 5382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24803" h="538246">
                          <a:moveTo>
                            <a:pt x="0" y="465397"/>
                          </a:moveTo>
                          <a:lnTo>
                            <a:pt x="0" y="546227"/>
                          </a:lnTo>
                          <a:lnTo>
                            <a:pt x="332970" y="149502"/>
                          </a:lnTo>
                          <a:lnTo>
                            <a:pt x="287127" y="0"/>
                          </a:lnTo>
                          <a:close/>
                        </a:path>
                      </a:pathLst>
                    </a:custGeom>
                    <a:solidFill>
                      <a:srgbClr val="918783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4" name="Freeform: Shape 232">
                      <a:extLst>
                        <a:ext uri="{FF2B5EF4-FFF2-40B4-BE49-F238E27FC236}">
                          <a16:creationId xmlns:a16="http://schemas.microsoft.com/office/drawing/2014/main" id="{448D817B-9906-4FF3-9DB6-15B257D4E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9426" y="6659127"/>
                      <a:ext cx="194882" cy="194882"/>
                    </a:xfrm>
                    <a:custGeom>
                      <a:avLst/>
                      <a:gdLst>
                        <a:gd name="connsiteX0" fmla="*/ 0 w 194882"/>
                        <a:gd name="connsiteY0" fmla="*/ 97534 h 194882"/>
                        <a:gd name="connsiteX1" fmla="*/ 97534 w 194882"/>
                        <a:gd name="connsiteY1" fmla="*/ 195068 h 194882"/>
                        <a:gd name="connsiteX2" fmla="*/ 195068 w 194882"/>
                        <a:gd name="connsiteY2" fmla="*/ 97534 h 194882"/>
                        <a:gd name="connsiteX3" fmla="*/ 97534 w 194882"/>
                        <a:gd name="connsiteY3" fmla="*/ 0 h 194882"/>
                        <a:gd name="connsiteX4" fmla="*/ 0 w 194882"/>
                        <a:gd name="connsiteY4" fmla="*/ 97534 h 194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4882" h="194882">
                          <a:moveTo>
                            <a:pt x="0" y="97534"/>
                          </a:moveTo>
                          <a:cubicBezTo>
                            <a:pt x="0" y="151359"/>
                            <a:pt x="43616" y="195068"/>
                            <a:pt x="97534" y="195068"/>
                          </a:cubicBezTo>
                          <a:cubicBezTo>
                            <a:pt x="151359" y="195068"/>
                            <a:pt x="195068" y="151451"/>
                            <a:pt x="195068" y="97534"/>
                          </a:cubicBezTo>
                          <a:cubicBezTo>
                            <a:pt x="195068" y="43617"/>
                            <a:pt x="151451" y="0"/>
                            <a:pt x="97534" y="0"/>
                          </a:cubicBezTo>
                          <a:cubicBezTo>
                            <a:pt x="43616" y="0"/>
                            <a:pt x="0" y="43710"/>
                            <a:pt x="0" y="97534"/>
                          </a:cubicBezTo>
                          <a:close/>
                        </a:path>
                      </a:pathLst>
                    </a:custGeom>
                    <a:solidFill>
                      <a:srgbClr val="BFB2AC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5" name="Freeform: Shape 233">
                      <a:extLst>
                        <a:ext uri="{FF2B5EF4-FFF2-40B4-BE49-F238E27FC236}">
                          <a16:creationId xmlns:a16="http://schemas.microsoft.com/office/drawing/2014/main" id="{56B748A3-E45C-42FC-BF6A-99035AD81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03871" y="6659127"/>
                      <a:ext cx="194882" cy="194882"/>
                    </a:xfrm>
                    <a:custGeom>
                      <a:avLst/>
                      <a:gdLst>
                        <a:gd name="connsiteX0" fmla="*/ 0 w 194882"/>
                        <a:gd name="connsiteY0" fmla="*/ 97534 h 194882"/>
                        <a:gd name="connsiteX1" fmla="*/ 97534 w 194882"/>
                        <a:gd name="connsiteY1" fmla="*/ 195068 h 194882"/>
                        <a:gd name="connsiteX2" fmla="*/ 195068 w 194882"/>
                        <a:gd name="connsiteY2" fmla="*/ 97534 h 194882"/>
                        <a:gd name="connsiteX3" fmla="*/ 97534 w 194882"/>
                        <a:gd name="connsiteY3" fmla="*/ 0 h 194882"/>
                        <a:gd name="connsiteX4" fmla="*/ 0 w 194882"/>
                        <a:gd name="connsiteY4" fmla="*/ 97534 h 194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4882" h="194882">
                          <a:moveTo>
                            <a:pt x="0" y="97534"/>
                          </a:moveTo>
                          <a:cubicBezTo>
                            <a:pt x="0" y="151359"/>
                            <a:pt x="43617" y="195068"/>
                            <a:pt x="97534" y="195068"/>
                          </a:cubicBezTo>
                          <a:cubicBezTo>
                            <a:pt x="151359" y="195068"/>
                            <a:pt x="195068" y="151451"/>
                            <a:pt x="195068" y="97534"/>
                          </a:cubicBezTo>
                          <a:cubicBezTo>
                            <a:pt x="195068" y="43617"/>
                            <a:pt x="151451" y="0"/>
                            <a:pt x="97534" y="0"/>
                          </a:cubicBezTo>
                          <a:cubicBezTo>
                            <a:pt x="43617" y="0"/>
                            <a:pt x="0" y="43710"/>
                            <a:pt x="0" y="97534"/>
                          </a:cubicBezTo>
                          <a:close/>
                        </a:path>
                      </a:pathLst>
                    </a:custGeom>
                    <a:solidFill>
                      <a:srgbClr val="BFB2AC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6" name="Freeform: Shape 234">
                      <a:extLst>
                        <a:ext uri="{FF2B5EF4-FFF2-40B4-BE49-F238E27FC236}">
                          <a16:creationId xmlns:a16="http://schemas.microsoft.com/office/drawing/2014/main" id="{161ADFF9-792C-467C-B14C-025C251AE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977937" y="6659127"/>
                      <a:ext cx="194882" cy="194882"/>
                    </a:xfrm>
                    <a:custGeom>
                      <a:avLst/>
                      <a:gdLst>
                        <a:gd name="connsiteX0" fmla="*/ 0 w 194882"/>
                        <a:gd name="connsiteY0" fmla="*/ 97534 h 194882"/>
                        <a:gd name="connsiteX1" fmla="*/ 97534 w 194882"/>
                        <a:gd name="connsiteY1" fmla="*/ 195068 h 194882"/>
                        <a:gd name="connsiteX2" fmla="*/ 195068 w 194882"/>
                        <a:gd name="connsiteY2" fmla="*/ 97534 h 194882"/>
                        <a:gd name="connsiteX3" fmla="*/ 97534 w 194882"/>
                        <a:gd name="connsiteY3" fmla="*/ 0 h 194882"/>
                        <a:gd name="connsiteX4" fmla="*/ 0 w 194882"/>
                        <a:gd name="connsiteY4" fmla="*/ 97534 h 1948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94882" h="194882">
                          <a:moveTo>
                            <a:pt x="0" y="97534"/>
                          </a:moveTo>
                          <a:cubicBezTo>
                            <a:pt x="0" y="151359"/>
                            <a:pt x="43710" y="195068"/>
                            <a:pt x="97534" y="195068"/>
                          </a:cubicBezTo>
                          <a:cubicBezTo>
                            <a:pt x="151359" y="195068"/>
                            <a:pt x="195068" y="151451"/>
                            <a:pt x="195068" y="97534"/>
                          </a:cubicBezTo>
                          <a:cubicBezTo>
                            <a:pt x="195068" y="43617"/>
                            <a:pt x="151451" y="0"/>
                            <a:pt x="97534" y="0"/>
                          </a:cubicBezTo>
                          <a:cubicBezTo>
                            <a:pt x="43617" y="0"/>
                            <a:pt x="0" y="43710"/>
                            <a:pt x="0" y="97534"/>
                          </a:cubicBezTo>
                          <a:close/>
                        </a:path>
                      </a:pathLst>
                    </a:custGeom>
                    <a:solidFill>
                      <a:srgbClr val="BFB2AC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7" name="Freeform: Shape 235">
                      <a:extLst>
                        <a:ext uri="{FF2B5EF4-FFF2-40B4-BE49-F238E27FC236}">
                          <a16:creationId xmlns:a16="http://schemas.microsoft.com/office/drawing/2014/main" id="{2FD23B2D-BAFF-4122-9C6F-187F63F345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97548" y="4908620"/>
                      <a:ext cx="1651859" cy="250563"/>
                    </a:xfrm>
                    <a:custGeom>
                      <a:avLst/>
                      <a:gdLst>
                        <a:gd name="connsiteX0" fmla="*/ 125003 w 1651859"/>
                        <a:gd name="connsiteY0" fmla="*/ 253254 h 250562"/>
                        <a:gd name="connsiteX1" fmla="*/ 1532239 w 1651859"/>
                        <a:gd name="connsiteY1" fmla="*/ 253254 h 250562"/>
                        <a:gd name="connsiteX2" fmla="*/ 1657242 w 1651859"/>
                        <a:gd name="connsiteY2" fmla="*/ 128251 h 250562"/>
                        <a:gd name="connsiteX3" fmla="*/ 1657242 w 1651859"/>
                        <a:gd name="connsiteY3" fmla="*/ 125003 h 250562"/>
                        <a:gd name="connsiteX4" fmla="*/ 1532239 w 1651859"/>
                        <a:gd name="connsiteY4" fmla="*/ 0 h 250562"/>
                        <a:gd name="connsiteX5" fmla="*/ 125003 w 1651859"/>
                        <a:gd name="connsiteY5" fmla="*/ 0 h 250562"/>
                        <a:gd name="connsiteX6" fmla="*/ 0 w 1651859"/>
                        <a:gd name="connsiteY6" fmla="*/ 125003 h 250562"/>
                        <a:gd name="connsiteX7" fmla="*/ 0 w 1651859"/>
                        <a:gd name="connsiteY7" fmla="*/ 128251 h 250562"/>
                        <a:gd name="connsiteX8" fmla="*/ 125003 w 1651859"/>
                        <a:gd name="connsiteY8" fmla="*/ 253254 h 2505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651859" h="250562">
                          <a:moveTo>
                            <a:pt x="125003" y="253254"/>
                          </a:moveTo>
                          <a:lnTo>
                            <a:pt x="1532239" y="253254"/>
                          </a:lnTo>
                          <a:cubicBezTo>
                            <a:pt x="1601283" y="253254"/>
                            <a:pt x="1657242" y="197295"/>
                            <a:pt x="1657242" y="128251"/>
                          </a:cubicBezTo>
                          <a:lnTo>
                            <a:pt x="1657242" y="125003"/>
                          </a:lnTo>
                          <a:cubicBezTo>
                            <a:pt x="1657242" y="55959"/>
                            <a:pt x="1601283" y="0"/>
                            <a:pt x="1532239" y="0"/>
                          </a:cubicBezTo>
                          <a:lnTo>
                            <a:pt x="125003" y="0"/>
                          </a:lnTo>
                          <a:cubicBezTo>
                            <a:pt x="55959" y="0"/>
                            <a:pt x="0" y="55959"/>
                            <a:pt x="0" y="125003"/>
                          </a:cubicBezTo>
                          <a:lnTo>
                            <a:pt x="0" y="128251"/>
                          </a:lnTo>
                          <a:cubicBezTo>
                            <a:pt x="0" y="197295"/>
                            <a:pt x="55959" y="253254"/>
                            <a:pt x="125003" y="253254"/>
                          </a:cubicBezTo>
                          <a:close/>
                        </a:path>
                      </a:pathLst>
                    </a:custGeom>
                    <a:solidFill>
                      <a:srgbClr val="254380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8" name="Freeform: Shape 236">
                      <a:extLst>
                        <a:ext uri="{FF2B5EF4-FFF2-40B4-BE49-F238E27FC236}">
                          <a16:creationId xmlns:a16="http://schemas.microsoft.com/office/drawing/2014/main" id="{AEC41C80-B2C8-4D60-9AEE-DCA0F07FE9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54019" y="3844563"/>
                      <a:ext cx="92801" cy="2904674"/>
                    </a:xfrm>
                    <a:custGeom>
                      <a:avLst/>
                      <a:gdLst>
                        <a:gd name="connsiteX0" fmla="*/ 94564 w 92801"/>
                        <a:gd name="connsiteY0" fmla="*/ 2912098 h 2904673"/>
                        <a:gd name="connsiteX1" fmla="*/ 0 w 92801"/>
                        <a:gd name="connsiteY1" fmla="*/ 2912098 h 2904673"/>
                        <a:gd name="connsiteX2" fmla="*/ 0 w 92801"/>
                        <a:gd name="connsiteY2" fmla="*/ 0 h 2904673"/>
                        <a:gd name="connsiteX3" fmla="*/ 94564 w 92801"/>
                        <a:gd name="connsiteY3" fmla="*/ 0 h 29046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2801" h="2904673">
                          <a:moveTo>
                            <a:pt x="94564" y="2912098"/>
                          </a:moveTo>
                          <a:lnTo>
                            <a:pt x="0" y="2912098"/>
                          </a:lnTo>
                          <a:lnTo>
                            <a:pt x="0" y="0"/>
                          </a:lnTo>
                          <a:lnTo>
                            <a:pt x="94564" y="0"/>
                          </a:lnTo>
                          <a:close/>
                        </a:path>
                      </a:pathLst>
                    </a:custGeom>
                    <a:solidFill>
                      <a:srgbClr val="706865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69" name="Freeform: Shape 237">
                      <a:extLst>
                        <a:ext uri="{FF2B5EF4-FFF2-40B4-BE49-F238E27FC236}">
                          <a16:creationId xmlns:a16="http://schemas.microsoft.com/office/drawing/2014/main" id="{EA93E4E0-33FE-40A4-B47D-6CBC068778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9231" y="1501336"/>
                      <a:ext cx="2449948" cy="1726100"/>
                    </a:xfrm>
                    <a:custGeom>
                      <a:avLst/>
                      <a:gdLst>
                        <a:gd name="connsiteX0" fmla="*/ 124725 w 2449948"/>
                        <a:gd name="connsiteY0" fmla="*/ 1729627 h 1726100"/>
                        <a:gd name="connsiteX1" fmla="*/ 2327080 w 2449948"/>
                        <a:gd name="connsiteY1" fmla="*/ 1729627 h 1726100"/>
                        <a:gd name="connsiteX2" fmla="*/ 2451804 w 2449948"/>
                        <a:gd name="connsiteY2" fmla="*/ 1604902 h 1726100"/>
                        <a:gd name="connsiteX3" fmla="*/ 2451804 w 2449948"/>
                        <a:gd name="connsiteY3" fmla="*/ 124725 h 1726100"/>
                        <a:gd name="connsiteX4" fmla="*/ 2327080 w 2449948"/>
                        <a:gd name="connsiteY4" fmla="*/ 0 h 1726100"/>
                        <a:gd name="connsiteX5" fmla="*/ 124725 w 2449948"/>
                        <a:gd name="connsiteY5" fmla="*/ 0 h 1726100"/>
                        <a:gd name="connsiteX6" fmla="*/ 0 w 2449948"/>
                        <a:gd name="connsiteY6" fmla="*/ 124725 h 1726100"/>
                        <a:gd name="connsiteX7" fmla="*/ 0 w 2449948"/>
                        <a:gd name="connsiteY7" fmla="*/ 1604902 h 1726100"/>
                        <a:gd name="connsiteX8" fmla="*/ 124725 w 2449948"/>
                        <a:gd name="connsiteY8" fmla="*/ 1729627 h 17261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449948" h="1726100">
                          <a:moveTo>
                            <a:pt x="124725" y="1729627"/>
                          </a:moveTo>
                          <a:lnTo>
                            <a:pt x="2327080" y="1729627"/>
                          </a:lnTo>
                          <a:cubicBezTo>
                            <a:pt x="2395938" y="1729627"/>
                            <a:pt x="2451804" y="1673761"/>
                            <a:pt x="2451804" y="1604902"/>
                          </a:cubicBezTo>
                          <a:lnTo>
                            <a:pt x="2451804" y="124725"/>
                          </a:lnTo>
                          <a:cubicBezTo>
                            <a:pt x="2451804" y="55866"/>
                            <a:pt x="2395938" y="0"/>
                            <a:pt x="2327080" y="0"/>
                          </a:cubicBezTo>
                          <a:lnTo>
                            <a:pt x="124725" y="0"/>
                          </a:lnTo>
                          <a:cubicBezTo>
                            <a:pt x="55866" y="0"/>
                            <a:pt x="0" y="55866"/>
                            <a:pt x="0" y="124725"/>
                          </a:cubicBezTo>
                          <a:lnTo>
                            <a:pt x="0" y="1604902"/>
                          </a:lnTo>
                          <a:cubicBezTo>
                            <a:pt x="93" y="1673761"/>
                            <a:pt x="55866" y="1729627"/>
                            <a:pt x="124725" y="1729627"/>
                          </a:cubicBezTo>
                          <a:close/>
                        </a:path>
                      </a:pathLst>
                    </a:custGeom>
                    <a:solidFill>
                      <a:schemeClr val="tx2">
                        <a:lumMod val="75000"/>
                      </a:schemeClr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0" name="Freeform: Shape 238">
                      <a:extLst>
                        <a:ext uri="{FF2B5EF4-FFF2-40B4-BE49-F238E27FC236}">
                          <a16:creationId xmlns:a16="http://schemas.microsoft.com/office/drawing/2014/main" id="{F9FF8AF0-F9D7-4C60-9946-4A60803A92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75355" y="1594907"/>
                      <a:ext cx="2255066" cy="1364176"/>
                    </a:xfrm>
                    <a:custGeom>
                      <a:avLst/>
                      <a:gdLst>
                        <a:gd name="connsiteX0" fmla="*/ 2259706 w 2255066"/>
                        <a:gd name="connsiteY0" fmla="*/ 1365011 h 1364175"/>
                        <a:gd name="connsiteX1" fmla="*/ 0 w 2255066"/>
                        <a:gd name="connsiteY1" fmla="*/ 1365011 h 1364175"/>
                        <a:gd name="connsiteX2" fmla="*/ 0 w 2255066"/>
                        <a:gd name="connsiteY2" fmla="*/ 0 h 1364175"/>
                        <a:gd name="connsiteX3" fmla="*/ 2259706 w 2255066"/>
                        <a:gd name="connsiteY3" fmla="*/ 0 h 1364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255066" h="1364175">
                          <a:moveTo>
                            <a:pt x="2259706" y="1365011"/>
                          </a:moveTo>
                          <a:lnTo>
                            <a:pt x="0" y="1365011"/>
                          </a:lnTo>
                          <a:lnTo>
                            <a:pt x="0" y="0"/>
                          </a:lnTo>
                          <a:lnTo>
                            <a:pt x="2259706" y="0"/>
                          </a:lnTo>
                          <a:close/>
                        </a:path>
                      </a:pathLst>
                    </a:custGeom>
                    <a:solidFill>
                      <a:srgbClr val="F5F7FF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1" name="Freeform: Shape 239">
                      <a:extLst>
                        <a:ext uri="{FF2B5EF4-FFF2-40B4-BE49-F238E27FC236}">
                          <a16:creationId xmlns:a16="http://schemas.microsoft.com/office/drawing/2014/main" id="{CD425D63-2B2F-4B62-A478-B927480F9C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7605" y="3458975"/>
                      <a:ext cx="640327" cy="213442"/>
                    </a:xfrm>
                    <a:custGeom>
                      <a:avLst/>
                      <a:gdLst>
                        <a:gd name="connsiteX0" fmla="*/ 0 w 640327"/>
                        <a:gd name="connsiteY0" fmla="*/ 222258 h 213442"/>
                        <a:gd name="connsiteX1" fmla="*/ 0 w 640327"/>
                        <a:gd name="connsiteY1" fmla="*/ 191448 h 213442"/>
                        <a:gd name="connsiteX2" fmla="*/ 349303 w 640327"/>
                        <a:gd name="connsiteY2" fmla="*/ 0 h 213442"/>
                        <a:gd name="connsiteX3" fmla="*/ 649143 w 640327"/>
                        <a:gd name="connsiteY3" fmla="*/ 222258 h 213442"/>
                        <a:gd name="connsiteX4" fmla="*/ 0 w 640327"/>
                        <a:gd name="connsiteY4" fmla="*/ 222258 h 2134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40327" h="213442">
                          <a:moveTo>
                            <a:pt x="0" y="222258"/>
                          </a:moveTo>
                          <a:lnTo>
                            <a:pt x="0" y="191448"/>
                          </a:lnTo>
                          <a:cubicBezTo>
                            <a:pt x="0" y="191448"/>
                            <a:pt x="43245" y="0"/>
                            <a:pt x="349303" y="0"/>
                          </a:cubicBezTo>
                          <a:cubicBezTo>
                            <a:pt x="655361" y="0"/>
                            <a:pt x="649143" y="222258"/>
                            <a:pt x="649143" y="222258"/>
                          </a:cubicBezTo>
                          <a:lnTo>
                            <a:pt x="0" y="222258"/>
                          </a:lnTo>
                          <a:close/>
                        </a:path>
                      </a:pathLst>
                    </a:custGeom>
                    <a:solidFill>
                      <a:schemeClr val="accent1">
                        <a:lumMod val="50000"/>
                      </a:schemeClr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2" name="Freeform: Shape 240">
                      <a:extLst>
                        <a:ext uri="{FF2B5EF4-FFF2-40B4-BE49-F238E27FC236}">
                          <a16:creationId xmlns:a16="http://schemas.microsoft.com/office/drawing/2014/main" id="{D8D7C735-9AA2-4B4F-998F-7162E88946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0971" y="3368843"/>
                      <a:ext cx="612487" cy="334084"/>
                    </a:xfrm>
                    <a:custGeom>
                      <a:avLst/>
                      <a:gdLst>
                        <a:gd name="connsiteX0" fmla="*/ 549582 w 612487"/>
                        <a:gd name="connsiteY0" fmla="*/ 118622 h 334083"/>
                        <a:gd name="connsiteX1" fmla="*/ 458730 w 612487"/>
                        <a:gd name="connsiteY1" fmla="*/ 98762 h 334083"/>
                        <a:gd name="connsiteX2" fmla="*/ 254382 w 612487"/>
                        <a:gd name="connsiteY2" fmla="*/ 1693 h 334083"/>
                        <a:gd name="connsiteX3" fmla="*/ 200 w 612487"/>
                        <a:gd name="connsiteY3" fmla="*/ 120478 h 334083"/>
                        <a:gd name="connsiteX4" fmla="*/ 45301 w 612487"/>
                        <a:gd name="connsiteY4" fmla="*/ 144699 h 334083"/>
                        <a:gd name="connsiteX5" fmla="*/ 241390 w 612487"/>
                        <a:gd name="connsiteY5" fmla="*/ 109898 h 334083"/>
                        <a:gd name="connsiteX6" fmla="*/ 78246 w 612487"/>
                        <a:gd name="connsiteY6" fmla="*/ 212444 h 334083"/>
                        <a:gd name="connsiteX7" fmla="*/ 127616 w 612487"/>
                        <a:gd name="connsiteY7" fmla="*/ 282601 h 334083"/>
                        <a:gd name="connsiteX8" fmla="*/ 203434 w 612487"/>
                        <a:gd name="connsiteY8" fmla="*/ 342737 h 334083"/>
                        <a:gd name="connsiteX9" fmla="*/ 491674 w 612487"/>
                        <a:gd name="connsiteY9" fmla="*/ 271465 h 334083"/>
                        <a:gd name="connsiteX10" fmla="*/ 616863 w 612487"/>
                        <a:gd name="connsiteY10" fmla="*/ 267196 h 334083"/>
                        <a:gd name="connsiteX11" fmla="*/ 549582 w 612487"/>
                        <a:gd name="connsiteY11" fmla="*/ 118622 h 3340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612487" h="334083">
                          <a:moveTo>
                            <a:pt x="549582" y="118622"/>
                          </a:moveTo>
                          <a:cubicBezTo>
                            <a:pt x="549582" y="118622"/>
                            <a:pt x="483137" y="113425"/>
                            <a:pt x="458730" y="98762"/>
                          </a:cubicBezTo>
                          <a:cubicBezTo>
                            <a:pt x="434323" y="84100"/>
                            <a:pt x="288626" y="-13991"/>
                            <a:pt x="254382" y="1693"/>
                          </a:cubicBezTo>
                          <a:cubicBezTo>
                            <a:pt x="220138" y="17376"/>
                            <a:pt x="-7688" y="87162"/>
                            <a:pt x="200" y="120478"/>
                          </a:cubicBezTo>
                          <a:cubicBezTo>
                            <a:pt x="8088" y="153793"/>
                            <a:pt x="29154" y="150545"/>
                            <a:pt x="45301" y="144699"/>
                          </a:cubicBezTo>
                          <a:cubicBezTo>
                            <a:pt x="61356" y="138760"/>
                            <a:pt x="226820" y="104052"/>
                            <a:pt x="241390" y="109898"/>
                          </a:cubicBezTo>
                          <a:cubicBezTo>
                            <a:pt x="241390" y="109898"/>
                            <a:pt x="78895" y="169198"/>
                            <a:pt x="78246" y="212444"/>
                          </a:cubicBezTo>
                          <a:cubicBezTo>
                            <a:pt x="77596" y="255689"/>
                            <a:pt x="112211" y="266268"/>
                            <a:pt x="127616" y="282601"/>
                          </a:cubicBezTo>
                          <a:cubicBezTo>
                            <a:pt x="143021" y="298934"/>
                            <a:pt x="161488" y="339581"/>
                            <a:pt x="203434" y="342737"/>
                          </a:cubicBezTo>
                          <a:cubicBezTo>
                            <a:pt x="245288" y="345799"/>
                            <a:pt x="449636" y="274713"/>
                            <a:pt x="491674" y="271465"/>
                          </a:cubicBezTo>
                          <a:cubicBezTo>
                            <a:pt x="533713" y="268217"/>
                            <a:pt x="611573" y="274064"/>
                            <a:pt x="616863" y="267196"/>
                          </a:cubicBezTo>
                          <a:cubicBezTo>
                            <a:pt x="622246" y="260422"/>
                            <a:pt x="549582" y="118622"/>
                            <a:pt x="549582" y="118622"/>
                          </a:cubicBezTo>
                          <a:close/>
                        </a:path>
                      </a:pathLst>
                    </a:custGeom>
                    <a:solidFill>
                      <a:srgbClr val="EEA886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3" name="Freeform: Shape 241">
                      <a:extLst>
                        <a:ext uri="{FF2B5EF4-FFF2-40B4-BE49-F238E27FC236}">
                          <a16:creationId xmlns:a16="http://schemas.microsoft.com/office/drawing/2014/main" id="{C53BB62F-8BB7-4195-B4C0-8F55A08EBB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81766" y="2266388"/>
                      <a:ext cx="2663391" cy="2542750"/>
                    </a:xfrm>
                    <a:custGeom>
                      <a:avLst/>
                      <a:gdLst>
                        <a:gd name="connsiteX0" fmla="*/ 1279284 w 2663390"/>
                        <a:gd name="connsiteY0" fmla="*/ 106814 h 2542749"/>
                        <a:gd name="connsiteX1" fmla="*/ 1714428 w 2663390"/>
                        <a:gd name="connsiteY1" fmla="*/ 16055 h 2542749"/>
                        <a:gd name="connsiteX2" fmla="*/ 2109297 w 2663390"/>
                        <a:gd name="connsiteY2" fmla="*/ 0 h 2542749"/>
                        <a:gd name="connsiteX3" fmla="*/ 2614413 w 2663390"/>
                        <a:gd name="connsiteY3" fmla="*/ 144213 h 2542749"/>
                        <a:gd name="connsiteX4" fmla="*/ 2665175 w 2663390"/>
                        <a:gd name="connsiteY4" fmla="*/ 550682 h 2542749"/>
                        <a:gd name="connsiteX5" fmla="*/ 2546854 w 2663390"/>
                        <a:gd name="connsiteY5" fmla="*/ 800316 h 2542749"/>
                        <a:gd name="connsiteX6" fmla="*/ 2464354 w 2663390"/>
                        <a:gd name="connsiteY6" fmla="*/ 1514699 h 2542749"/>
                        <a:gd name="connsiteX7" fmla="*/ 2482728 w 2663390"/>
                        <a:gd name="connsiteY7" fmla="*/ 2490317 h 2542749"/>
                        <a:gd name="connsiteX8" fmla="*/ 2177784 w 2663390"/>
                        <a:gd name="connsiteY8" fmla="*/ 2537553 h 2542749"/>
                        <a:gd name="connsiteX9" fmla="*/ 1230749 w 2663390"/>
                        <a:gd name="connsiteY9" fmla="*/ 2494957 h 2542749"/>
                        <a:gd name="connsiteX10" fmla="*/ 1367074 w 2663390"/>
                        <a:gd name="connsiteY10" fmla="*/ 1250123 h 2542749"/>
                        <a:gd name="connsiteX11" fmla="*/ 1340625 w 2663390"/>
                        <a:gd name="connsiteY11" fmla="*/ 734892 h 2542749"/>
                        <a:gd name="connsiteX12" fmla="*/ 1025473 w 2663390"/>
                        <a:gd name="connsiteY12" fmla="*/ 1257640 h 2542749"/>
                        <a:gd name="connsiteX13" fmla="*/ 479060 w 2663390"/>
                        <a:gd name="connsiteY13" fmla="*/ 1399162 h 2542749"/>
                        <a:gd name="connsiteX14" fmla="*/ 15055 w 2663390"/>
                        <a:gd name="connsiteY14" fmla="*/ 1420970 h 2542749"/>
                        <a:gd name="connsiteX15" fmla="*/ 7909 w 2663390"/>
                        <a:gd name="connsiteY15" fmla="*/ 1153703 h 2542749"/>
                        <a:gd name="connsiteX16" fmla="*/ 710135 w 2663390"/>
                        <a:gd name="connsiteY16" fmla="*/ 1042620 h 2542749"/>
                        <a:gd name="connsiteX17" fmla="*/ 914390 w 2663390"/>
                        <a:gd name="connsiteY17" fmla="*/ 681717 h 2542749"/>
                        <a:gd name="connsiteX18" fmla="*/ 1279284 w 2663390"/>
                        <a:gd name="connsiteY18" fmla="*/ 106814 h 25427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663390" h="2542749">
                          <a:moveTo>
                            <a:pt x="1279284" y="106814"/>
                          </a:moveTo>
                          <a:cubicBezTo>
                            <a:pt x="1491242" y="69508"/>
                            <a:pt x="1714428" y="16055"/>
                            <a:pt x="1714428" y="16055"/>
                          </a:cubicBezTo>
                          <a:lnTo>
                            <a:pt x="2109297" y="0"/>
                          </a:lnTo>
                          <a:cubicBezTo>
                            <a:pt x="2109297" y="0"/>
                            <a:pt x="2471685" y="79716"/>
                            <a:pt x="2614413" y="144213"/>
                          </a:cubicBezTo>
                          <a:cubicBezTo>
                            <a:pt x="2627962" y="150338"/>
                            <a:pt x="2627962" y="467439"/>
                            <a:pt x="2665175" y="550682"/>
                          </a:cubicBezTo>
                          <a:lnTo>
                            <a:pt x="2546854" y="800316"/>
                          </a:lnTo>
                          <a:cubicBezTo>
                            <a:pt x="2546854" y="800316"/>
                            <a:pt x="2478552" y="1294761"/>
                            <a:pt x="2464354" y="1514699"/>
                          </a:cubicBezTo>
                          <a:cubicBezTo>
                            <a:pt x="2457858" y="1615667"/>
                            <a:pt x="2482728" y="2490317"/>
                            <a:pt x="2482728" y="2490317"/>
                          </a:cubicBezTo>
                          <a:cubicBezTo>
                            <a:pt x="2482728" y="2490317"/>
                            <a:pt x="2447278" y="2507857"/>
                            <a:pt x="2177784" y="2537553"/>
                          </a:cubicBezTo>
                          <a:cubicBezTo>
                            <a:pt x="1908290" y="2567249"/>
                            <a:pt x="1235018" y="2526788"/>
                            <a:pt x="1230749" y="2494957"/>
                          </a:cubicBezTo>
                          <a:cubicBezTo>
                            <a:pt x="1226480" y="2463127"/>
                            <a:pt x="1361134" y="1309887"/>
                            <a:pt x="1367074" y="1250123"/>
                          </a:cubicBezTo>
                          <a:cubicBezTo>
                            <a:pt x="1376261" y="1158436"/>
                            <a:pt x="1340625" y="734892"/>
                            <a:pt x="1340625" y="734892"/>
                          </a:cubicBezTo>
                          <a:cubicBezTo>
                            <a:pt x="1289863" y="803101"/>
                            <a:pt x="1160406" y="1111108"/>
                            <a:pt x="1025473" y="1257640"/>
                          </a:cubicBezTo>
                          <a:cubicBezTo>
                            <a:pt x="946128" y="1343853"/>
                            <a:pt x="553115" y="1396656"/>
                            <a:pt x="479060" y="1399162"/>
                          </a:cubicBezTo>
                          <a:cubicBezTo>
                            <a:pt x="317865" y="1404545"/>
                            <a:pt x="23685" y="1436654"/>
                            <a:pt x="15055" y="1420970"/>
                          </a:cubicBezTo>
                          <a:cubicBezTo>
                            <a:pt x="8187" y="1411505"/>
                            <a:pt x="-10558" y="1159921"/>
                            <a:pt x="7909" y="1153703"/>
                          </a:cubicBezTo>
                          <a:cubicBezTo>
                            <a:pt x="24056" y="1148321"/>
                            <a:pt x="570191" y="1116861"/>
                            <a:pt x="710135" y="1042620"/>
                          </a:cubicBezTo>
                          <a:cubicBezTo>
                            <a:pt x="761361" y="1015430"/>
                            <a:pt x="914390" y="681717"/>
                            <a:pt x="914390" y="681717"/>
                          </a:cubicBezTo>
                          <a:cubicBezTo>
                            <a:pt x="914390" y="681717"/>
                            <a:pt x="1162262" y="159340"/>
                            <a:pt x="1279284" y="106814"/>
                          </a:cubicBezTo>
                          <a:close/>
                        </a:path>
                      </a:pathLst>
                    </a:custGeom>
                    <a:solidFill>
                      <a:srgbClr val="D44040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4" name="Freeform: Shape 242">
                      <a:extLst>
                        <a:ext uri="{FF2B5EF4-FFF2-40B4-BE49-F238E27FC236}">
                          <a16:creationId xmlns:a16="http://schemas.microsoft.com/office/drawing/2014/main" id="{670A5008-1127-484A-92D9-C7B22804F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99111" y="3148462"/>
                      <a:ext cx="1141453" cy="1577618"/>
                    </a:xfrm>
                    <a:custGeom>
                      <a:avLst/>
                      <a:gdLst>
                        <a:gd name="connsiteX0" fmla="*/ 239984 w 1141453"/>
                        <a:gd name="connsiteY0" fmla="*/ 1582908 h 1577618"/>
                        <a:gd name="connsiteX1" fmla="*/ 902769 w 1141453"/>
                        <a:gd name="connsiteY1" fmla="*/ 1582908 h 1577618"/>
                        <a:gd name="connsiteX2" fmla="*/ 1142753 w 1141453"/>
                        <a:gd name="connsiteY2" fmla="*/ 1342832 h 1577618"/>
                        <a:gd name="connsiteX3" fmla="*/ 1142753 w 1141453"/>
                        <a:gd name="connsiteY3" fmla="*/ 239984 h 1577618"/>
                        <a:gd name="connsiteX4" fmla="*/ 902769 w 1141453"/>
                        <a:gd name="connsiteY4" fmla="*/ 0 h 1577618"/>
                        <a:gd name="connsiteX5" fmla="*/ 239984 w 1141453"/>
                        <a:gd name="connsiteY5" fmla="*/ 0 h 1577618"/>
                        <a:gd name="connsiteX6" fmla="*/ 0 w 1141453"/>
                        <a:gd name="connsiteY6" fmla="*/ 239984 h 1577618"/>
                        <a:gd name="connsiteX7" fmla="*/ 0 w 1141453"/>
                        <a:gd name="connsiteY7" fmla="*/ 1342832 h 1577618"/>
                        <a:gd name="connsiteX8" fmla="*/ 239984 w 1141453"/>
                        <a:gd name="connsiteY8" fmla="*/ 1582908 h 15776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41453" h="1577618">
                          <a:moveTo>
                            <a:pt x="239984" y="1582908"/>
                          </a:moveTo>
                          <a:lnTo>
                            <a:pt x="902769" y="1582908"/>
                          </a:lnTo>
                          <a:cubicBezTo>
                            <a:pt x="1035289" y="1582908"/>
                            <a:pt x="1142753" y="1475445"/>
                            <a:pt x="1142753" y="1342832"/>
                          </a:cubicBezTo>
                          <a:lnTo>
                            <a:pt x="1142753" y="239984"/>
                          </a:lnTo>
                          <a:cubicBezTo>
                            <a:pt x="1142753" y="107464"/>
                            <a:pt x="1035289" y="0"/>
                            <a:pt x="902769" y="0"/>
                          </a:cubicBezTo>
                          <a:lnTo>
                            <a:pt x="239984" y="0"/>
                          </a:lnTo>
                          <a:cubicBezTo>
                            <a:pt x="107464" y="0"/>
                            <a:pt x="0" y="107464"/>
                            <a:pt x="0" y="239984"/>
                          </a:cubicBezTo>
                          <a:lnTo>
                            <a:pt x="0" y="1342832"/>
                          </a:lnTo>
                          <a:cubicBezTo>
                            <a:pt x="0" y="1475445"/>
                            <a:pt x="107464" y="1582908"/>
                            <a:pt x="239984" y="1582908"/>
                          </a:cubicBezTo>
                          <a:close/>
                        </a:path>
                      </a:pathLst>
                    </a:custGeom>
                    <a:solidFill>
                      <a:srgbClr val="254380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5" name="Freeform: Shape 243">
                      <a:extLst>
                        <a:ext uri="{FF2B5EF4-FFF2-40B4-BE49-F238E27FC236}">
                          <a16:creationId xmlns:a16="http://schemas.microsoft.com/office/drawing/2014/main" id="{4E60FB2A-3BD6-470E-8C37-BFFEE565D1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38034" y="4158926"/>
                      <a:ext cx="658888" cy="937291"/>
                    </a:xfrm>
                    <a:custGeom>
                      <a:avLst/>
                      <a:gdLst>
                        <a:gd name="connsiteX0" fmla="*/ 63569 w 658887"/>
                        <a:gd name="connsiteY0" fmla="*/ 939937 h 937290"/>
                        <a:gd name="connsiteX1" fmla="*/ 469759 w 658887"/>
                        <a:gd name="connsiteY1" fmla="*/ 771688 h 937290"/>
                        <a:gd name="connsiteX2" fmla="*/ 655268 w 658887"/>
                        <a:gd name="connsiteY2" fmla="*/ 57305 h 937290"/>
                        <a:gd name="connsiteX3" fmla="*/ 585760 w 658887"/>
                        <a:gd name="connsiteY3" fmla="*/ 326 h 937290"/>
                        <a:gd name="connsiteX4" fmla="*/ 528780 w 658887"/>
                        <a:gd name="connsiteY4" fmla="*/ 69834 h 937290"/>
                        <a:gd name="connsiteX5" fmla="*/ 375288 w 658887"/>
                        <a:gd name="connsiteY5" fmla="*/ 686590 h 937290"/>
                        <a:gd name="connsiteX6" fmla="*/ 63569 w 658887"/>
                        <a:gd name="connsiteY6" fmla="*/ 812706 h 937290"/>
                        <a:gd name="connsiteX7" fmla="*/ 0 w 658887"/>
                        <a:gd name="connsiteY7" fmla="*/ 876275 h 937290"/>
                        <a:gd name="connsiteX8" fmla="*/ 63569 w 658887"/>
                        <a:gd name="connsiteY8" fmla="*/ 939937 h 937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8887" h="937290">
                          <a:moveTo>
                            <a:pt x="63569" y="939937"/>
                          </a:moveTo>
                          <a:cubicBezTo>
                            <a:pt x="232003" y="939937"/>
                            <a:pt x="368699" y="883328"/>
                            <a:pt x="469759" y="771688"/>
                          </a:cubicBezTo>
                          <a:cubicBezTo>
                            <a:pt x="698235" y="519455"/>
                            <a:pt x="657124" y="76051"/>
                            <a:pt x="655268" y="57305"/>
                          </a:cubicBezTo>
                          <a:cubicBezTo>
                            <a:pt x="651835" y="22319"/>
                            <a:pt x="620654" y="-3201"/>
                            <a:pt x="585760" y="326"/>
                          </a:cubicBezTo>
                          <a:cubicBezTo>
                            <a:pt x="550867" y="3759"/>
                            <a:pt x="525347" y="34941"/>
                            <a:pt x="528780" y="69834"/>
                          </a:cubicBezTo>
                          <a:cubicBezTo>
                            <a:pt x="529244" y="74845"/>
                            <a:pt x="565716" y="476766"/>
                            <a:pt x="375288" y="686590"/>
                          </a:cubicBezTo>
                          <a:cubicBezTo>
                            <a:pt x="298263" y="771502"/>
                            <a:pt x="196274" y="812706"/>
                            <a:pt x="63569" y="812706"/>
                          </a:cubicBezTo>
                          <a:cubicBezTo>
                            <a:pt x="28490" y="812706"/>
                            <a:pt x="0" y="841196"/>
                            <a:pt x="0" y="876275"/>
                          </a:cubicBezTo>
                          <a:cubicBezTo>
                            <a:pt x="0" y="911540"/>
                            <a:pt x="28490" y="939937"/>
                            <a:pt x="63569" y="939937"/>
                          </a:cubicBezTo>
                          <a:close/>
                        </a:path>
                      </a:pathLst>
                    </a:custGeom>
                    <a:solidFill>
                      <a:srgbClr val="254380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6" name="Freeform: Shape 244">
                      <a:extLst>
                        <a:ext uri="{FF2B5EF4-FFF2-40B4-BE49-F238E27FC236}">
                          <a16:creationId xmlns:a16="http://schemas.microsoft.com/office/drawing/2014/main" id="{26856A46-2EA6-408B-84FB-95D9F062F8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2862" y="1703550"/>
                      <a:ext cx="658888" cy="64961"/>
                    </a:xfrm>
                    <a:custGeom>
                      <a:avLst/>
                      <a:gdLst>
                        <a:gd name="connsiteX0" fmla="*/ 17911 w 658887"/>
                        <a:gd name="connsiteY0" fmla="*/ 72199 h 64960"/>
                        <a:gd name="connsiteX1" fmla="*/ 644132 w 658887"/>
                        <a:gd name="connsiteY1" fmla="*/ 72199 h 64960"/>
                        <a:gd name="connsiteX2" fmla="*/ 662043 w 658887"/>
                        <a:gd name="connsiteY2" fmla="*/ 54289 h 64960"/>
                        <a:gd name="connsiteX3" fmla="*/ 662043 w 658887"/>
                        <a:gd name="connsiteY3" fmla="*/ 17911 h 64960"/>
                        <a:gd name="connsiteX4" fmla="*/ 644132 w 658887"/>
                        <a:gd name="connsiteY4" fmla="*/ 0 h 64960"/>
                        <a:gd name="connsiteX5" fmla="*/ 17911 w 658887"/>
                        <a:gd name="connsiteY5" fmla="*/ 0 h 64960"/>
                        <a:gd name="connsiteX6" fmla="*/ 0 w 658887"/>
                        <a:gd name="connsiteY6" fmla="*/ 17911 h 64960"/>
                        <a:gd name="connsiteX7" fmla="*/ 0 w 658887"/>
                        <a:gd name="connsiteY7" fmla="*/ 54289 h 64960"/>
                        <a:gd name="connsiteX8" fmla="*/ 17911 w 658887"/>
                        <a:gd name="connsiteY8" fmla="*/ 72199 h 64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8887" h="64960">
                          <a:moveTo>
                            <a:pt x="17911" y="72199"/>
                          </a:moveTo>
                          <a:lnTo>
                            <a:pt x="644132" y="72199"/>
                          </a:lnTo>
                          <a:cubicBezTo>
                            <a:pt x="653969" y="72199"/>
                            <a:pt x="662043" y="64218"/>
                            <a:pt x="662043" y="54289"/>
                          </a:cubicBezTo>
                          <a:lnTo>
                            <a:pt x="662043" y="17911"/>
                          </a:lnTo>
                          <a:cubicBezTo>
                            <a:pt x="662043" y="8074"/>
                            <a:pt x="654062" y="0"/>
                            <a:pt x="644132" y="0"/>
                          </a:cubicBezTo>
                          <a:lnTo>
                            <a:pt x="17911" y="0"/>
                          </a:lnTo>
                          <a:cubicBezTo>
                            <a:pt x="8074" y="0"/>
                            <a:pt x="0" y="7981"/>
                            <a:pt x="0" y="17911"/>
                          </a:cubicBezTo>
                          <a:lnTo>
                            <a:pt x="0" y="54289"/>
                          </a:lnTo>
                          <a:cubicBezTo>
                            <a:pt x="0" y="64125"/>
                            <a:pt x="8074" y="72199"/>
                            <a:pt x="17911" y="72199"/>
                          </a:cubicBezTo>
                          <a:close/>
                        </a:path>
                      </a:pathLst>
                    </a:custGeom>
                    <a:solidFill>
                      <a:srgbClr val="DFE1E8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7" name="Freeform: Shape 245">
                      <a:extLst>
                        <a:ext uri="{FF2B5EF4-FFF2-40B4-BE49-F238E27FC236}">
                          <a16:creationId xmlns:a16="http://schemas.microsoft.com/office/drawing/2014/main" id="{6DF684BD-0E41-42D7-BB03-664955B64A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2862" y="1858342"/>
                      <a:ext cx="658888" cy="64961"/>
                    </a:xfrm>
                    <a:custGeom>
                      <a:avLst/>
                      <a:gdLst>
                        <a:gd name="connsiteX0" fmla="*/ 17911 w 658887"/>
                        <a:gd name="connsiteY0" fmla="*/ 72106 h 64960"/>
                        <a:gd name="connsiteX1" fmla="*/ 644132 w 658887"/>
                        <a:gd name="connsiteY1" fmla="*/ 72106 h 64960"/>
                        <a:gd name="connsiteX2" fmla="*/ 662043 w 658887"/>
                        <a:gd name="connsiteY2" fmla="*/ 54196 h 64960"/>
                        <a:gd name="connsiteX3" fmla="*/ 662043 w 658887"/>
                        <a:gd name="connsiteY3" fmla="*/ 17818 h 64960"/>
                        <a:gd name="connsiteX4" fmla="*/ 644132 w 658887"/>
                        <a:gd name="connsiteY4" fmla="*/ 0 h 64960"/>
                        <a:gd name="connsiteX5" fmla="*/ 17911 w 658887"/>
                        <a:gd name="connsiteY5" fmla="*/ 0 h 64960"/>
                        <a:gd name="connsiteX6" fmla="*/ 0 w 658887"/>
                        <a:gd name="connsiteY6" fmla="*/ 17818 h 64960"/>
                        <a:gd name="connsiteX7" fmla="*/ 0 w 658887"/>
                        <a:gd name="connsiteY7" fmla="*/ 54196 h 64960"/>
                        <a:gd name="connsiteX8" fmla="*/ 17911 w 658887"/>
                        <a:gd name="connsiteY8" fmla="*/ 72106 h 64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8887" h="64960">
                          <a:moveTo>
                            <a:pt x="17911" y="72106"/>
                          </a:moveTo>
                          <a:lnTo>
                            <a:pt x="644132" y="72106"/>
                          </a:lnTo>
                          <a:cubicBezTo>
                            <a:pt x="653969" y="72106"/>
                            <a:pt x="662043" y="64126"/>
                            <a:pt x="662043" y="54196"/>
                          </a:cubicBezTo>
                          <a:lnTo>
                            <a:pt x="662043" y="17818"/>
                          </a:lnTo>
                          <a:cubicBezTo>
                            <a:pt x="662043" y="7981"/>
                            <a:pt x="654062" y="0"/>
                            <a:pt x="644132" y="0"/>
                          </a:cubicBezTo>
                          <a:lnTo>
                            <a:pt x="17911" y="0"/>
                          </a:lnTo>
                          <a:cubicBezTo>
                            <a:pt x="8074" y="0"/>
                            <a:pt x="0" y="7981"/>
                            <a:pt x="0" y="17818"/>
                          </a:cubicBezTo>
                          <a:lnTo>
                            <a:pt x="0" y="54196"/>
                          </a:lnTo>
                          <a:cubicBezTo>
                            <a:pt x="0" y="64033"/>
                            <a:pt x="8074" y="72106"/>
                            <a:pt x="17911" y="72106"/>
                          </a:cubicBezTo>
                          <a:close/>
                        </a:path>
                      </a:pathLst>
                    </a:custGeom>
                    <a:solidFill>
                      <a:srgbClr val="DFE1E8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8" name="Freeform: Shape 246">
                      <a:extLst>
                        <a:ext uri="{FF2B5EF4-FFF2-40B4-BE49-F238E27FC236}">
                          <a16:creationId xmlns:a16="http://schemas.microsoft.com/office/drawing/2014/main" id="{A5CC4463-917A-46EE-9D46-844BE24C7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2862" y="2035685"/>
                      <a:ext cx="658888" cy="807369"/>
                    </a:xfrm>
                    <a:custGeom>
                      <a:avLst/>
                      <a:gdLst>
                        <a:gd name="connsiteX0" fmla="*/ 60135 w 658887"/>
                        <a:gd name="connsiteY0" fmla="*/ 815536 h 807369"/>
                        <a:gd name="connsiteX1" fmla="*/ 601815 w 658887"/>
                        <a:gd name="connsiteY1" fmla="*/ 815536 h 807369"/>
                        <a:gd name="connsiteX2" fmla="*/ 661950 w 658887"/>
                        <a:gd name="connsiteY2" fmla="*/ 755401 h 807369"/>
                        <a:gd name="connsiteX3" fmla="*/ 661950 w 658887"/>
                        <a:gd name="connsiteY3" fmla="*/ 60135 h 807369"/>
                        <a:gd name="connsiteX4" fmla="*/ 601815 w 658887"/>
                        <a:gd name="connsiteY4" fmla="*/ 0 h 807369"/>
                        <a:gd name="connsiteX5" fmla="*/ 60135 w 658887"/>
                        <a:gd name="connsiteY5" fmla="*/ 0 h 807369"/>
                        <a:gd name="connsiteX6" fmla="*/ 0 w 658887"/>
                        <a:gd name="connsiteY6" fmla="*/ 60135 h 807369"/>
                        <a:gd name="connsiteX7" fmla="*/ 0 w 658887"/>
                        <a:gd name="connsiteY7" fmla="*/ 755401 h 807369"/>
                        <a:gd name="connsiteX8" fmla="*/ 60135 w 658887"/>
                        <a:gd name="connsiteY8" fmla="*/ 815536 h 8073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8887" h="807369">
                          <a:moveTo>
                            <a:pt x="60135" y="815536"/>
                          </a:moveTo>
                          <a:lnTo>
                            <a:pt x="601815" y="815536"/>
                          </a:lnTo>
                          <a:cubicBezTo>
                            <a:pt x="635038" y="815536"/>
                            <a:pt x="661950" y="788624"/>
                            <a:pt x="661950" y="755401"/>
                          </a:cubicBezTo>
                          <a:lnTo>
                            <a:pt x="661950" y="60135"/>
                          </a:lnTo>
                          <a:cubicBezTo>
                            <a:pt x="661950" y="26912"/>
                            <a:pt x="635038" y="0"/>
                            <a:pt x="601815" y="0"/>
                          </a:cubicBezTo>
                          <a:lnTo>
                            <a:pt x="60135" y="0"/>
                          </a:lnTo>
                          <a:cubicBezTo>
                            <a:pt x="26912" y="0"/>
                            <a:pt x="0" y="26912"/>
                            <a:pt x="0" y="60135"/>
                          </a:cubicBezTo>
                          <a:lnTo>
                            <a:pt x="0" y="755401"/>
                          </a:lnTo>
                          <a:cubicBezTo>
                            <a:pt x="0" y="788624"/>
                            <a:pt x="26912" y="815536"/>
                            <a:pt x="60135" y="815536"/>
                          </a:cubicBezTo>
                          <a:close/>
                        </a:path>
                      </a:pathLst>
                    </a:custGeom>
                    <a:solidFill>
                      <a:srgbClr val="DFE1E8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79" name="Freeform: Shape 247">
                      <a:extLst>
                        <a:ext uri="{FF2B5EF4-FFF2-40B4-BE49-F238E27FC236}">
                          <a16:creationId xmlns:a16="http://schemas.microsoft.com/office/drawing/2014/main" id="{3C01BB16-1EE8-4DEA-85DC-D1171BF6D0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0562" y="1703642"/>
                      <a:ext cx="1178574" cy="1141453"/>
                    </a:xfrm>
                    <a:custGeom>
                      <a:avLst/>
                      <a:gdLst>
                        <a:gd name="connsiteX0" fmla="*/ 95121 w 1178573"/>
                        <a:gd name="connsiteY0" fmla="*/ 1147578 h 1141453"/>
                        <a:gd name="connsiteX1" fmla="*/ 1083546 w 1178573"/>
                        <a:gd name="connsiteY1" fmla="*/ 1147578 h 1141453"/>
                        <a:gd name="connsiteX2" fmla="*/ 1178667 w 1178573"/>
                        <a:gd name="connsiteY2" fmla="*/ 1052457 h 1141453"/>
                        <a:gd name="connsiteX3" fmla="*/ 1178667 w 1178573"/>
                        <a:gd name="connsiteY3" fmla="*/ 95121 h 1141453"/>
                        <a:gd name="connsiteX4" fmla="*/ 1083546 w 1178573"/>
                        <a:gd name="connsiteY4" fmla="*/ 0 h 1141453"/>
                        <a:gd name="connsiteX5" fmla="*/ 95121 w 1178573"/>
                        <a:gd name="connsiteY5" fmla="*/ 0 h 1141453"/>
                        <a:gd name="connsiteX6" fmla="*/ 0 w 1178573"/>
                        <a:gd name="connsiteY6" fmla="*/ 95121 h 1141453"/>
                        <a:gd name="connsiteX7" fmla="*/ 0 w 1178573"/>
                        <a:gd name="connsiteY7" fmla="*/ 1052457 h 1141453"/>
                        <a:gd name="connsiteX8" fmla="*/ 95121 w 1178573"/>
                        <a:gd name="connsiteY8" fmla="*/ 1147578 h 11414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78573" h="1141453">
                          <a:moveTo>
                            <a:pt x="95121" y="1147578"/>
                          </a:moveTo>
                          <a:lnTo>
                            <a:pt x="1083546" y="1147578"/>
                          </a:lnTo>
                          <a:cubicBezTo>
                            <a:pt x="1136071" y="1147578"/>
                            <a:pt x="1178667" y="1104982"/>
                            <a:pt x="1178667" y="1052457"/>
                          </a:cubicBezTo>
                          <a:lnTo>
                            <a:pt x="1178667" y="95121"/>
                          </a:lnTo>
                          <a:cubicBezTo>
                            <a:pt x="1178667" y="42596"/>
                            <a:pt x="1136071" y="0"/>
                            <a:pt x="1083546" y="0"/>
                          </a:cubicBezTo>
                          <a:lnTo>
                            <a:pt x="95121" y="0"/>
                          </a:lnTo>
                          <a:cubicBezTo>
                            <a:pt x="42596" y="0"/>
                            <a:pt x="0" y="42596"/>
                            <a:pt x="0" y="95121"/>
                          </a:cubicBezTo>
                          <a:lnTo>
                            <a:pt x="0" y="1052457"/>
                          </a:lnTo>
                          <a:cubicBezTo>
                            <a:pt x="-93" y="1104982"/>
                            <a:pt x="42503" y="1147578"/>
                            <a:pt x="95121" y="1147578"/>
                          </a:cubicBezTo>
                          <a:close/>
                        </a:path>
                      </a:pathLst>
                    </a:custGeom>
                    <a:solidFill>
                      <a:srgbClr val="DFE1E8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17" name="Graphic 187">
                    <a:extLst>
                      <a:ext uri="{FF2B5EF4-FFF2-40B4-BE49-F238E27FC236}">
                        <a16:creationId xmlns:a16="http://schemas.microsoft.com/office/drawing/2014/main" id="{E8766FF1-2B72-4FFB-BD1E-E5736EDA02AB}"/>
                      </a:ext>
                    </a:extLst>
                  </p:cNvPr>
                  <p:cNvGrpSpPr/>
                  <p:nvPr/>
                </p:nvGrpSpPr>
                <p:grpSpPr>
                  <a:xfrm>
                    <a:off x="3964823" y="2172862"/>
                    <a:ext cx="723848" cy="1503378"/>
                    <a:chOff x="3964823" y="2172862"/>
                    <a:chExt cx="723848" cy="1503378"/>
                  </a:xfrm>
                  <a:solidFill>
                    <a:schemeClr val="accent1"/>
                  </a:solidFill>
                </p:grpSpPr>
                <p:sp>
                  <p:nvSpPr>
                    <p:cNvPr id="224" name="Freeform: Shape 249">
                      <a:extLst>
                        <a:ext uri="{FF2B5EF4-FFF2-40B4-BE49-F238E27FC236}">
                          <a16:creationId xmlns:a16="http://schemas.microsoft.com/office/drawing/2014/main" id="{BBBB6547-D60C-4465-BF28-7AA335DBD9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4823" y="2223421"/>
                      <a:ext cx="528966" cy="528966"/>
                    </a:xfrm>
                    <a:custGeom>
                      <a:avLst/>
                      <a:gdLst>
                        <a:gd name="connsiteX0" fmla="*/ 267545 w 528966"/>
                        <a:gd name="connsiteY0" fmla="*/ 534906 h 528966"/>
                        <a:gd name="connsiteX1" fmla="*/ 534998 w 528966"/>
                        <a:gd name="connsiteY1" fmla="*/ 267453 h 528966"/>
                        <a:gd name="connsiteX2" fmla="*/ 510592 w 528966"/>
                        <a:gd name="connsiteY2" fmla="*/ 155813 h 528966"/>
                        <a:gd name="connsiteX3" fmla="*/ 267453 w 528966"/>
                        <a:gd name="connsiteY3" fmla="*/ 0 h 528966"/>
                        <a:gd name="connsiteX4" fmla="*/ 0 w 528966"/>
                        <a:gd name="connsiteY4" fmla="*/ 267453 h 528966"/>
                        <a:gd name="connsiteX5" fmla="*/ 38698 w 528966"/>
                        <a:gd name="connsiteY5" fmla="*/ 406005 h 528966"/>
                        <a:gd name="connsiteX6" fmla="*/ 267545 w 528966"/>
                        <a:gd name="connsiteY6" fmla="*/ 534906 h 5289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28966" h="528966">
                          <a:moveTo>
                            <a:pt x="267545" y="534906"/>
                          </a:moveTo>
                          <a:cubicBezTo>
                            <a:pt x="415285" y="534906"/>
                            <a:pt x="534998" y="415099"/>
                            <a:pt x="534998" y="267453"/>
                          </a:cubicBezTo>
                          <a:cubicBezTo>
                            <a:pt x="534998" y="227548"/>
                            <a:pt x="526275" y="189778"/>
                            <a:pt x="510592" y="155813"/>
                          </a:cubicBezTo>
                          <a:cubicBezTo>
                            <a:pt x="468274" y="63847"/>
                            <a:pt x="375380" y="0"/>
                            <a:pt x="267453" y="0"/>
                          </a:cubicBezTo>
                          <a:cubicBezTo>
                            <a:pt x="119713" y="0"/>
                            <a:pt x="0" y="119806"/>
                            <a:pt x="0" y="267453"/>
                          </a:cubicBezTo>
                          <a:cubicBezTo>
                            <a:pt x="0" y="318122"/>
                            <a:pt x="14106" y="365636"/>
                            <a:pt x="38698" y="406005"/>
                          </a:cubicBezTo>
                          <a:cubicBezTo>
                            <a:pt x="85655" y="483215"/>
                            <a:pt x="170568" y="534906"/>
                            <a:pt x="267545" y="534906"/>
                          </a:cubicBezTo>
                          <a:close/>
                        </a:path>
                      </a:pathLst>
                    </a:custGeom>
                    <a:solidFill>
                      <a:srgbClr val="36572B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5" name="Freeform: Shape 250">
                      <a:extLst>
                        <a:ext uri="{FF2B5EF4-FFF2-40B4-BE49-F238E27FC236}">
                          <a16:creationId xmlns:a16="http://schemas.microsoft.com/office/drawing/2014/main" id="{E5BF312A-A681-4B67-9491-0CAF1007C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910" y="2360024"/>
                      <a:ext cx="371204" cy="371204"/>
                    </a:xfrm>
                    <a:custGeom>
                      <a:avLst/>
                      <a:gdLst>
                        <a:gd name="connsiteX0" fmla="*/ 187180 w 371204"/>
                        <a:gd name="connsiteY0" fmla="*/ 374360 h 371204"/>
                        <a:gd name="connsiteX1" fmla="*/ 374360 w 371204"/>
                        <a:gd name="connsiteY1" fmla="*/ 187180 h 371204"/>
                        <a:gd name="connsiteX2" fmla="*/ 373524 w 371204"/>
                        <a:gd name="connsiteY2" fmla="*/ 169455 h 371204"/>
                        <a:gd name="connsiteX3" fmla="*/ 187180 w 371204"/>
                        <a:gd name="connsiteY3" fmla="*/ 0 h 371204"/>
                        <a:gd name="connsiteX4" fmla="*/ 0 w 371204"/>
                        <a:gd name="connsiteY4" fmla="*/ 187180 h 371204"/>
                        <a:gd name="connsiteX5" fmla="*/ 84727 w 371204"/>
                        <a:gd name="connsiteY5" fmla="*/ 343828 h 371204"/>
                        <a:gd name="connsiteX6" fmla="*/ 187180 w 371204"/>
                        <a:gd name="connsiteY6" fmla="*/ 374360 h 3712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71204" h="371204">
                          <a:moveTo>
                            <a:pt x="187180" y="374360"/>
                          </a:moveTo>
                          <a:cubicBezTo>
                            <a:pt x="290560" y="374360"/>
                            <a:pt x="374360" y="290560"/>
                            <a:pt x="374360" y="187180"/>
                          </a:cubicBezTo>
                          <a:cubicBezTo>
                            <a:pt x="374360" y="181241"/>
                            <a:pt x="374081" y="175301"/>
                            <a:pt x="373524" y="169455"/>
                          </a:cubicBezTo>
                          <a:cubicBezTo>
                            <a:pt x="364616" y="74334"/>
                            <a:pt x="284528" y="0"/>
                            <a:pt x="187180" y="0"/>
                          </a:cubicBezTo>
                          <a:cubicBezTo>
                            <a:pt x="83800" y="0"/>
                            <a:pt x="0" y="83799"/>
                            <a:pt x="0" y="187180"/>
                          </a:cubicBezTo>
                          <a:cubicBezTo>
                            <a:pt x="0" y="252697"/>
                            <a:pt x="33687" y="310420"/>
                            <a:pt x="84727" y="343828"/>
                          </a:cubicBezTo>
                          <a:cubicBezTo>
                            <a:pt x="114145" y="363038"/>
                            <a:pt x="149317" y="374360"/>
                            <a:pt x="187180" y="374360"/>
                          </a:cubicBezTo>
                          <a:close/>
                        </a:path>
                      </a:pathLst>
                    </a:custGeom>
                    <a:solidFill>
                      <a:srgbClr val="45613C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6" name="Freeform: Shape 251">
                      <a:extLst>
                        <a:ext uri="{FF2B5EF4-FFF2-40B4-BE49-F238E27FC236}">
                          <a16:creationId xmlns:a16="http://schemas.microsoft.com/office/drawing/2014/main" id="{B68FEDED-5C1B-41E1-9A84-0042F6333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08010" y="2504887"/>
                      <a:ext cx="306244" cy="1076493"/>
                    </a:xfrm>
                    <a:custGeom>
                      <a:avLst/>
                      <a:gdLst>
                        <a:gd name="connsiteX0" fmla="*/ 19996 w 306243"/>
                        <a:gd name="connsiteY0" fmla="*/ 0 h 1076492"/>
                        <a:gd name="connsiteX1" fmla="*/ 137 w 306243"/>
                        <a:gd name="connsiteY1" fmla="*/ 293159 h 1076492"/>
                        <a:gd name="connsiteX2" fmla="*/ 129316 w 306243"/>
                        <a:gd name="connsiteY2" fmla="*/ 462149 h 1076492"/>
                        <a:gd name="connsiteX3" fmla="*/ 129316 w 306243"/>
                        <a:gd name="connsiteY3" fmla="*/ 1081040 h 1076492"/>
                        <a:gd name="connsiteX4" fmla="*/ 222488 w 306243"/>
                        <a:gd name="connsiteY4" fmla="*/ 1081040 h 1076492"/>
                        <a:gd name="connsiteX5" fmla="*/ 266662 w 306243"/>
                        <a:gd name="connsiteY5" fmla="*/ 399045 h 1076492"/>
                        <a:gd name="connsiteX6" fmla="*/ 313062 w 306243"/>
                        <a:gd name="connsiteY6" fmla="*/ 107556 h 1076492"/>
                        <a:gd name="connsiteX7" fmla="*/ 286521 w 306243"/>
                        <a:gd name="connsiteY7" fmla="*/ 92059 h 1076492"/>
                        <a:gd name="connsiteX8" fmla="*/ 145185 w 306243"/>
                        <a:gd name="connsiteY8" fmla="*/ 418904 h 1076492"/>
                        <a:gd name="connsiteX9" fmla="*/ 32524 w 306243"/>
                        <a:gd name="connsiteY9" fmla="*/ 12528 h 1076492"/>
                        <a:gd name="connsiteX10" fmla="*/ 19996 w 306243"/>
                        <a:gd name="connsiteY10" fmla="*/ 0 h 1076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06243" h="1076492">
                          <a:moveTo>
                            <a:pt x="19996" y="0"/>
                          </a:moveTo>
                          <a:cubicBezTo>
                            <a:pt x="19996" y="0"/>
                            <a:pt x="5055" y="124261"/>
                            <a:pt x="137" y="293159"/>
                          </a:cubicBezTo>
                          <a:cubicBezTo>
                            <a:pt x="-4874" y="462149"/>
                            <a:pt x="129316" y="462149"/>
                            <a:pt x="129316" y="462149"/>
                          </a:cubicBezTo>
                          <a:lnTo>
                            <a:pt x="129316" y="1081040"/>
                          </a:lnTo>
                          <a:lnTo>
                            <a:pt x="222488" y="1081040"/>
                          </a:lnTo>
                          <a:cubicBezTo>
                            <a:pt x="222488" y="1081040"/>
                            <a:pt x="220261" y="449807"/>
                            <a:pt x="266662" y="399045"/>
                          </a:cubicBezTo>
                          <a:cubicBezTo>
                            <a:pt x="313062" y="348282"/>
                            <a:pt x="313062" y="107556"/>
                            <a:pt x="313062" y="107556"/>
                          </a:cubicBezTo>
                          <a:lnTo>
                            <a:pt x="286521" y="92059"/>
                          </a:lnTo>
                          <a:cubicBezTo>
                            <a:pt x="286521" y="92059"/>
                            <a:pt x="326240" y="376958"/>
                            <a:pt x="145185" y="418904"/>
                          </a:cubicBezTo>
                          <a:cubicBezTo>
                            <a:pt x="-35963" y="460850"/>
                            <a:pt x="32524" y="12528"/>
                            <a:pt x="32524" y="12528"/>
                          </a:cubicBezTo>
                          <a:lnTo>
                            <a:pt x="19996" y="0"/>
                          </a:lnTo>
                          <a:close/>
                        </a:path>
                      </a:pathLst>
                    </a:custGeom>
                    <a:solidFill>
                      <a:srgbClr val="925E2E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7" name="Freeform: Shape 252">
                      <a:extLst>
                        <a:ext uri="{FF2B5EF4-FFF2-40B4-BE49-F238E27FC236}">
                          <a16:creationId xmlns:a16="http://schemas.microsoft.com/office/drawing/2014/main" id="{E5E7ED4A-9205-40AE-ADA9-33E2889CFB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64916" y="2223421"/>
                      <a:ext cx="510406" cy="399045"/>
                    </a:xfrm>
                    <a:custGeom>
                      <a:avLst/>
                      <a:gdLst>
                        <a:gd name="connsiteX0" fmla="*/ 201193 w 510405"/>
                        <a:gd name="connsiteY0" fmla="*/ 310512 h 399044"/>
                        <a:gd name="connsiteX1" fmla="*/ 510592 w 510405"/>
                        <a:gd name="connsiteY1" fmla="*/ 155813 h 399044"/>
                        <a:gd name="connsiteX2" fmla="*/ 267453 w 510405"/>
                        <a:gd name="connsiteY2" fmla="*/ 0 h 399044"/>
                        <a:gd name="connsiteX3" fmla="*/ 0 w 510405"/>
                        <a:gd name="connsiteY3" fmla="*/ 267453 h 399044"/>
                        <a:gd name="connsiteX4" fmla="*/ 38698 w 510405"/>
                        <a:gd name="connsiteY4" fmla="*/ 406005 h 399044"/>
                        <a:gd name="connsiteX5" fmla="*/ 201193 w 510405"/>
                        <a:gd name="connsiteY5" fmla="*/ 310512 h 3990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10405" h="399044">
                          <a:moveTo>
                            <a:pt x="201193" y="310512"/>
                          </a:moveTo>
                          <a:cubicBezTo>
                            <a:pt x="354778" y="281837"/>
                            <a:pt x="455839" y="215391"/>
                            <a:pt x="510592" y="155813"/>
                          </a:cubicBezTo>
                          <a:cubicBezTo>
                            <a:pt x="468274" y="63847"/>
                            <a:pt x="375380" y="0"/>
                            <a:pt x="267453" y="0"/>
                          </a:cubicBezTo>
                          <a:cubicBezTo>
                            <a:pt x="119713" y="0"/>
                            <a:pt x="0" y="119806"/>
                            <a:pt x="0" y="267453"/>
                          </a:cubicBezTo>
                          <a:cubicBezTo>
                            <a:pt x="0" y="318122"/>
                            <a:pt x="14106" y="365636"/>
                            <a:pt x="38698" y="406005"/>
                          </a:cubicBezTo>
                          <a:cubicBezTo>
                            <a:pt x="46029" y="369627"/>
                            <a:pt x="85841" y="332042"/>
                            <a:pt x="201193" y="310512"/>
                          </a:cubicBezTo>
                          <a:close/>
                        </a:path>
                      </a:pathLst>
                    </a:custGeom>
                    <a:solidFill>
                      <a:srgbClr val="48753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8" name="Freeform: Shape 253">
                      <a:extLst>
                        <a:ext uri="{FF2B5EF4-FFF2-40B4-BE49-F238E27FC236}">
                          <a16:creationId xmlns:a16="http://schemas.microsoft.com/office/drawing/2014/main" id="{394BC0D4-2530-40FD-B34A-A665DCDEF3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16910" y="2360024"/>
                      <a:ext cx="371204" cy="343364"/>
                    </a:xfrm>
                    <a:custGeom>
                      <a:avLst/>
                      <a:gdLst>
                        <a:gd name="connsiteX0" fmla="*/ 241840 w 371204"/>
                        <a:gd name="connsiteY0" fmla="*/ 238499 h 343364"/>
                        <a:gd name="connsiteX1" fmla="*/ 373524 w 371204"/>
                        <a:gd name="connsiteY1" fmla="*/ 169455 h 343364"/>
                        <a:gd name="connsiteX2" fmla="*/ 187180 w 371204"/>
                        <a:gd name="connsiteY2" fmla="*/ 0 h 343364"/>
                        <a:gd name="connsiteX3" fmla="*/ 0 w 371204"/>
                        <a:gd name="connsiteY3" fmla="*/ 187180 h 343364"/>
                        <a:gd name="connsiteX4" fmla="*/ 84727 w 371204"/>
                        <a:gd name="connsiteY4" fmla="*/ 343828 h 343364"/>
                        <a:gd name="connsiteX5" fmla="*/ 241840 w 371204"/>
                        <a:gd name="connsiteY5" fmla="*/ 238499 h 343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71204" h="343364">
                          <a:moveTo>
                            <a:pt x="241840" y="238499"/>
                          </a:moveTo>
                          <a:cubicBezTo>
                            <a:pt x="303924" y="220588"/>
                            <a:pt x="345963" y="196089"/>
                            <a:pt x="373524" y="169455"/>
                          </a:cubicBezTo>
                          <a:cubicBezTo>
                            <a:pt x="364616" y="74334"/>
                            <a:pt x="284528" y="0"/>
                            <a:pt x="187180" y="0"/>
                          </a:cubicBezTo>
                          <a:cubicBezTo>
                            <a:pt x="83800" y="0"/>
                            <a:pt x="0" y="83799"/>
                            <a:pt x="0" y="187180"/>
                          </a:cubicBezTo>
                          <a:cubicBezTo>
                            <a:pt x="0" y="252697"/>
                            <a:pt x="33687" y="310420"/>
                            <a:pt x="84727" y="343828"/>
                          </a:cubicBezTo>
                          <a:cubicBezTo>
                            <a:pt x="103659" y="307914"/>
                            <a:pt x="146533" y="265875"/>
                            <a:pt x="241840" y="238499"/>
                          </a:cubicBezTo>
                          <a:close/>
                        </a:path>
                      </a:pathLst>
                    </a:custGeom>
                    <a:solidFill>
                      <a:srgbClr val="538742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9" name="Freeform: Shape 254">
                      <a:extLst>
                        <a:ext uri="{FF2B5EF4-FFF2-40B4-BE49-F238E27FC236}">
                          <a16:creationId xmlns:a16="http://schemas.microsoft.com/office/drawing/2014/main" id="{D3D18B99-DC87-4D2F-A6C2-C5B11481E5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4702" y="3298150"/>
                      <a:ext cx="621767" cy="111361"/>
                    </a:xfrm>
                    <a:custGeom>
                      <a:avLst/>
                      <a:gdLst>
                        <a:gd name="connsiteX0" fmla="*/ 629377 w 621767"/>
                        <a:gd name="connsiteY0" fmla="*/ 0 h 111361"/>
                        <a:gd name="connsiteX1" fmla="*/ 0 w 621767"/>
                        <a:gd name="connsiteY1" fmla="*/ 0 h 111361"/>
                        <a:gd name="connsiteX2" fmla="*/ 32388 w 621767"/>
                        <a:gd name="connsiteY2" fmla="*/ 116837 h 111361"/>
                        <a:gd name="connsiteX3" fmla="*/ 590493 w 621767"/>
                        <a:gd name="connsiteY3" fmla="*/ 116837 h 1113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621767" h="111361">
                          <a:moveTo>
                            <a:pt x="629377" y="0"/>
                          </a:moveTo>
                          <a:lnTo>
                            <a:pt x="0" y="0"/>
                          </a:lnTo>
                          <a:lnTo>
                            <a:pt x="32388" y="116837"/>
                          </a:lnTo>
                          <a:lnTo>
                            <a:pt x="590493" y="116837"/>
                          </a:lnTo>
                          <a:close/>
                        </a:path>
                      </a:pathLst>
                    </a:custGeom>
                    <a:solidFill>
                      <a:srgbClr val="877670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0" name="Freeform: Shape 255">
                      <a:extLst>
                        <a:ext uri="{FF2B5EF4-FFF2-40B4-BE49-F238E27FC236}">
                          <a16:creationId xmlns:a16="http://schemas.microsoft.com/office/drawing/2014/main" id="{54E0E160-EEB6-4C64-9CBF-4671CBE564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8316" y="3414987"/>
                      <a:ext cx="464005" cy="259843"/>
                    </a:xfrm>
                    <a:custGeom>
                      <a:avLst/>
                      <a:gdLst>
                        <a:gd name="connsiteX0" fmla="*/ 467161 w 464005"/>
                        <a:gd name="connsiteY0" fmla="*/ 0 h 259843"/>
                        <a:gd name="connsiteX1" fmla="*/ 0 w 464005"/>
                        <a:gd name="connsiteY1" fmla="*/ 0 h 259843"/>
                        <a:gd name="connsiteX2" fmla="*/ 64868 w 464005"/>
                        <a:gd name="connsiteY2" fmla="*/ 264205 h 259843"/>
                        <a:gd name="connsiteX3" fmla="*/ 421688 w 464005"/>
                        <a:gd name="connsiteY3" fmla="*/ 264205 h 259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4005" h="259843">
                          <a:moveTo>
                            <a:pt x="467161" y="0"/>
                          </a:moveTo>
                          <a:lnTo>
                            <a:pt x="0" y="0"/>
                          </a:lnTo>
                          <a:lnTo>
                            <a:pt x="64868" y="264205"/>
                          </a:lnTo>
                          <a:lnTo>
                            <a:pt x="421688" y="264205"/>
                          </a:lnTo>
                          <a:close/>
                        </a:path>
                      </a:pathLst>
                    </a:custGeom>
                    <a:solidFill>
                      <a:srgbClr val="876455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1" name="Freeform: Shape 256">
                      <a:extLst>
                        <a:ext uri="{FF2B5EF4-FFF2-40B4-BE49-F238E27FC236}">
                          <a16:creationId xmlns:a16="http://schemas.microsoft.com/office/drawing/2014/main" id="{7ACF7265-37DD-469D-B00E-4D1C03F8EF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1072" y="2309344"/>
                      <a:ext cx="37120" cy="74241"/>
                    </a:xfrm>
                    <a:custGeom>
                      <a:avLst/>
                      <a:gdLst>
                        <a:gd name="connsiteX0" fmla="*/ 0 w 37120"/>
                        <a:gd name="connsiteY0" fmla="*/ 74159 h 74240"/>
                        <a:gd name="connsiteX1" fmla="*/ 16147 w 37120"/>
                        <a:gd name="connsiteY1" fmla="*/ 79170 h 74240"/>
                        <a:gd name="connsiteX2" fmla="*/ 43245 w 37120"/>
                        <a:gd name="connsiteY2" fmla="*/ 753 h 74240"/>
                        <a:gd name="connsiteX3" fmla="*/ 0 w 37120"/>
                        <a:gd name="connsiteY3" fmla="*/ 74159 h 74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120" h="74240">
                          <a:moveTo>
                            <a:pt x="0" y="74159"/>
                          </a:moveTo>
                          <a:lnTo>
                            <a:pt x="16147" y="79170"/>
                          </a:lnTo>
                          <a:cubicBezTo>
                            <a:pt x="16147" y="79170"/>
                            <a:pt x="41575" y="10126"/>
                            <a:pt x="43245" y="753"/>
                          </a:cubicBezTo>
                          <a:cubicBezTo>
                            <a:pt x="44823" y="-8712"/>
                            <a:pt x="0" y="74159"/>
                            <a:pt x="0" y="74159"/>
                          </a:cubicBezTo>
                          <a:close/>
                        </a:path>
                      </a:pathLst>
                    </a:custGeom>
                    <a:solidFill>
                      <a:srgbClr val="538742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2" name="Freeform: Shape 257">
                      <a:extLst>
                        <a:ext uri="{FF2B5EF4-FFF2-40B4-BE49-F238E27FC236}">
                          <a16:creationId xmlns:a16="http://schemas.microsoft.com/office/drawing/2014/main" id="{BFE40FEC-056F-4018-B893-53489224CF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93457" y="2388421"/>
                      <a:ext cx="74241" cy="27840"/>
                    </a:xfrm>
                    <a:custGeom>
                      <a:avLst/>
                      <a:gdLst>
                        <a:gd name="connsiteX0" fmla="*/ 80087 w 74240"/>
                        <a:gd name="connsiteY0" fmla="*/ 0 h 27840"/>
                        <a:gd name="connsiteX1" fmla="*/ 0 w 74240"/>
                        <a:gd name="connsiteY1" fmla="*/ 24314 h 27840"/>
                        <a:gd name="connsiteX2" fmla="*/ 11043 w 74240"/>
                        <a:gd name="connsiteY2" fmla="*/ 31460 h 27840"/>
                        <a:gd name="connsiteX3" fmla="*/ 80087 w 74240"/>
                        <a:gd name="connsiteY3" fmla="*/ 0 h 278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74240" h="27840">
                          <a:moveTo>
                            <a:pt x="80087" y="0"/>
                          </a:moveTo>
                          <a:lnTo>
                            <a:pt x="0" y="24314"/>
                          </a:lnTo>
                          <a:cubicBezTo>
                            <a:pt x="0" y="24314"/>
                            <a:pt x="557" y="31460"/>
                            <a:pt x="11043" y="31460"/>
                          </a:cubicBezTo>
                          <a:cubicBezTo>
                            <a:pt x="21623" y="31460"/>
                            <a:pt x="80087" y="0"/>
                            <a:pt x="80087" y="0"/>
                          </a:cubicBezTo>
                          <a:close/>
                        </a:path>
                      </a:pathLst>
                    </a:custGeom>
                    <a:solidFill>
                      <a:srgbClr val="538742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3" name="Freeform: Shape 258">
                      <a:extLst>
                        <a:ext uri="{FF2B5EF4-FFF2-40B4-BE49-F238E27FC236}">
                          <a16:creationId xmlns:a16="http://schemas.microsoft.com/office/drawing/2014/main" id="{4B599EA3-DF95-41B7-A90E-A8BC986988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5566" y="2556299"/>
                      <a:ext cx="18560" cy="46401"/>
                    </a:xfrm>
                    <a:custGeom>
                      <a:avLst/>
                      <a:gdLst>
                        <a:gd name="connsiteX0" fmla="*/ 20416 w 18560"/>
                        <a:gd name="connsiteY0" fmla="*/ 0 h 46400"/>
                        <a:gd name="connsiteX1" fmla="*/ 0 w 18560"/>
                        <a:gd name="connsiteY1" fmla="*/ 0 h 46400"/>
                        <a:gd name="connsiteX2" fmla="*/ 20416 w 18560"/>
                        <a:gd name="connsiteY2" fmla="*/ 49742 h 46400"/>
                        <a:gd name="connsiteX3" fmla="*/ 20416 w 18560"/>
                        <a:gd name="connsiteY3" fmla="*/ 0 h 464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560" h="46400">
                          <a:moveTo>
                            <a:pt x="20416" y="0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3898" y="30346"/>
                            <a:pt x="20416" y="49742"/>
                          </a:cubicBezTo>
                          <a:cubicBezTo>
                            <a:pt x="36935" y="69044"/>
                            <a:pt x="20416" y="0"/>
                            <a:pt x="20416" y="0"/>
                          </a:cubicBezTo>
                          <a:close/>
                        </a:path>
                      </a:pathLst>
                    </a:custGeom>
                    <a:solidFill>
                      <a:srgbClr val="538742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4" name="Freeform: Shape 259">
                      <a:extLst>
                        <a:ext uri="{FF2B5EF4-FFF2-40B4-BE49-F238E27FC236}">
                          <a16:creationId xmlns:a16="http://schemas.microsoft.com/office/drawing/2014/main" id="{626DBEED-14E8-42A3-94D3-60D6572D0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53412" y="2172862"/>
                      <a:ext cx="46401" cy="92801"/>
                    </a:xfrm>
                    <a:custGeom>
                      <a:avLst/>
                      <a:gdLst>
                        <a:gd name="connsiteX0" fmla="*/ 1189 w 46400"/>
                        <a:gd name="connsiteY0" fmla="*/ 261 h 92801"/>
                        <a:gd name="connsiteX1" fmla="*/ 30421 w 46400"/>
                        <a:gd name="connsiteY1" fmla="*/ 97980 h 92801"/>
                        <a:gd name="connsiteX2" fmla="*/ 49167 w 46400"/>
                        <a:gd name="connsiteY2" fmla="*/ 97980 h 92801"/>
                        <a:gd name="connsiteX3" fmla="*/ 1189 w 46400"/>
                        <a:gd name="connsiteY3" fmla="*/ 261 h 928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6400" h="92801">
                          <a:moveTo>
                            <a:pt x="1189" y="261"/>
                          </a:moveTo>
                          <a:cubicBezTo>
                            <a:pt x="-7071" y="6386"/>
                            <a:pt x="30421" y="97980"/>
                            <a:pt x="30421" y="97980"/>
                          </a:cubicBezTo>
                          <a:lnTo>
                            <a:pt x="49167" y="97980"/>
                          </a:lnTo>
                          <a:cubicBezTo>
                            <a:pt x="49167" y="97980"/>
                            <a:pt x="9448" y="-5864"/>
                            <a:pt x="1189" y="261"/>
                          </a:cubicBezTo>
                          <a:close/>
                        </a:path>
                      </a:pathLst>
                    </a:custGeom>
                    <a:solidFill>
                      <a:srgbClr val="48753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5" name="Freeform: Shape 260">
                      <a:extLst>
                        <a:ext uri="{FF2B5EF4-FFF2-40B4-BE49-F238E27FC236}">
                          <a16:creationId xmlns:a16="http://schemas.microsoft.com/office/drawing/2014/main" id="{2EB79808-9811-4BF0-A79A-348518985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25779" y="2181382"/>
                      <a:ext cx="9280" cy="74241"/>
                    </a:xfrm>
                    <a:custGeom>
                      <a:avLst/>
                      <a:gdLst>
                        <a:gd name="connsiteX0" fmla="*/ 16055 w 9280"/>
                        <a:gd name="connsiteY0" fmla="*/ 66817 h 74240"/>
                        <a:gd name="connsiteX1" fmla="*/ 0 w 9280"/>
                        <a:gd name="connsiteY1" fmla="*/ 0 h 74240"/>
                        <a:gd name="connsiteX2" fmla="*/ 0 w 9280"/>
                        <a:gd name="connsiteY2" fmla="*/ 62919 h 74240"/>
                        <a:gd name="connsiteX3" fmla="*/ 16055 w 9280"/>
                        <a:gd name="connsiteY3" fmla="*/ 66817 h 742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280" h="74240">
                          <a:moveTo>
                            <a:pt x="16055" y="66817"/>
                          </a:moveTo>
                          <a:cubicBezTo>
                            <a:pt x="19395" y="41946"/>
                            <a:pt x="0" y="0"/>
                            <a:pt x="0" y="0"/>
                          </a:cubicBezTo>
                          <a:lnTo>
                            <a:pt x="0" y="62919"/>
                          </a:lnTo>
                          <a:cubicBezTo>
                            <a:pt x="0" y="62919"/>
                            <a:pt x="12714" y="91688"/>
                            <a:pt x="16055" y="66817"/>
                          </a:cubicBezTo>
                          <a:close/>
                        </a:path>
                      </a:pathLst>
                    </a:custGeom>
                    <a:solidFill>
                      <a:srgbClr val="48753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6" name="Freeform: Shape 261">
                      <a:extLst>
                        <a:ext uri="{FF2B5EF4-FFF2-40B4-BE49-F238E27FC236}">
                          <a16:creationId xmlns:a16="http://schemas.microsoft.com/office/drawing/2014/main" id="{8A5BF696-8862-4FB0-81B5-B96CC3EF2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86448" y="2516487"/>
                      <a:ext cx="18560" cy="92801"/>
                    </a:xfrm>
                    <a:custGeom>
                      <a:avLst/>
                      <a:gdLst>
                        <a:gd name="connsiteX0" fmla="*/ 7368 w 18560"/>
                        <a:gd name="connsiteY0" fmla="*/ 92894 h 92801"/>
                        <a:gd name="connsiteX1" fmla="*/ 19525 w 18560"/>
                        <a:gd name="connsiteY1" fmla="*/ 0 h 92801"/>
                        <a:gd name="connsiteX2" fmla="*/ 1336 w 18560"/>
                        <a:gd name="connsiteY2" fmla="*/ 6589 h 92801"/>
                        <a:gd name="connsiteX3" fmla="*/ 7368 w 18560"/>
                        <a:gd name="connsiteY3" fmla="*/ 92894 h 928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560" h="92801">
                          <a:moveTo>
                            <a:pt x="7368" y="92894"/>
                          </a:moveTo>
                          <a:cubicBezTo>
                            <a:pt x="18968" y="83428"/>
                            <a:pt x="19525" y="0"/>
                            <a:pt x="19525" y="0"/>
                          </a:cubicBezTo>
                          <a:lnTo>
                            <a:pt x="1336" y="6589"/>
                          </a:lnTo>
                          <a:cubicBezTo>
                            <a:pt x="1336" y="6682"/>
                            <a:pt x="-4232" y="102452"/>
                            <a:pt x="7368" y="92894"/>
                          </a:cubicBezTo>
                          <a:close/>
                        </a:path>
                      </a:pathLst>
                    </a:custGeom>
                    <a:solidFill>
                      <a:srgbClr val="48753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37" name="Freeform: Shape 262">
                      <a:extLst>
                        <a:ext uri="{FF2B5EF4-FFF2-40B4-BE49-F238E27FC236}">
                          <a16:creationId xmlns:a16="http://schemas.microsoft.com/office/drawing/2014/main" id="{AA6FD88C-A60B-4389-849B-E575962F6B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8316" y="3414987"/>
                      <a:ext cx="306244" cy="259843"/>
                    </a:xfrm>
                    <a:custGeom>
                      <a:avLst/>
                      <a:gdLst>
                        <a:gd name="connsiteX0" fmla="*/ 312368 w 306243"/>
                        <a:gd name="connsiteY0" fmla="*/ 0 h 259843"/>
                        <a:gd name="connsiteX1" fmla="*/ 0 w 306243"/>
                        <a:gd name="connsiteY1" fmla="*/ 0 h 259843"/>
                        <a:gd name="connsiteX2" fmla="*/ 64868 w 306243"/>
                        <a:gd name="connsiteY2" fmla="*/ 264205 h 259843"/>
                        <a:gd name="connsiteX3" fmla="*/ 167135 w 306243"/>
                        <a:gd name="connsiteY3" fmla="*/ 264205 h 259843"/>
                        <a:gd name="connsiteX4" fmla="*/ 312368 w 306243"/>
                        <a:gd name="connsiteY4" fmla="*/ 0 h 259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06243" h="259843">
                          <a:moveTo>
                            <a:pt x="312368" y="0"/>
                          </a:moveTo>
                          <a:lnTo>
                            <a:pt x="0" y="0"/>
                          </a:lnTo>
                          <a:lnTo>
                            <a:pt x="64868" y="264205"/>
                          </a:lnTo>
                          <a:lnTo>
                            <a:pt x="167135" y="264205"/>
                          </a:lnTo>
                          <a:cubicBezTo>
                            <a:pt x="109412" y="51597"/>
                            <a:pt x="312368" y="0"/>
                            <a:pt x="312368" y="0"/>
                          </a:cubicBezTo>
                          <a:close/>
                        </a:path>
                      </a:pathLst>
                    </a:custGeom>
                    <a:solidFill>
                      <a:srgbClr val="715346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  <p:grpSp>
                <p:nvGrpSpPr>
                  <p:cNvPr id="218" name="Graphic 187">
                    <a:extLst>
                      <a:ext uri="{FF2B5EF4-FFF2-40B4-BE49-F238E27FC236}">
                        <a16:creationId xmlns:a16="http://schemas.microsoft.com/office/drawing/2014/main" id="{062CE10F-BB38-4D4B-9B85-9612CE5EDAB3}"/>
                      </a:ext>
                    </a:extLst>
                  </p:cNvPr>
                  <p:cNvGrpSpPr/>
                  <p:nvPr/>
                </p:nvGrpSpPr>
                <p:grpSpPr>
                  <a:xfrm>
                    <a:off x="4048437" y="3116446"/>
                    <a:ext cx="250563" cy="556806"/>
                    <a:chOff x="4048437" y="3116446"/>
                    <a:chExt cx="250563" cy="556806"/>
                  </a:xfrm>
                  <a:solidFill>
                    <a:schemeClr val="accent1"/>
                  </a:solidFill>
                </p:grpSpPr>
                <p:sp>
                  <p:nvSpPr>
                    <p:cNvPr id="219" name="Freeform: Shape 264">
                      <a:extLst>
                        <a:ext uri="{FF2B5EF4-FFF2-40B4-BE49-F238E27FC236}">
                          <a16:creationId xmlns:a16="http://schemas.microsoft.com/office/drawing/2014/main" id="{AD2792C7-6DEC-4BB5-AADA-12BB4265D0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3656" y="3447653"/>
                      <a:ext cx="232003" cy="222723"/>
                    </a:xfrm>
                    <a:custGeom>
                      <a:avLst/>
                      <a:gdLst>
                        <a:gd name="connsiteX0" fmla="*/ 135954 w 232002"/>
                        <a:gd name="connsiteY0" fmla="*/ 231539 h 222722"/>
                        <a:gd name="connsiteX1" fmla="*/ 222908 w 232002"/>
                        <a:gd name="connsiteY1" fmla="*/ 37120 h 222722"/>
                        <a:gd name="connsiteX2" fmla="*/ 234323 w 232002"/>
                        <a:gd name="connsiteY2" fmla="*/ 0 h 222722"/>
                        <a:gd name="connsiteX3" fmla="*/ 0 w 232002"/>
                        <a:gd name="connsiteY3" fmla="*/ 0 h 222722"/>
                        <a:gd name="connsiteX4" fmla="*/ 69415 w 232002"/>
                        <a:gd name="connsiteY4" fmla="*/ 231539 h 222722"/>
                        <a:gd name="connsiteX5" fmla="*/ 135954 w 232002"/>
                        <a:gd name="connsiteY5" fmla="*/ 231539 h 222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32002" h="222722">
                          <a:moveTo>
                            <a:pt x="135954" y="231539"/>
                          </a:moveTo>
                          <a:cubicBezTo>
                            <a:pt x="161567" y="220866"/>
                            <a:pt x="202956" y="99854"/>
                            <a:pt x="222908" y="37120"/>
                          </a:cubicBezTo>
                          <a:cubicBezTo>
                            <a:pt x="229961" y="14848"/>
                            <a:pt x="234323" y="0"/>
                            <a:pt x="234323" y="0"/>
                          </a:cubicBezTo>
                          <a:lnTo>
                            <a:pt x="0" y="0"/>
                          </a:lnTo>
                          <a:cubicBezTo>
                            <a:pt x="20231" y="144677"/>
                            <a:pt x="69415" y="231539"/>
                            <a:pt x="69415" y="231539"/>
                          </a:cubicBezTo>
                          <a:lnTo>
                            <a:pt x="135954" y="231539"/>
                          </a:lnTo>
                          <a:close/>
                        </a:path>
                      </a:pathLst>
                    </a:custGeom>
                    <a:solidFill>
                      <a:srgbClr val="9E633A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0" name="Freeform: Shape 265">
                      <a:extLst>
                        <a:ext uri="{FF2B5EF4-FFF2-40B4-BE49-F238E27FC236}">
                          <a16:creationId xmlns:a16="http://schemas.microsoft.com/office/drawing/2014/main" id="{3D758451-7F4F-41BA-A62E-3558CF381A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97264" y="3242191"/>
                      <a:ext cx="83521" cy="129922"/>
                    </a:xfrm>
                    <a:custGeom>
                      <a:avLst/>
                      <a:gdLst>
                        <a:gd name="connsiteX0" fmla="*/ 21184 w 83520"/>
                        <a:gd name="connsiteY0" fmla="*/ 133448 h 129921"/>
                        <a:gd name="connsiteX1" fmla="*/ 77607 w 83520"/>
                        <a:gd name="connsiteY1" fmla="*/ 66724 h 129921"/>
                        <a:gd name="connsiteX2" fmla="*/ 70368 w 83520"/>
                        <a:gd name="connsiteY2" fmla="*/ 0 h 129921"/>
                        <a:gd name="connsiteX3" fmla="*/ 953 w 83520"/>
                        <a:gd name="connsiteY3" fmla="*/ 133355 h 129921"/>
                        <a:gd name="connsiteX4" fmla="*/ 21184 w 83520"/>
                        <a:gd name="connsiteY4" fmla="*/ 133448 h 1299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3520" h="129921">
                          <a:moveTo>
                            <a:pt x="21184" y="133448"/>
                          </a:moveTo>
                          <a:cubicBezTo>
                            <a:pt x="21184" y="125003"/>
                            <a:pt x="58768" y="89739"/>
                            <a:pt x="77607" y="66724"/>
                          </a:cubicBezTo>
                          <a:cubicBezTo>
                            <a:pt x="96445" y="43709"/>
                            <a:pt x="70368" y="0"/>
                            <a:pt x="70368" y="0"/>
                          </a:cubicBezTo>
                          <a:cubicBezTo>
                            <a:pt x="-13524" y="34708"/>
                            <a:pt x="953" y="133355"/>
                            <a:pt x="953" y="133355"/>
                          </a:cubicBezTo>
                          <a:cubicBezTo>
                            <a:pt x="953" y="133355"/>
                            <a:pt x="21184" y="141893"/>
                            <a:pt x="21184" y="133448"/>
                          </a:cubicBezTo>
                          <a:close/>
                        </a:path>
                      </a:pathLst>
                    </a:custGeom>
                    <a:solidFill>
                      <a:srgbClr val="97A43C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1" name="Freeform: Shape 266">
                      <a:extLst>
                        <a:ext uri="{FF2B5EF4-FFF2-40B4-BE49-F238E27FC236}">
                          <a16:creationId xmlns:a16="http://schemas.microsoft.com/office/drawing/2014/main" id="{AA93F657-1467-49E4-AE61-64763D1DDA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57892" y="3116446"/>
                      <a:ext cx="120641" cy="259843"/>
                    </a:xfrm>
                    <a:custGeom>
                      <a:avLst/>
                      <a:gdLst>
                        <a:gd name="connsiteX0" fmla="*/ 112763 w 120641"/>
                        <a:gd name="connsiteY0" fmla="*/ 262905 h 259843"/>
                        <a:gd name="connsiteX1" fmla="*/ 122879 w 120641"/>
                        <a:gd name="connsiteY1" fmla="*/ 262905 h 259843"/>
                        <a:gd name="connsiteX2" fmla="*/ 67940 w 120641"/>
                        <a:gd name="connsiteY2" fmla="*/ 69415 h 259843"/>
                        <a:gd name="connsiteX3" fmla="*/ 5764 w 120641"/>
                        <a:gd name="connsiteY3" fmla="*/ 0 h 259843"/>
                        <a:gd name="connsiteX4" fmla="*/ 17364 w 120641"/>
                        <a:gd name="connsiteY4" fmla="*/ 96977 h 259843"/>
                        <a:gd name="connsiteX5" fmla="*/ 76664 w 120641"/>
                        <a:gd name="connsiteY5" fmla="*/ 201193 h 259843"/>
                        <a:gd name="connsiteX6" fmla="*/ 112763 w 120641"/>
                        <a:gd name="connsiteY6" fmla="*/ 262905 h 259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20641" h="259843">
                          <a:moveTo>
                            <a:pt x="112763" y="262905"/>
                          </a:moveTo>
                          <a:lnTo>
                            <a:pt x="122879" y="262905"/>
                          </a:lnTo>
                          <a:cubicBezTo>
                            <a:pt x="122879" y="262905"/>
                            <a:pt x="130117" y="92523"/>
                            <a:pt x="67940" y="69415"/>
                          </a:cubicBezTo>
                          <a:cubicBezTo>
                            <a:pt x="5764" y="46215"/>
                            <a:pt x="5764" y="0"/>
                            <a:pt x="5764" y="0"/>
                          </a:cubicBezTo>
                          <a:cubicBezTo>
                            <a:pt x="5764" y="0"/>
                            <a:pt x="-13075" y="63661"/>
                            <a:pt x="17364" y="96977"/>
                          </a:cubicBezTo>
                          <a:cubicBezTo>
                            <a:pt x="47710" y="130293"/>
                            <a:pt x="82510" y="169362"/>
                            <a:pt x="76664" y="201193"/>
                          </a:cubicBezTo>
                          <a:cubicBezTo>
                            <a:pt x="70817" y="232931"/>
                            <a:pt x="112763" y="262905"/>
                            <a:pt x="112763" y="262905"/>
                          </a:cubicBezTo>
                          <a:close/>
                        </a:path>
                      </a:pathLst>
                    </a:custGeom>
                    <a:solidFill>
                      <a:srgbClr val="97A43C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2" name="Freeform: Shape 267">
                      <a:extLst>
                        <a:ext uri="{FF2B5EF4-FFF2-40B4-BE49-F238E27FC236}">
                          <a16:creationId xmlns:a16="http://schemas.microsoft.com/office/drawing/2014/main" id="{11B3E5FB-9835-4043-B9D0-5934BFBCAF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63656" y="3447746"/>
                      <a:ext cx="232003" cy="222723"/>
                    </a:xfrm>
                    <a:custGeom>
                      <a:avLst/>
                      <a:gdLst>
                        <a:gd name="connsiteX0" fmla="*/ 222908 w 232002"/>
                        <a:gd name="connsiteY0" fmla="*/ 37120 h 222722"/>
                        <a:gd name="connsiteX1" fmla="*/ 234323 w 232002"/>
                        <a:gd name="connsiteY1" fmla="*/ 0 h 222722"/>
                        <a:gd name="connsiteX2" fmla="*/ 0 w 232002"/>
                        <a:gd name="connsiteY2" fmla="*/ 0 h 222722"/>
                        <a:gd name="connsiteX3" fmla="*/ 69415 w 232002"/>
                        <a:gd name="connsiteY3" fmla="*/ 231539 h 222722"/>
                        <a:gd name="connsiteX4" fmla="*/ 84727 w 232002"/>
                        <a:gd name="connsiteY4" fmla="*/ 231539 h 222722"/>
                        <a:gd name="connsiteX5" fmla="*/ 222908 w 232002"/>
                        <a:gd name="connsiteY5" fmla="*/ 37120 h 222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232002" h="222722">
                          <a:moveTo>
                            <a:pt x="222908" y="37120"/>
                          </a:moveTo>
                          <a:cubicBezTo>
                            <a:pt x="229961" y="14848"/>
                            <a:pt x="234323" y="0"/>
                            <a:pt x="234323" y="0"/>
                          </a:cubicBezTo>
                          <a:lnTo>
                            <a:pt x="0" y="0"/>
                          </a:lnTo>
                          <a:cubicBezTo>
                            <a:pt x="20231" y="144677"/>
                            <a:pt x="69415" y="231539"/>
                            <a:pt x="69415" y="231539"/>
                          </a:cubicBezTo>
                          <a:lnTo>
                            <a:pt x="84727" y="231539"/>
                          </a:lnTo>
                          <a:cubicBezTo>
                            <a:pt x="81851" y="96049"/>
                            <a:pt x="171032" y="51505"/>
                            <a:pt x="222908" y="37120"/>
                          </a:cubicBezTo>
                          <a:close/>
                        </a:path>
                      </a:pathLst>
                    </a:custGeom>
                    <a:solidFill>
                      <a:srgbClr val="82522F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  <p:sp>
                  <p:nvSpPr>
                    <p:cNvPr id="223" name="Freeform: Shape 268">
                      <a:extLst>
                        <a:ext uri="{FF2B5EF4-FFF2-40B4-BE49-F238E27FC236}">
                          <a16:creationId xmlns:a16="http://schemas.microsoft.com/office/drawing/2014/main" id="{D7B15B73-4843-4EF1-8A87-0BAD1F35CD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48437" y="3375639"/>
                      <a:ext cx="250563" cy="64961"/>
                    </a:xfrm>
                    <a:custGeom>
                      <a:avLst/>
                      <a:gdLst>
                        <a:gd name="connsiteX0" fmla="*/ 249542 w 250562"/>
                        <a:gd name="connsiteY0" fmla="*/ 0 h 64960"/>
                        <a:gd name="connsiteX1" fmla="*/ 13363 w 250562"/>
                        <a:gd name="connsiteY1" fmla="*/ 0 h 64960"/>
                        <a:gd name="connsiteX2" fmla="*/ 0 w 250562"/>
                        <a:gd name="connsiteY2" fmla="*/ 72106 h 64960"/>
                        <a:gd name="connsiteX3" fmla="*/ 259101 w 250562"/>
                        <a:gd name="connsiteY3" fmla="*/ 72106 h 649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50562" h="64960">
                          <a:moveTo>
                            <a:pt x="249542" y="0"/>
                          </a:moveTo>
                          <a:lnTo>
                            <a:pt x="13363" y="0"/>
                          </a:lnTo>
                          <a:lnTo>
                            <a:pt x="0" y="72106"/>
                          </a:lnTo>
                          <a:lnTo>
                            <a:pt x="259101" y="72106"/>
                          </a:lnTo>
                          <a:close/>
                        </a:path>
                      </a:pathLst>
                    </a:custGeom>
                    <a:solidFill>
                      <a:srgbClr val="C67B47"/>
                    </a:solidFill>
                    <a:ln w="9272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ID"/>
                    </a:p>
                  </p:txBody>
                </p:sp>
              </p:grpSp>
            </p:grpSp>
            <p:sp>
              <p:nvSpPr>
                <p:cNvPr id="211" name="Freeform: Shape 276">
                  <a:extLst>
                    <a:ext uri="{FF2B5EF4-FFF2-40B4-BE49-F238E27FC236}">
                      <a16:creationId xmlns:a16="http://schemas.microsoft.com/office/drawing/2014/main" id="{B45D8EB0-3510-4772-891E-B713201C34D9}"/>
                    </a:ext>
                  </a:extLst>
                </p:cNvPr>
                <p:cNvSpPr/>
                <p:nvPr/>
              </p:nvSpPr>
              <p:spPr>
                <a:xfrm>
                  <a:off x="1507606" y="1082257"/>
                  <a:ext cx="756457" cy="660704"/>
                </a:xfrm>
                <a:custGeom>
                  <a:avLst/>
                  <a:gdLst>
                    <a:gd name="connsiteX0" fmla="*/ 0 w 426961"/>
                    <a:gd name="connsiteY0" fmla="*/ 0 h 372915"/>
                    <a:gd name="connsiteX1" fmla="*/ 427232 w 426961"/>
                    <a:gd name="connsiteY1" fmla="*/ 0 h 372915"/>
                    <a:gd name="connsiteX2" fmla="*/ 427232 w 426961"/>
                    <a:gd name="connsiteY2" fmla="*/ 309628 h 372915"/>
                    <a:gd name="connsiteX3" fmla="*/ 427232 w 426961"/>
                    <a:gd name="connsiteY3" fmla="*/ 374861 h 372915"/>
                    <a:gd name="connsiteX4" fmla="*/ 361998 w 426961"/>
                    <a:gd name="connsiteY4" fmla="*/ 309628 h 372915"/>
                    <a:gd name="connsiteX5" fmla="*/ 0 w 426961"/>
                    <a:gd name="connsiteY5" fmla="*/ 309628 h 372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6961" h="372915">
                      <a:moveTo>
                        <a:pt x="0" y="0"/>
                      </a:moveTo>
                      <a:lnTo>
                        <a:pt x="427232" y="0"/>
                      </a:lnTo>
                      <a:lnTo>
                        <a:pt x="427232" y="309628"/>
                      </a:lnTo>
                      <a:lnTo>
                        <a:pt x="427232" y="374861"/>
                      </a:lnTo>
                      <a:lnTo>
                        <a:pt x="361998" y="309628"/>
                      </a:lnTo>
                      <a:lnTo>
                        <a:pt x="0" y="309628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 w="539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ID"/>
                </a:p>
              </p:txBody>
            </p:sp>
            <p:grpSp>
              <p:nvGrpSpPr>
                <p:cNvPr id="212" name="Group 278">
                  <a:extLst>
                    <a:ext uri="{FF2B5EF4-FFF2-40B4-BE49-F238E27FC236}">
                      <a16:creationId xmlns:a16="http://schemas.microsoft.com/office/drawing/2014/main" id="{0ECEBE56-20C0-44C3-8095-048BE4B6AD6C}"/>
                    </a:ext>
                  </a:extLst>
                </p:cNvPr>
                <p:cNvGrpSpPr/>
                <p:nvPr/>
              </p:nvGrpSpPr>
              <p:grpSpPr>
                <a:xfrm>
                  <a:off x="1201576" y="1718980"/>
                  <a:ext cx="571274" cy="711362"/>
                  <a:chOff x="1094190" y="1679773"/>
                  <a:chExt cx="571274" cy="711362"/>
                </a:xfrm>
              </p:grpSpPr>
              <p:sp>
                <p:nvSpPr>
                  <p:cNvPr id="213" name="Freeform: Shape 275">
                    <a:extLst>
                      <a:ext uri="{FF2B5EF4-FFF2-40B4-BE49-F238E27FC236}">
                        <a16:creationId xmlns:a16="http://schemas.microsoft.com/office/drawing/2014/main" id="{8228E1DE-8229-40C8-9966-0265D25114D8}"/>
                      </a:ext>
                    </a:extLst>
                  </p:cNvPr>
                  <p:cNvSpPr/>
                  <p:nvPr/>
                </p:nvSpPr>
                <p:spPr>
                  <a:xfrm>
                    <a:off x="1168291" y="1679773"/>
                    <a:ext cx="497173" cy="497173"/>
                  </a:xfrm>
                  <a:custGeom>
                    <a:avLst/>
                    <a:gdLst>
                      <a:gd name="connsiteX0" fmla="*/ 841840 w 917377"/>
                      <a:gd name="connsiteY0" fmla="*/ 359523 h 917377"/>
                      <a:gd name="connsiteX1" fmla="*/ 799775 w 917377"/>
                      <a:gd name="connsiteY1" fmla="*/ 258119 h 917377"/>
                      <a:gd name="connsiteX2" fmla="*/ 842601 w 917377"/>
                      <a:gd name="connsiteY2" fmla="*/ 193723 h 917377"/>
                      <a:gd name="connsiteX3" fmla="*/ 783217 w 917377"/>
                      <a:gd name="connsiteY3" fmla="*/ 134340 h 917377"/>
                      <a:gd name="connsiteX4" fmla="*/ 723834 w 917377"/>
                      <a:gd name="connsiteY4" fmla="*/ 74956 h 917377"/>
                      <a:gd name="connsiteX5" fmla="*/ 659438 w 917377"/>
                      <a:gd name="connsiteY5" fmla="*/ 117782 h 917377"/>
                      <a:gd name="connsiteX6" fmla="*/ 558034 w 917377"/>
                      <a:gd name="connsiteY6" fmla="*/ 75717 h 917377"/>
                      <a:gd name="connsiteX7" fmla="*/ 542775 w 917377"/>
                      <a:gd name="connsiteY7" fmla="*/ 0 h 917377"/>
                      <a:gd name="connsiteX8" fmla="*/ 458778 w 917377"/>
                      <a:gd name="connsiteY8" fmla="*/ 0 h 917377"/>
                      <a:gd name="connsiteX9" fmla="*/ 374783 w 917377"/>
                      <a:gd name="connsiteY9" fmla="*/ 0 h 917377"/>
                      <a:gd name="connsiteX10" fmla="*/ 359523 w 917377"/>
                      <a:gd name="connsiteY10" fmla="*/ 75717 h 917377"/>
                      <a:gd name="connsiteX11" fmla="*/ 258119 w 917377"/>
                      <a:gd name="connsiteY11" fmla="*/ 117782 h 917377"/>
                      <a:gd name="connsiteX12" fmla="*/ 193723 w 917377"/>
                      <a:gd name="connsiteY12" fmla="*/ 74956 h 917377"/>
                      <a:gd name="connsiteX13" fmla="*/ 134340 w 917377"/>
                      <a:gd name="connsiteY13" fmla="*/ 134340 h 917377"/>
                      <a:gd name="connsiteX14" fmla="*/ 74956 w 917377"/>
                      <a:gd name="connsiteY14" fmla="*/ 193723 h 917377"/>
                      <a:gd name="connsiteX15" fmla="*/ 117783 w 917377"/>
                      <a:gd name="connsiteY15" fmla="*/ 258119 h 917377"/>
                      <a:gd name="connsiteX16" fmla="*/ 75717 w 917377"/>
                      <a:gd name="connsiteY16" fmla="*/ 359523 h 917377"/>
                      <a:gd name="connsiteX17" fmla="*/ 0 w 917377"/>
                      <a:gd name="connsiteY17" fmla="*/ 374782 h 917377"/>
                      <a:gd name="connsiteX18" fmla="*/ 0 w 917377"/>
                      <a:gd name="connsiteY18" fmla="*/ 458778 h 917377"/>
                      <a:gd name="connsiteX19" fmla="*/ 0 w 917377"/>
                      <a:gd name="connsiteY19" fmla="*/ 542774 h 917377"/>
                      <a:gd name="connsiteX20" fmla="*/ 75717 w 917377"/>
                      <a:gd name="connsiteY20" fmla="*/ 558034 h 917377"/>
                      <a:gd name="connsiteX21" fmla="*/ 117783 w 917377"/>
                      <a:gd name="connsiteY21" fmla="*/ 659438 h 917377"/>
                      <a:gd name="connsiteX22" fmla="*/ 74956 w 917377"/>
                      <a:gd name="connsiteY22" fmla="*/ 723834 h 917377"/>
                      <a:gd name="connsiteX23" fmla="*/ 134340 w 917377"/>
                      <a:gd name="connsiteY23" fmla="*/ 783217 h 917377"/>
                      <a:gd name="connsiteX24" fmla="*/ 193723 w 917377"/>
                      <a:gd name="connsiteY24" fmla="*/ 842600 h 917377"/>
                      <a:gd name="connsiteX25" fmla="*/ 258119 w 917377"/>
                      <a:gd name="connsiteY25" fmla="*/ 799775 h 917377"/>
                      <a:gd name="connsiteX26" fmla="*/ 359523 w 917377"/>
                      <a:gd name="connsiteY26" fmla="*/ 841840 h 917377"/>
                      <a:gd name="connsiteX27" fmla="*/ 374783 w 917377"/>
                      <a:gd name="connsiteY27" fmla="*/ 917557 h 917377"/>
                      <a:gd name="connsiteX28" fmla="*/ 458778 w 917377"/>
                      <a:gd name="connsiteY28" fmla="*/ 917557 h 917377"/>
                      <a:gd name="connsiteX29" fmla="*/ 542775 w 917377"/>
                      <a:gd name="connsiteY29" fmla="*/ 917557 h 917377"/>
                      <a:gd name="connsiteX30" fmla="*/ 558034 w 917377"/>
                      <a:gd name="connsiteY30" fmla="*/ 841840 h 917377"/>
                      <a:gd name="connsiteX31" fmla="*/ 659438 w 917377"/>
                      <a:gd name="connsiteY31" fmla="*/ 799775 h 917377"/>
                      <a:gd name="connsiteX32" fmla="*/ 723834 w 917377"/>
                      <a:gd name="connsiteY32" fmla="*/ 842600 h 917377"/>
                      <a:gd name="connsiteX33" fmla="*/ 783217 w 917377"/>
                      <a:gd name="connsiteY33" fmla="*/ 783217 h 917377"/>
                      <a:gd name="connsiteX34" fmla="*/ 842601 w 917377"/>
                      <a:gd name="connsiteY34" fmla="*/ 723834 h 917377"/>
                      <a:gd name="connsiteX35" fmla="*/ 799775 w 917377"/>
                      <a:gd name="connsiteY35" fmla="*/ 659438 h 917377"/>
                      <a:gd name="connsiteX36" fmla="*/ 841840 w 917377"/>
                      <a:gd name="connsiteY36" fmla="*/ 558034 h 917377"/>
                      <a:gd name="connsiteX37" fmla="*/ 917557 w 917377"/>
                      <a:gd name="connsiteY37" fmla="*/ 542774 h 917377"/>
                      <a:gd name="connsiteX38" fmla="*/ 917557 w 917377"/>
                      <a:gd name="connsiteY38" fmla="*/ 458778 h 917377"/>
                      <a:gd name="connsiteX39" fmla="*/ 917557 w 917377"/>
                      <a:gd name="connsiteY39" fmla="*/ 374782 h 917377"/>
                      <a:gd name="connsiteX40" fmla="*/ 841840 w 917377"/>
                      <a:gd name="connsiteY40" fmla="*/ 359523 h 917377"/>
                      <a:gd name="connsiteX41" fmla="*/ 458778 w 917377"/>
                      <a:gd name="connsiteY41" fmla="*/ 753055 h 917377"/>
                      <a:gd name="connsiteX42" fmla="*/ 164457 w 917377"/>
                      <a:gd name="connsiteY42" fmla="*/ 458734 h 917377"/>
                      <a:gd name="connsiteX43" fmla="*/ 458778 w 917377"/>
                      <a:gd name="connsiteY43" fmla="*/ 164412 h 917377"/>
                      <a:gd name="connsiteX44" fmla="*/ 753100 w 917377"/>
                      <a:gd name="connsiteY44" fmla="*/ 458734 h 917377"/>
                      <a:gd name="connsiteX45" fmla="*/ 458778 w 917377"/>
                      <a:gd name="connsiteY45" fmla="*/ 753055 h 91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17377" h="917377">
                        <a:moveTo>
                          <a:pt x="841840" y="359523"/>
                        </a:moveTo>
                        <a:cubicBezTo>
                          <a:pt x="832532" y="323454"/>
                          <a:pt x="818256" y="289444"/>
                          <a:pt x="799775" y="258119"/>
                        </a:cubicBezTo>
                        <a:lnTo>
                          <a:pt x="842601" y="193723"/>
                        </a:lnTo>
                        <a:lnTo>
                          <a:pt x="783217" y="134340"/>
                        </a:lnTo>
                        <a:lnTo>
                          <a:pt x="723834" y="74956"/>
                        </a:lnTo>
                        <a:lnTo>
                          <a:pt x="659438" y="117782"/>
                        </a:lnTo>
                        <a:cubicBezTo>
                          <a:pt x="628158" y="99345"/>
                          <a:pt x="594103" y="85025"/>
                          <a:pt x="558034" y="75717"/>
                        </a:cubicBezTo>
                        <a:lnTo>
                          <a:pt x="542775" y="0"/>
                        </a:lnTo>
                        <a:lnTo>
                          <a:pt x="458778" y="0"/>
                        </a:lnTo>
                        <a:lnTo>
                          <a:pt x="374783" y="0"/>
                        </a:lnTo>
                        <a:lnTo>
                          <a:pt x="359523" y="75717"/>
                        </a:lnTo>
                        <a:cubicBezTo>
                          <a:pt x="323454" y="85025"/>
                          <a:pt x="289444" y="99301"/>
                          <a:pt x="258119" y="117782"/>
                        </a:cubicBezTo>
                        <a:lnTo>
                          <a:pt x="193723" y="74956"/>
                        </a:lnTo>
                        <a:lnTo>
                          <a:pt x="134340" y="134340"/>
                        </a:lnTo>
                        <a:lnTo>
                          <a:pt x="74956" y="193723"/>
                        </a:lnTo>
                        <a:lnTo>
                          <a:pt x="117783" y="258119"/>
                        </a:lnTo>
                        <a:cubicBezTo>
                          <a:pt x="99345" y="289399"/>
                          <a:pt x="85025" y="323454"/>
                          <a:pt x="75717" y="359523"/>
                        </a:cubicBezTo>
                        <a:lnTo>
                          <a:pt x="0" y="374782"/>
                        </a:lnTo>
                        <a:lnTo>
                          <a:pt x="0" y="458778"/>
                        </a:lnTo>
                        <a:lnTo>
                          <a:pt x="0" y="542774"/>
                        </a:lnTo>
                        <a:lnTo>
                          <a:pt x="75717" y="558034"/>
                        </a:lnTo>
                        <a:cubicBezTo>
                          <a:pt x="85025" y="594103"/>
                          <a:pt x="99301" y="628113"/>
                          <a:pt x="117783" y="659438"/>
                        </a:cubicBezTo>
                        <a:lnTo>
                          <a:pt x="74956" y="723834"/>
                        </a:lnTo>
                        <a:lnTo>
                          <a:pt x="134340" y="783217"/>
                        </a:lnTo>
                        <a:lnTo>
                          <a:pt x="193723" y="842600"/>
                        </a:lnTo>
                        <a:lnTo>
                          <a:pt x="258119" y="799775"/>
                        </a:lnTo>
                        <a:cubicBezTo>
                          <a:pt x="289399" y="818212"/>
                          <a:pt x="323454" y="832532"/>
                          <a:pt x="359523" y="841840"/>
                        </a:cubicBezTo>
                        <a:lnTo>
                          <a:pt x="374783" y="917557"/>
                        </a:lnTo>
                        <a:lnTo>
                          <a:pt x="458778" y="917557"/>
                        </a:lnTo>
                        <a:lnTo>
                          <a:pt x="542775" y="917557"/>
                        </a:lnTo>
                        <a:lnTo>
                          <a:pt x="558034" y="841840"/>
                        </a:lnTo>
                        <a:cubicBezTo>
                          <a:pt x="594058" y="832532"/>
                          <a:pt x="628113" y="818256"/>
                          <a:pt x="659438" y="799775"/>
                        </a:cubicBezTo>
                        <a:lnTo>
                          <a:pt x="723834" y="842600"/>
                        </a:lnTo>
                        <a:lnTo>
                          <a:pt x="783217" y="783217"/>
                        </a:lnTo>
                        <a:lnTo>
                          <a:pt x="842601" y="723834"/>
                        </a:lnTo>
                        <a:lnTo>
                          <a:pt x="799775" y="659438"/>
                        </a:lnTo>
                        <a:cubicBezTo>
                          <a:pt x="818212" y="628158"/>
                          <a:pt x="832532" y="594103"/>
                          <a:pt x="841840" y="558034"/>
                        </a:cubicBezTo>
                        <a:lnTo>
                          <a:pt x="917557" y="542774"/>
                        </a:lnTo>
                        <a:lnTo>
                          <a:pt x="917557" y="458778"/>
                        </a:lnTo>
                        <a:lnTo>
                          <a:pt x="917557" y="374782"/>
                        </a:lnTo>
                        <a:lnTo>
                          <a:pt x="841840" y="359523"/>
                        </a:lnTo>
                        <a:close/>
                        <a:moveTo>
                          <a:pt x="458778" y="753055"/>
                        </a:moveTo>
                        <a:cubicBezTo>
                          <a:pt x="296246" y="753055"/>
                          <a:pt x="164457" y="621266"/>
                          <a:pt x="164457" y="458734"/>
                        </a:cubicBezTo>
                        <a:cubicBezTo>
                          <a:pt x="164457" y="296201"/>
                          <a:pt x="296246" y="164412"/>
                          <a:pt x="458778" y="164412"/>
                        </a:cubicBezTo>
                        <a:cubicBezTo>
                          <a:pt x="621311" y="164412"/>
                          <a:pt x="753100" y="296201"/>
                          <a:pt x="753100" y="458734"/>
                        </a:cubicBezTo>
                        <a:cubicBezTo>
                          <a:pt x="753100" y="621266"/>
                          <a:pt x="621356" y="753055"/>
                          <a:pt x="458778" y="753055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4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  <p:sp>
                <p:nvSpPr>
                  <p:cNvPr id="214" name="Freeform: Shape 277">
                    <a:extLst>
                      <a:ext uri="{FF2B5EF4-FFF2-40B4-BE49-F238E27FC236}">
                        <a16:creationId xmlns:a16="http://schemas.microsoft.com/office/drawing/2014/main" id="{8315B788-A640-4829-9A04-04B5F0623708}"/>
                      </a:ext>
                    </a:extLst>
                  </p:cNvPr>
                  <p:cNvSpPr/>
                  <p:nvPr/>
                </p:nvSpPr>
                <p:spPr>
                  <a:xfrm>
                    <a:off x="1094190" y="2129757"/>
                    <a:ext cx="261378" cy="261378"/>
                  </a:xfrm>
                  <a:custGeom>
                    <a:avLst/>
                    <a:gdLst>
                      <a:gd name="connsiteX0" fmla="*/ 841840 w 917377"/>
                      <a:gd name="connsiteY0" fmla="*/ 359523 h 917377"/>
                      <a:gd name="connsiteX1" fmla="*/ 799775 w 917377"/>
                      <a:gd name="connsiteY1" fmla="*/ 258119 h 917377"/>
                      <a:gd name="connsiteX2" fmla="*/ 842601 w 917377"/>
                      <a:gd name="connsiteY2" fmla="*/ 193723 h 917377"/>
                      <a:gd name="connsiteX3" fmla="*/ 783217 w 917377"/>
                      <a:gd name="connsiteY3" fmla="*/ 134340 h 917377"/>
                      <a:gd name="connsiteX4" fmla="*/ 723834 w 917377"/>
                      <a:gd name="connsiteY4" fmla="*/ 74956 h 917377"/>
                      <a:gd name="connsiteX5" fmla="*/ 659438 w 917377"/>
                      <a:gd name="connsiteY5" fmla="*/ 117782 h 917377"/>
                      <a:gd name="connsiteX6" fmla="*/ 558034 w 917377"/>
                      <a:gd name="connsiteY6" fmla="*/ 75717 h 917377"/>
                      <a:gd name="connsiteX7" fmla="*/ 542775 w 917377"/>
                      <a:gd name="connsiteY7" fmla="*/ 0 h 917377"/>
                      <a:gd name="connsiteX8" fmla="*/ 458778 w 917377"/>
                      <a:gd name="connsiteY8" fmla="*/ 0 h 917377"/>
                      <a:gd name="connsiteX9" fmla="*/ 374783 w 917377"/>
                      <a:gd name="connsiteY9" fmla="*/ 0 h 917377"/>
                      <a:gd name="connsiteX10" fmla="*/ 359523 w 917377"/>
                      <a:gd name="connsiteY10" fmla="*/ 75717 h 917377"/>
                      <a:gd name="connsiteX11" fmla="*/ 258119 w 917377"/>
                      <a:gd name="connsiteY11" fmla="*/ 117782 h 917377"/>
                      <a:gd name="connsiteX12" fmla="*/ 193723 w 917377"/>
                      <a:gd name="connsiteY12" fmla="*/ 74956 h 917377"/>
                      <a:gd name="connsiteX13" fmla="*/ 134340 w 917377"/>
                      <a:gd name="connsiteY13" fmla="*/ 134340 h 917377"/>
                      <a:gd name="connsiteX14" fmla="*/ 74956 w 917377"/>
                      <a:gd name="connsiteY14" fmla="*/ 193723 h 917377"/>
                      <a:gd name="connsiteX15" fmla="*/ 117783 w 917377"/>
                      <a:gd name="connsiteY15" fmla="*/ 258119 h 917377"/>
                      <a:gd name="connsiteX16" fmla="*/ 75717 w 917377"/>
                      <a:gd name="connsiteY16" fmla="*/ 359523 h 917377"/>
                      <a:gd name="connsiteX17" fmla="*/ 0 w 917377"/>
                      <a:gd name="connsiteY17" fmla="*/ 374782 h 917377"/>
                      <a:gd name="connsiteX18" fmla="*/ 0 w 917377"/>
                      <a:gd name="connsiteY18" fmla="*/ 458778 h 917377"/>
                      <a:gd name="connsiteX19" fmla="*/ 0 w 917377"/>
                      <a:gd name="connsiteY19" fmla="*/ 542774 h 917377"/>
                      <a:gd name="connsiteX20" fmla="*/ 75717 w 917377"/>
                      <a:gd name="connsiteY20" fmla="*/ 558034 h 917377"/>
                      <a:gd name="connsiteX21" fmla="*/ 117783 w 917377"/>
                      <a:gd name="connsiteY21" fmla="*/ 659438 h 917377"/>
                      <a:gd name="connsiteX22" fmla="*/ 74956 w 917377"/>
                      <a:gd name="connsiteY22" fmla="*/ 723834 h 917377"/>
                      <a:gd name="connsiteX23" fmla="*/ 134340 w 917377"/>
                      <a:gd name="connsiteY23" fmla="*/ 783217 h 917377"/>
                      <a:gd name="connsiteX24" fmla="*/ 193723 w 917377"/>
                      <a:gd name="connsiteY24" fmla="*/ 842600 h 917377"/>
                      <a:gd name="connsiteX25" fmla="*/ 258119 w 917377"/>
                      <a:gd name="connsiteY25" fmla="*/ 799775 h 917377"/>
                      <a:gd name="connsiteX26" fmla="*/ 359523 w 917377"/>
                      <a:gd name="connsiteY26" fmla="*/ 841840 h 917377"/>
                      <a:gd name="connsiteX27" fmla="*/ 374783 w 917377"/>
                      <a:gd name="connsiteY27" fmla="*/ 917557 h 917377"/>
                      <a:gd name="connsiteX28" fmla="*/ 458778 w 917377"/>
                      <a:gd name="connsiteY28" fmla="*/ 917557 h 917377"/>
                      <a:gd name="connsiteX29" fmla="*/ 542775 w 917377"/>
                      <a:gd name="connsiteY29" fmla="*/ 917557 h 917377"/>
                      <a:gd name="connsiteX30" fmla="*/ 558034 w 917377"/>
                      <a:gd name="connsiteY30" fmla="*/ 841840 h 917377"/>
                      <a:gd name="connsiteX31" fmla="*/ 659438 w 917377"/>
                      <a:gd name="connsiteY31" fmla="*/ 799775 h 917377"/>
                      <a:gd name="connsiteX32" fmla="*/ 723834 w 917377"/>
                      <a:gd name="connsiteY32" fmla="*/ 842600 h 917377"/>
                      <a:gd name="connsiteX33" fmla="*/ 783217 w 917377"/>
                      <a:gd name="connsiteY33" fmla="*/ 783217 h 917377"/>
                      <a:gd name="connsiteX34" fmla="*/ 842601 w 917377"/>
                      <a:gd name="connsiteY34" fmla="*/ 723834 h 917377"/>
                      <a:gd name="connsiteX35" fmla="*/ 799775 w 917377"/>
                      <a:gd name="connsiteY35" fmla="*/ 659438 h 917377"/>
                      <a:gd name="connsiteX36" fmla="*/ 841840 w 917377"/>
                      <a:gd name="connsiteY36" fmla="*/ 558034 h 917377"/>
                      <a:gd name="connsiteX37" fmla="*/ 917557 w 917377"/>
                      <a:gd name="connsiteY37" fmla="*/ 542774 h 917377"/>
                      <a:gd name="connsiteX38" fmla="*/ 917557 w 917377"/>
                      <a:gd name="connsiteY38" fmla="*/ 458778 h 917377"/>
                      <a:gd name="connsiteX39" fmla="*/ 917557 w 917377"/>
                      <a:gd name="connsiteY39" fmla="*/ 374782 h 917377"/>
                      <a:gd name="connsiteX40" fmla="*/ 841840 w 917377"/>
                      <a:gd name="connsiteY40" fmla="*/ 359523 h 917377"/>
                      <a:gd name="connsiteX41" fmla="*/ 458778 w 917377"/>
                      <a:gd name="connsiteY41" fmla="*/ 753055 h 917377"/>
                      <a:gd name="connsiteX42" fmla="*/ 164457 w 917377"/>
                      <a:gd name="connsiteY42" fmla="*/ 458734 h 917377"/>
                      <a:gd name="connsiteX43" fmla="*/ 458778 w 917377"/>
                      <a:gd name="connsiteY43" fmla="*/ 164412 h 917377"/>
                      <a:gd name="connsiteX44" fmla="*/ 753100 w 917377"/>
                      <a:gd name="connsiteY44" fmla="*/ 458734 h 917377"/>
                      <a:gd name="connsiteX45" fmla="*/ 458778 w 917377"/>
                      <a:gd name="connsiteY45" fmla="*/ 753055 h 9173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17377" h="917377">
                        <a:moveTo>
                          <a:pt x="841840" y="359523"/>
                        </a:moveTo>
                        <a:cubicBezTo>
                          <a:pt x="832532" y="323454"/>
                          <a:pt x="818256" y="289444"/>
                          <a:pt x="799775" y="258119"/>
                        </a:cubicBezTo>
                        <a:lnTo>
                          <a:pt x="842601" y="193723"/>
                        </a:lnTo>
                        <a:lnTo>
                          <a:pt x="783217" y="134340"/>
                        </a:lnTo>
                        <a:lnTo>
                          <a:pt x="723834" y="74956"/>
                        </a:lnTo>
                        <a:lnTo>
                          <a:pt x="659438" y="117782"/>
                        </a:lnTo>
                        <a:cubicBezTo>
                          <a:pt x="628158" y="99345"/>
                          <a:pt x="594103" y="85025"/>
                          <a:pt x="558034" y="75717"/>
                        </a:cubicBezTo>
                        <a:lnTo>
                          <a:pt x="542775" y="0"/>
                        </a:lnTo>
                        <a:lnTo>
                          <a:pt x="458778" y="0"/>
                        </a:lnTo>
                        <a:lnTo>
                          <a:pt x="374783" y="0"/>
                        </a:lnTo>
                        <a:lnTo>
                          <a:pt x="359523" y="75717"/>
                        </a:lnTo>
                        <a:cubicBezTo>
                          <a:pt x="323454" y="85025"/>
                          <a:pt x="289444" y="99301"/>
                          <a:pt x="258119" y="117782"/>
                        </a:cubicBezTo>
                        <a:lnTo>
                          <a:pt x="193723" y="74956"/>
                        </a:lnTo>
                        <a:lnTo>
                          <a:pt x="134340" y="134340"/>
                        </a:lnTo>
                        <a:lnTo>
                          <a:pt x="74956" y="193723"/>
                        </a:lnTo>
                        <a:lnTo>
                          <a:pt x="117783" y="258119"/>
                        </a:lnTo>
                        <a:cubicBezTo>
                          <a:pt x="99345" y="289399"/>
                          <a:pt x="85025" y="323454"/>
                          <a:pt x="75717" y="359523"/>
                        </a:cubicBezTo>
                        <a:lnTo>
                          <a:pt x="0" y="374782"/>
                        </a:lnTo>
                        <a:lnTo>
                          <a:pt x="0" y="458778"/>
                        </a:lnTo>
                        <a:lnTo>
                          <a:pt x="0" y="542774"/>
                        </a:lnTo>
                        <a:lnTo>
                          <a:pt x="75717" y="558034"/>
                        </a:lnTo>
                        <a:cubicBezTo>
                          <a:pt x="85025" y="594103"/>
                          <a:pt x="99301" y="628113"/>
                          <a:pt x="117783" y="659438"/>
                        </a:cubicBezTo>
                        <a:lnTo>
                          <a:pt x="74956" y="723834"/>
                        </a:lnTo>
                        <a:lnTo>
                          <a:pt x="134340" y="783217"/>
                        </a:lnTo>
                        <a:lnTo>
                          <a:pt x="193723" y="842600"/>
                        </a:lnTo>
                        <a:lnTo>
                          <a:pt x="258119" y="799775"/>
                        </a:lnTo>
                        <a:cubicBezTo>
                          <a:pt x="289399" y="818212"/>
                          <a:pt x="323454" y="832532"/>
                          <a:pt x="359523" y="841840"/>
                        </a:cubicBezTo>
                        <a:lnTo>
                          <a:pt x="374783" y="917557"/>
                        </a:lnTo>
                        <a:lnTo>
                          <a:pt x="458778" y="917557"/>
                        </a:lnTo>
                        <a:lnTo>
                          <a:pt x="542775" y="917557"/>
                        </a:lnTo>
                        <a:lnTo>
                          <a:pt x="558034" y="841840"/>
                        </a:lnTo>
                        <a:cubicBezTo>
                          <a:pt x="594058" y="832532"/>
                          <a:pt x="628113" y="818256"/>
                          <a:pt x="659438" y="799775"/>
                        </a:cubicBezTo>
                        <a:lnTo>
                          <a:pt x="723834" y="842600"/>
                        </a:lnTo>
                        <a:lnTo>
                          <a:pt x="783217" y="783217"/>
                        </a:lnTo>
                        <a:lnTo>
                          <a:pt x="842601" y="723834"/>
                        </a:lnTo>
                        <a:lnTo>
                          <a:pt x="799775" y="659438"/>
                        </a:lnTo>
                        <a:cubicBezTo>
                          <a:pt x="818212" y="628158"/>
                          <a:pt x="832532" y="594103"/>
                          <a:pt x="841840" y="558034"/>
                        </a:cubicBezTo>
                        <a:lnTo>
                          <a:pt x="917557" y="542774"/>
                        </a:lnTo>
                        <a:lnTo>
                          <a:pt x="917557" y="458778"/>
                        </a:lnTo>
                        <a:lnTo>
                          <a:pt x="917557" y="374782"/>
                        </a:lnTo>
                        <a:lnTo>
                          <a:pt x="841840" y="359523"/>
                        </a:lnTo>
                        <a:close/>
                        <a:moveTo>
                          <a:pt x="458778" y="753055"/>
                        </a:moveTo>
                        <a:cubicBezTo>
                          <a:pt x="296246" y="753055"/>
                          <a:pt x="164457" y="621266"/>
                          <a:pt x="164457" y="458734"/>
                        </a:cubicBezTo>
                        <a:cubicBezTo>
                          <a:pt x="164457" y="296201"/>
                          <a:pt x="296246" y="164412"/>
                          <a:pt x="458778" y="164412"/>
                        </a:cubicBezTo>
                        <a:cubicBezTo>
                          <a:pt x="621311" y="164412"/>
                          <a:pt x="753100" y="296201"/>
                          <a:pt x="753100" y="458734"/>
                        </a:cubicBezTo>
                        <a:cubicBezTo>
                          <a:pt x="753100" y="621266"/>
                          <a:pt x="621356" y="753055"/>
                          <a:pt x="458778" y="753055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44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ID"/>
                  </a:p>
                </p:txBody>
              </p:sp>
            </p:grpSp>
          </p:grpSp>
        </p:grpSp>
        <p:grpSp>
          <p:nvGrpSpPr>
            <p:cNvPr id="204" name="Group 282">
              <a:extLst>
                <a:ext uri="{FF2B5EF4-FFF2-40B4-BE49-F238E27FC236}">
                  <a16:creationId xmlns:a16="http://schemas.microsoft.com/office/drawing/2014/main" id="{4C1D3685-4CDE-45A8-98E8-085B2725DF47}"/>
                </a:ext>
              </a:extLst>
            </p:cNvPr>
            <p:cNvGrpSpPr/>
            <p:nvPr/>
          </p:nvGrpSpPr>
          <p:grpSpPr>
            <a:xfrm>
              <a:off x="1366015" y="5416891"/>
              <a:ext cx="3318025" cy="198568"/>
              <a:chOff x="1366015" y="5416891"/>
              <a:chExt cx="3318025" cy="198568"/>
            </a:xfrm>
          </p:grpSpPr>
          <p:sp>
            <p:nvSpPr>
              <p:cNvPr id="205" name="Oval 280">
                <a:extLst>
                  <a:ext uri="{FF2B5EF4-FFF2-40B4-BE49-F238E27FC236}">
                    <a16:creationId xmlns:a16="http://schemas.microsoft.com/office/drawing/2014/main" id="{543C993A-A462-4B55-9ACB-D877AD5F1337}"/>
                  </a:ext>
                </a:extLst>
              </p:cNvPr>
              <p:cNvSpPr/>
              <p:nvPr/>
            </p:nvSpPr>
            <p:spPr>
              <a:xfrm>
                <a:off x="1366015" y="5462837"/>
                <a:ext cx="2173890" cy="15262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06" name="Oval 281">
                <a:extLst>
                  <a:ext uri="{FF2B5EF4-FFF2-40B4-BE49-F238E27FC236}">
                    <a16:creationId xmlns:a16="http://schemas.microsoft.com/office/drawing/2014/main" id="{72AC7DE7-826B-48B0-912E-8EAF7F7E52F8}"/>
                  </a:ext>
                </a:extLst>
              </p:cNvPr>
              <p:cNvSpPr/>
              <p:nvPr/>
            </p:nvSpPr>
            <p:spPr>
              <a:xfrm>
                <a:off x="2510150" y="5416891"/>
                <a:ext cx="2173890" cy="152622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2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98" name="TextBox 110">
            <a:extLst>
              <a:ext uri="{FF2B5EF4-FFF2-40B4-BE49-F238E27FC236}">
                <a16:creationId xmlns:a16="http://schemas.microsoft.com/office/drawing/2014/main" id="{25A5555B-BAD6-47C6-8D35-5B6605110E1B}"/>
              </a:ext>
            </a:extLst>
          </p:cNvPr>
          <p:cNvSpPr txBox="1"/>
          <p:nvPr/>
        </p:nvSpPr>
        <p:spPr>
          <a:xfrm>
            <a:off x="3848715" y="4444546"/>
            <a:ext cx="1656000" cy="886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正式系統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dist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開放時間</a:t>
            </a:r>
            <a:endParaRPr lang="en-US" sz="3200" b="1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1094C6B-4C78-4701-876C-04975FBE3A41}"/>
              </a:ext>
            </a:extLst>
          </p:cNvPr>
          <p:cNvSpPr/>
          <p:nvPr/>
        </p:nvSpPr>
        <p:spPr>
          <a:xfrm>
            <a:off x="6750258" y="2717524"/>
            <a:ext cx="50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111.04.14 (</a:t>
            </a: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04.20 (</a:t>
            </a: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dist">
              <a:defRPr/>
            </a:pP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每日上午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時至下午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zh-TW" sz="3200" b="1" kern="100" spc="-15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99" name="矩形 298">
            <a:extLst>
              <a:ext uri="{FF2B5EF4-FFF2-40B4-BE49-F238E27FC236}">
                <a16:creationId xmlns:a16="http://schemas.microsoft.com/office/drawing/2014/main" id="{A42D87E3-08AA-4288-A953-CDAB57EF4B24}"/>
              </a:ext>
            </a:extLst>
          </p:cNvPr>
          <p:cNvSpPr/>
          <p:nvPr/>
        </p:nvSpPr>
        <p:spPr>
          <a:xfrm>
            <a:off x="6750258" y="4368914"/>
            <a:ext cx="504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>
              <a:defRPr/>
            </a:pPr>
            <a:r>
              <a:rPr lang="en-US" altLang="zh-TW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111.05.05 (</a:t>
            </a:r>
            <a:r>
              <a:rPr lang="zh-TW" altLang="en-US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zh-TW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05.11 (</a:t>
            </a:r>
            <a:r>
              <a:rPr lang="zh-TW" altLang="en-US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kern="100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 algn="dist">
              <a:defRPr/>
            </a:pP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每日上午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時至下午</a:t>
            </a:r>
            <a:r>
              <a:rPr lang="en-US" altLang="zh-TW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3200" b="1" kern="1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zh-TW" altLang="zh-TW" sz="3200" b="1" kern="100" spc="-15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93A80BE-B56E-4586-8A51-B74C6FFD9B18}"/>
              </a:ext>
            </a:extLst>
          </p:cNvPr>
          <p:cNvSpPr/>
          <p:nvPr/>
        </p:nvSpPr>
        <p:spPr>
          <a:xfrm>
            <a:off x="8435988" y="5505438"/>
            <a:ext cx="3502882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  <a:spcAft>
                <a:spcPts val="0"/>
              </a:spcAft>
            </a:pPr>
            <a:r>
              <a:rPr lang="en-US" altLang="zh-TW" sz="2400" b="1" kern="1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400" b="1" kern="1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截止日期依各校系規定</a:t>
            </a:r>
            <a:r>
              <a:rPr lang="en-US" altLang="zh-TW" sz="2400" b="1" kern="100" dirty="0">
                <a:solidFill>
                  <a:srgbClr val="0000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en-US" altLang="zh-TW" sz="2400" b="1" kern="100" dirty="0">
              <a:solidFill>
                <a:srgbClr val="0000FF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4F1025D6-3565-4BA1-95CB-51C09F45D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28" name="標題 5">
            <a:extLst>
              <a:ext uri="{FF2B5EF4-FFF2-40B4-BE49-F238E27FC236}">
                <a16:creationId xmlns:a16="http://schemas.microsoft.com/office/drawing/2014/main" id="{D3FD8134-75F5-4464-B3BD-2D2C05E118EC}"/>
              </a:ext>
            </a:extLst>
          </p:cNvPr>
          <p:cNvSpPr txBox="1">
            <a:spLocks/>
          </p:cNvSpPr>
          <p:nvPr/>
        </p:nvSpPr>
        <p:spPr>
          <a:xfrm>
            <a:off x="1784777" y="587236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審查資料上傳系統開放時間</a:t>
            </a:r>
          </a:p>
        </p:txBody>
      </p:sp>
      <p:sp>
        <p:nvSpPr>
          <p:cNvPr id="129" name="矩形 128">
            <a:extLst>
              <a:ext uri="{FF2B5EF4-FFF2-40B4-BE49-F238E27FC236}">
                <a16:creationId xmlns:a16="http://schemas.microsoft.com/office/drawing/2014/main" id="{30388F2B-0B6E-49C1-98F3-145D8AEAEA76}"/>
              </a:ext>
            </a:extLst>
          </p:cNvPr>
          <p:cNvSpPr/>
          <p:nvPr/>
        </p:nvSpPr>
        <p:spPr>
          <a:xfrm>
            <a:off x="1450929" y="1523689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30" name="组合 23">
            <a:extLst>
              <a:ext uri="{FF2B5EF4-FFF2-40B4-BE49-F238E27FC236}">
                <a16:creationId xmlns:a16="http://schemas.microsoft.com/office/drawing/2014/main" id="{4BB2CB9A-88B5-4271-9747-4B4FDDFD0E53}"/>
              </a:ext>
            </a:extLst>
          </p:cNvPr>
          <p:cNvGrpSpPr/>
          <p:nvPr/>
        </p:nvGrpSpPr>
        <p:grpSpPr>
          <a:xfrm>
            <a:off x="10266860" y="1103927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3619896C-0F3D-4827-9036-85075446A64A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BCF5A6AB-6518-4065-8769-D169BFBD2D26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347DE3F7-66D2-4018-98FF-B3D4B86CF84F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348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1B43BA3-9451-46CC-9625-02246073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1087" name="圖片 1086">
            <a:extLst>
              <a:ext uri="{FF2B5EF4-FFF2-40B4-BE49-F238E27FC236}">
                <a16:creationId xmlns:a16="http://schemas.microsoft.com/office/drawing/2014/main" id="{524404E1-97D0-4FCD-B8AC-8541DD2D1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7" y="1897378"/>
            <a:ext cx="3859102" cy="3346994"/>
          </a:xfrm>
          <a:prstGeom prst="rect">
            <a:avLst/>
          </a:prstGeom>
        </p:spPr>
      </p:pic>
      <p:sp>
        <p:nvSpPr>
          <p:cNvPr id="1109" name="標題 5">
            <a:extLst>
              <a:ext uri="{FF2B5EF4-FFF2-40B4-BE49-F238E27FC236}">
                <a16:creationId xmlns:a16="http://schemas.microsoft.com/office/drawing/2014/main" id="{32B4FBD7-1FCF-47B9-8E1C-845FC212C071}"/>
              </a:ext>
            </a:extLst>
          </p:cNvPr>
          <p:cNvSpPr txBox="1">
            <a:spLocks/>
          </p:cNvSpPr>
          <p:nvPr/>
        </p:nvSpPr>
        <p:spPr>
          <a:xfrm>
            <a:off x="1720129" y="493272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考生審查資料繳交步驟</a:t>
            </a:r>
          </a:p>
        </p:txBody>
      </p:sp>
      <p:sp>
        <p:nvSpPr>
          <p:cNvPr id="1110" name="矩形 1109">
            <a:extLst>
              <a:ext uri="{FF2B5EF4-FFF2-40B4-BE49-F238E27FC236}">
                <a16:creationId xmlns:a16="http://schemas.microsoft.com/office/drawing/2014/main" id="{FA2D1B40-E029-4F82-94C0-A827371AA88E}"/>
              </a:ext>
            </a:extLst>
          </p:cNvPr>
          <p:cNvSpPr/>
          <p:nvPr/>
        </p:nvSpPr>
        <p:spPr>
          <a:xfrm>
            <a:off x="1386281" y="1429725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111" name="组合 23">
            <a:extLst>
              <a:ext uri="{FF2B5EF4-FFF2-40B4-BE49-F238E27FC236}">
                <a16:creationId xmlns:a16="http://schemas.microsoft.com/office/drawing/2014/main" id="{81AB9B8B-1330-4517-9DA7-2B069B1B2D88}"/>
              </a:ext>
            </a:extLst>
          </p:cNvPr>
          <p:cNvGrpSpPr/>
          <p:nvPr/>
        </p:nvGrpSpPr>
        <p:grpSpPr>
          <a:xfrm>
            <a:off x="10202212" y="1009963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112" name="矩形 1111">
              <a:extLst>
                <a:ext uri="{FF2B5EF4-FFF2-40B4-BE49-F238E27FC236}">
                  <a16:creationId xmlns:a16="http://schemas.microsoft.com/office/drawing/2014/main" id="{326AA319-5C6A-4720-B1BE-E69055747AD4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13" name="矩形 1112">
              <a:extLst>
                <a:ext uri="{FF2B5EF4-FFF2-40B4-BE49-F238E27FC236}">
                  <a16:creationId xmlns:a16="http://schemas.microsoft.com/office/drawing/2014/main" id="{7526F197-1887-4764-855A-CC554CACE182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114" name="矩形 1113">
              <a:extLst>
                <a:ext uri="{FF2B5EF4-FFF2-40B4-BE49-F238E27FC236}">
                  <a16:creationId xmlns:a16="http://schemas.microsoft.com/office/drawing/2014/main" id="{D93A60BB-4FF1-49F5-95F3-C6D7027A34BC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cxnSp>
        <p:nvCxnSpPr>
          <p:cNvPr id="1116" name="接點: 肘形 1115">
            <a:extLst>
              <a:ext uri="{FF2B5EF4-FFF2-40B4-BE49-F238E27FC236}">
                <a16:creationId xmlns:a16="http://schemas.microsoft.com/office/drawing/2014/main" id="{AA456B1E-BD81-4C8A-B88C-54853EB655D1}"/>
              </a:ext>
            </a:extLst>
          </p:cNvPr>
          <p:cNvCxnSpPr>
            <a:cxnSpLocks/>
          </p:cNvCxnSpPr>
          <p:nvPr/>
        </p:nvCxnSpPr>
        <p:spPr>
          <a:xfrm flipV="1">
            <a:off x="6360670" y="1897378"/>
            <a:ext cx="791182" cy="782132"/>
          </a:xfrm>
          <a:prstGeom prst="bentConnector3">
            <a:avLst>
              <a:gd name="adj1" fmla="val 51192"/>
            </a:avLst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3" name="接點: 肘形 1122">
            <a:extLst>
              <a:ext uri="{FF2B5EF4-FFF2-40B4-BE49-F238E27FC236}">
                <a16:creationId xmlns:a16="http://schemas.microsoft.com/office/drawing/2014/main" id="{33B284D3-3FFC-4034-81C8-D734E48FBF31}"/>
              </a:ext>
            </a:extLst>
          </p:cNvPr>
          <p:cNvCxnSpPr>
            <a:cxnSpLocks/>
          </p:cNvCxnSpPr>
          <p:nvPr/>
        </p:nvCxnSpPr>
        <p:spPr>
          <a:xfrm rot="16200000" flipH="1">
            <a:off x="6436800" y="3677101"/>
            <a:ext cx="1493873" cy="952977"/>
          </a:xfrm>
          <a:prstGeom prst="bentConnector3">
            <a:avLst>
              <a:gd name="adj1" fmla="val 100483"/>
            </a:avLst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8" name="Google Shape;1574;p34">
            <a:extLst>
              <a:ext uri="{FF2B5EF4-FFF2-40B4-BE49-F238E27FC236}">
                <a16:creationId xmlns:a16="http://schemas.microsoft.com/office/drawing/2014/main" id="{543E9A80-B4BB-4E38-9C84-B1721E86C5FE}"/>
              </a:ext>
            </a:extLst>
          </p:cNvPr>
          <p:cNvSpPr/>
          <p:nvPr/>
        </p:nvSpPr>
        <p:spPr>
          <a:xfrm>
            <a:off x="2091284" y="1951641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39" name="Google Shape;1582;p34">
            <a:extLst>
              <a:ext uri="{FF2B5EF4-FFF2-40B4-BE49-F238E27FC236}">
                <a16:creationId xmlns:a16="http://schemas.microsoft.com/office/drawing/2014/main" id="{0C6BE24F-9978-4E24-AB10-CD8AC688AEF6}"/>
              </a:ext>
            </a:extLst>
          </p:cNvPr>
          <p:cNvSpPr/>
          <p:nvPr/>
        </p:nvSpPr>
        <p:spPr>
          <a:xfrm>
            <a:off x="3969828" y="5923357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40" name="Google Shape;1590;p34">
            <a:extLst>
              <a:ext uri="{FF2B5EF4-FFF2-40B4-BE49-F238E27FC236}">
                <a16:creationId xmlns:a16="http://schemas.microsoft.com/office/drawing/2014/main" id="{2B2479CC-913B-4962-8523-7F55203C159E}"/>
              </a:ext>
            </a:extLst>
          </p:cNvPr>
          <p:cNvSpPr/>
          <p:nvPr/>
        </p:nvSpPr>
        <p:spPr>
          <a:xfrm>
            <a:off x="7475858" y="1738704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41" name="Google Shape;1598;p34">
            <a:extLst>
              <a:ext uri="{FF2B5EF4-FFF2-40B4-BE49-F238E27FC236}">
                <a16:creationId xmlns:a16="http://schemas.microsoft.com/office/drawing/2014/main" id="{5777B6B3-B61B-41CF-BCCC-CC174BDCC669}"/>
              </a:ext>
            </a:extLst>
          </p:cNvPr>
          <p:cNvSpPr/>
          <p:nvPr/>
        </p:nvSpPr>
        <p:spPr>
          <a:xfrm>
            <a:off x="7938858" y="4685541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4</a:t>
            </a:r>
            <a:endParaRPr dirty="0">
              <a:solidFill>
                <a:schemeClr val="lt1"/>
              </a:solidFill>
            </a:endParaRPr>
          </a:p>
        </p:txBody>
      </p:sp>
      <p:cxnSp>
        <p:nvCxnSpPr>
          <p:cNvPr id="1142" name="接點: 肘形 1141">
            <a:extLst>
              <a:ext uri="{FF2B5EF4-FFF2-40B4-BE49-F238E27FC236}">
                <a16:creationId xmlns:a16="http://schemas.microsoft.com/office/drawing/2014/main" id="{35EF210B-DDBA-4805-ABD1-7B6B0E38A4DF}"/>
              </a:ext>
            </a:extLst>
          </p:cNvPr>
          <p:cNvCxnSpPr>
            <a:cxnSpLocks/>
          </p:cNvCxnSpPr>
          <p:nvPr/>
        </p:nvCxnSpPr>
        <p:spPr>
          <a:xfrm rot="5400000">
            <a:off x="4419782" y="4864342"/>
            <a:ext cx="2026028" cy="460962"/>
          </a:xfrm>
          <a:prstGeom prst="bentConnector3">
            <a:avLst>
              <a:gd name="adj1" fmla="val 99953"/>
            </a:avLst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2" name="接點: 肘形 1151">
            <a:extLst>
              <a:ext uri="{FF2B5EF4-FFF2-40B4-BE49-F238E27FC236}">
                <a16:creationId xmlns:a16="http://schemas.microsoft.com/office/drawing/2014/main" id="{72A82AA7-E207-458E-8675-39CF76BCC3AA}"/>
              </a:ext>
            </a:extLst>
          </p:cNvPr>
          <p:cNvCxnSpPr>
            <a:cxnSpLocks/>
          </p:cNvCxnSpPr>
          <p:nvPr/>
        </p:nvCxnSpPr>
        <p:spPr>
          <a:xfrm rot="16200000" flipV="1">
            <a:off x="3158748" y="2290165"/>
            <a:ext cx="1133402" cy="717792"/>
          </a:xfrm>
          <a:prstGeom prst="bentConnector3">
            <a:avLst>
              <a:gd name="adj1" fmla="val 99072"/>
            </a:avLst>
          </a:prstGeom>
          <a:ln w="19050"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68" name="文字方塊 1167">
            <a:extLst>
              <a:ext uri="{FF2B5EF4-FFF2-40B4-BE49-F238E27FC236}">
                <a16:creationId xmlns:a16="http://schemas.microsoft.com/office/drawing/2014/main" id="{4AC9A422-1FB6-4998-AE11-B3FFCA7CE687}"/>
              </a:ext>
            </a:extLst>
          </p:cNvPr>
          <p:cNvSpPr txBox="1"/>
          <p:nvPr/>
        </p:nvSpPr>
        <p:spPr>
          <a:xfrm>
            <a:off x="646926" y="2429461"/>
            <a:ext cx="306275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查看高中學習歷程資料庫內容</a:t>
            </a:r>
            <a:endParaRPr lang="en-US" altLang="zh-TW" sz="2800" b="1" dirty="0"/>
          </a:p>
          <a:p>
            <a:pPr marL="414900" lvl="3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</a:rPr>
              <a:t>修課紀錄</a:t>
            </a:r>
            <a:endParaRPr lang="en-US" altLang="zh-TW" sz="2000" dirty="0">
              <a:latin typeface="+mn-ea"/>
            </a:endParaRPr>
          </a:p>
          <a:p>
            <a:pPr marL="4149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</a:rPr>
              <a:t>課程學習成果</a:t>
            </a:r>
            <a:endParaRPr lang="en-US" altLang="zh-TW" sz="2000" dirty="0">
              <a:latin typeface="+mn-ea"/>
            </a:endParaRPr>
          </a:p>
          <a:p>
            <a:pPr marL="4149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</a:rPr>
              <a:t>多元表現</a:t>
            </a:r>
            <a:endParaRPr lang="en-US" altLang="zh-TW" sz="2000" dirty="0">
              <a:latin typeface="+mn-ea"/>
            </a:endParaRPr>
          </a:p>
        </p:txBody>
      </p:sp>
      <p:sp>
        <p:nvSpPr>
          <p:cNvPr id="1173" name="文字方塊 1172">
            <a:extLst>
              <a:ext uri="{FF2B5EF4-FFF2-40B4-BE49-F238E27FC236}">
                <a16:creationId xmlns:a16="http://schemas.microsoft.com/office/drawing/2014/main" id="{C8D7ADD8-8235-4A82-AA16-6A30EC53AAA8}"/>
              </a:ext>
            </a:extLst>
          </p:cNvPr>
          <p:cNvSpPr txBox="1"/>
          <p:nvPr/>
        </p:nvSpPr>
        <p:spPr>
          <a:xfrm>
            <a:off x="539905" y="4639359"/>
            <a:ext cx="42956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設定</a:t>
            </a:r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2800" b="1" dirty="0"/>
              <a:t>課程學習成果」及</a:t>
            </a:r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「</a:t>
            </a:r>
            <a:r>
              <a:rPr lang="zh-TW" altLang="en-US" sz="2800" b="1" dirty="0"/>
              <a:t>多元表現」繳交方式</a:t>
            </a:r>
            <a:endParaRPr lang="en-US" altLang="zh-TW" sz="2800" b="1" dirty="0"/>
          </a:p>
          <a:p>
            <a:pPr marL="414900" lvl="3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</a:rPr>
              <a:t>自行上傳</a:t>
            </a:r>
            <a:r>
              <a:rPr lang="en-US" altLang="zh-TW" sz="2000" dirty="0">
                <a:latin typeface="+mn-ea"/>
              </a:rPr>
              <a:t>PDF</a:t>
            </a:r>
            <a:r>
              <a:rPr lang="zh-TW" altLang="en-US" sz="2000" dirty="0">
                <a:latin typeface="+mn-ea"/>
              </a:rPr>
              <a:t>檔</a:t>
            </a:r>
            <a:endParaRPr lang="en-US" altLang="zh-TW" sz="2000" dirty="0">
              <a:latin typeface="+mn-ea"/>
            </a:endParaRPr>
          </a:p>
          <a:p>
            <a:pPr marL="414900" lvl="3" indent="-342900">
              <a:buFont typeface="Wingdings" panose="05000000000000000000" pitchFamily="2" charset="2"/>
              <a:buChar char="ü"/>
            </a:pPr>
            <a:r>
              <a:rPr lang="zh-TW" altLang="en-US" sz="2000" dirty="0">
                <a:latin typeface="+mn-ea"/>
              </a:rPr>
              <a:t>勾選高中學習歷程資料庫</a:t>
            </a:r>
            <a:endParaRPr lang="en-US" altLang="zh-TW" sz="2000" dirty="0">
              <a:latin typeface="+mn-ea"/>
            </a:endParaRPr>
          </a:p>
        </p:txBody>
      </p:sp>
      <p:sp>
        <p:nvSpPr>
          <p:cNvPr id="1194" name="文字方塊 1193">
            <a:extLst>
              <a:ext uri="{FF2B5EF4-FFF2-40B4-BE49-F238E27FC236}">
                <a16:creationId xmlns:a16="http://schemas.microsoft.com/office/drawing/2014/main" id="{D95A3736-D3CA-4660-9570-8078DF42968D}"/>
              </a:ext>
            </a:extLst>
          </p:cNvPr>
          <p:cNvSpPr txBox="1"/>
          <p:nvPr/>
        </p:nvSpPr>
        <p:spPr>
          <a:xfrm>
            <a:off x="7896432" y="2183446"/>
            <a:ext cx="38060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/>
              <a:t>選擇校系依審查項目設定之繳交方式</a:t>
            </a:r>
            <a:r>
              <a:rPr lang="zh-TW" altLang="en-US" sz="2800" b="1" dirty="0">
                <a:latin typeface="PMingLiU" panose="02020500000000000000" pitchFamily="18" charset="-120"/>
                <a:ea typeface="PMingLiU" panose="02020500000000000000" pitchFamily="18" charset="-120"/>
              </a:rPr>
              <a:t>，</a:t>
            </a:r>
            <a:r>
              <a:rPr lang="zh-TW" altLang="en-US" sz="2800" b="1" dirty="0"/>
              <a:t>逐項完成勾選高中學習歷程資料或上傳</a:t>
            </a:r>
            <a:r>
              <a:rPr lang="en-US" altLang="zh-TW" sz="2800" b="1" dirty="0"/>
              <a:t>PDF</a:t>
            </a:r>
            <a:r>
              <a:rPr lang="zh-TW" altLang="en-US" sz="2800" b="1" dirty="0"/>
              <a:t>檔案</a:t>
            </a:r>
            <a:endParaRPr lang="en-US" altLang="zh-TW" sz="2800" b="1" dirty="0"/>
          </a:p>
        </p:txBody>
      </p:sp>
      <p:sp>
        <p:nvSpPr>
          <p:cNvPr id="1199" name="文字方塊 1198">
            <a:extLst>
              <a:ext uri="{FF2B5EF4-FFF2-40B4-BE49-F238E27FC236}">
                <a16:creationId xmlns:a16="http://schemas.microsoft.com/office/drawing/2014/main" id="{650DD584-A2CF-4875-B8C3-3813B3BB6545}"/>
              </a:ext>
            </a:extLst>
          </p:cNvPr>
          <p:cNvSpPr txBox="1"/>
          <p:nvPr/>
        </p:nvSpPr>
        <p:spPr>
          <a:xfrm>
            <a:off x="7322362" y="5155539"/>
            <a:ext cx="4380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b="1" dirty="0">
                <a:latin typeface="+mn-ea"/>
              </a:rPr>
              <a:t>檢視所有上傳</a:t>
            </a:r>
            <a:r>
              <a:rPr lang="en-US" altLang="zh-TW" sz="2800" b="1" dirty="0">
                <a:latin typeface="+mn-ea"/>
              </a:rPr>
              <a:t>(</a:t>
            </a:r>
            <a:r>
              <a:rPr lang="zh-TW" altLang="en-US" sz="2800" b="1" dirty="0">
                <a:latin typeface="+mn-ea"/>
              </a:rPr>
              <a:t>或勾選</a:t>
            </a:r>
            <a:r>
              <a:rPr lang="en-US" altLang="zh-TW" sz="2800" b="1" dirty="0">
                <a:latin typeface="+mn-ea"/>
              </a:rPr>
              <a:t>)</a:t>
            </a:r>
            <a:r>
              <a:rPr lang="zh-TW" altLang="en-US" sz="2800" b="1" dirty="0">
                <a:latin typeface="+mn-ea"/>
              </a:rPr>
              <a:t>檔案內容無誤，執行確認並儲存審查資料上傳確認表</a:t>
            </a:r>
            <a:endParaRPr lang="en-US" altLang="zh-TW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248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5">
            <a:extLst>
              <a:ext uri="{FF2B5EF4-FFF2-40B4-BE49-F238E27FC236}">
                <a16:creationId xmlns:a16="http://schemas.microsoft.com/office/drawing/2014/main" id="{AA82EEB1-BC66-4E54-B483-BDBC4F81026B}"/>
              </a:ext>
            </a:extLst>
          </p:cNvPr>
          <p:cNvSpPr txBox="1">
            <a:spLocks/>
          </p:cNvSpPr>
          <p:nvPr/>
        </p:nvSpPr>
        <p:spPr>
          <a:xfrm>
            <a:off x="1922906" y="343993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查看高中學習歷程資料庫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"/>
          <a:stretch/>
        </p:blipFill>
        <p:spPr>
          <a:xfrm>
            <a:off x="1690249" y="1443286"/>
            <a:ext cx="9056032" cy="1851231"/>
          </a:xfrm>
          <a:prstGeom prst="rect">
            <a:avLst/>
          </a:prstGeom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5045917-BA75-47F6-B715-9B747454E9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29946" y="6492875"/>
            <a:ext cx="2743200" cy="365125"/>
          </a:xfrm>
        </p:spPr>
        <p:txBody>
          <a:bodyPr/>
          <a:lstStyle/>
          <a:p>
            <a:fld id="{21F3FB6C-D1E4-4BB4-A137-CAA02610EDB3}" type="slidenum">
              <a:rPr lang="zh-TW" altLang="en-US" sz="140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5</a:t>
            </a:fld>
            <a:endParaRPr lang="zh-TW" altLang="en-US" sz="140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A9BFFB1-383F-4DB1-8827-39E1F67B1CD8}"/>
              </a:ext>
            </a:extLst>
          </p:cNvPr>
          <p:cNvSpPr/>
          <p:nvPr/>
        </p:nvSpPr>
        <p:spPr>
          <a:xfrm>
            <a:off x="1508830" y="1280446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12" name="组合 23">
            <a:extLst>
              <a:ext uri="{FF2B5EF4-FFF2-40B4-BE49-F238E27FC236}">
                <a16:creationId xmlns:a16="http://schemas.microsoft.com/office/drawing/2014/main" id="{D18324B6-A3BA-4722-B4DE-CC913C4CC6F0}"/>
              </a:ext>
            </a:extLst>
          </p:cNvPr>
          <p:cNvGrpSpPr/>
          <p:nvPr/>
        </p:nvGrpSpPr>
        <p:grpSpPr>
          <a:xfrm>
            <a:off x="10354480" y="835965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8AB35C9-A6DA-4EFF-9D12-B40709419067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1FCD720-2CD8-4350-AB8E-0A80BE13E73F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8109CCDB-5B43-4257-B046-9CB437819A64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97" name="Google Shape;1574;p34">
            <a:extLst>
              <a:ext uri="{FF2B5EF4-FFF2-40B4-BE49-F238E27FC236}">
                <a16:creationId xmlns:a16="http://schemas.microsoft.com/office/drawing/2014/main" id="{2E7E15AE-E16F-4258-BDF1-DEC804BCCC43}"/>
              </a:ext>
            </a:extLst>
          </p:cNvPr>
          <p:cNvSpPr/>
          <p:nvPr/>
        </p:nvSpPr>
        <p:spPr>
          <a:xfrm>
            <a:off x="1144364" y="626698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1</a:t>
            </a:r>
            <a:endParaRPr dirty="0">
              <a:solidFill>
                <a:schemeClr val="lt1"/>
              </a:solidFill>
            </a:endParaRPr>
          </a:p>
        </p:txBody>
      </p:sp>
      <p:grpSp>
        <p:nvGrpSpPr>
          <p:cNvPr id="237" name="Group 95">
            <a:extLst>
              <a:ext uri="{FF2B5EF4-FFF2-40B4-BE49-F238E27FC236}">
                <a16:creationId xmlns:a16="http://schemas.microsoft.com/office/drawing/2014/main" id="{B7A569AA-B575-44BD-B3A6-F500B6BA5404}"/>
              </a:ext>
            </a:extLst>
          </p:cNvPr>
          <p:cNvGrpSpPr>
            <a:grpSpLocks noChangeAspect="1"/>
          </p:cNvGrpSpPr>
          <p:nvPr/>
        </p:nvGrpSpPr>
        <p:grpSpPr>
          <a:xfrm>
            <a:off x="-353160" y="4638704"/>
            <a:ext cx="2139028" cy="2070796"/>
            <a:chOff x="-1243746" y="2426275"/>
            <a:chExt cx="4108848" cy="3977785"/>
          </a:xfrm>
        </p:grpSpPr>
        <p:sp>
          <p:nvSpPr>
            <p:cNvPr id="238" name="Freeform 13">
              <a:extLst>
                <a:ext uri="{FF2B5EF4-FFF2-40B4-BE49-F238E27FC236}">
                  <a16:creationId xmlns:a16="http://schemas.microsoft.com/office/drawing/2014/main" id="{96CE684E-0F7B-40D8-996E-2123CEC70F6A}"/>
                </a:ext>
              </a:extLst>
            </p:cNvPr>
            <p:cNvSpPr/>
            <p:nvPr/>
          </p:nvSpPr>
          <p:spPr>
            <a:xfrm>
              <a:off x="-112789" y="4128418"/>
              <a:ext cx="971134" cy="2226481"/>
            </a:xfrm>
            <a:custGeom>
              <a:avLst/>
              <a:gdLst>
                <a:gd name="connsiteX0" fmla="*/ 308612 w 971134"/>
                <a:gd name="connsiteY0" fmla="*/ 2226482 h 2226481"/>
                <a:gd name="connsiteX1" fmla="*/ 2317 w 971134"/>
                <a:gd name="connsiteY1" fmla="*/ 1053476 h 2226481"/>
                <a:gd name="connsiteX2" fmla="*/ 138051 w 971134"/>
                <a:gd name="connsiteY2" fmla="*/ 907184 h 2226481"/>
                <a:gd name="connsiteX3" fmla="*/ 101438 w 971134"/>
                <a:gd name="connsiteY3" fmla="*/ 407653 h 2226481"/>
                <a:gd name="connsiteX4" fmla="*/ 285394 w 971134"/>
                <a:gd name="connsiteY4" fmla="*/ 490611 h 2226481"/>
                <a:gd name="connsiteX5" fmla="*/ 417557 w 971134"/>
                <a:gd name="connsiteY5" fmla="*/ 0 h 2226481"/>
                <a:gd name="connsiteX6" fmla="*/ 605977 w 971134"/>
                <a:gd name="connsiteY6" fmla="*/ 535212 h 2226481"/>
                <a:gd name="connsiteX7" fmla="*/ 757786 w 971134"/>
                <a:gd name="connsiteY7" fmla="*/ 382676 h 2226481"/>
                <a:gd name="connsiteX8" fmla="*/ 690811 w 971134"/>
                <a:gd name="connsiteY8" fmla="*/ 889344 h 2226481"/>
                <a:gd name="connsiteX9" fmla="*/ 957815 w 971134"/>
                <a:gd name="connsiteY9" fmla="*/ 989250 h 2226481"/>
                <a:gd name="connsiteX10" fmla="*/ 308612 w 971134"/>
                <a:gd name="connsiteY10" fmla="*/ 2226482 h 222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1134" h="2226481">
                  <a:moveTo>
                    <a:pt x="308612" y="2226482"/>
                  </a:moveTo>
                  <a:cubicBezTo>
                    <a:pt x="308612" y="2226482"/>
                    <a:pt x="24641" y="1264884"/>
                    <a:pt x="2317" y="1053476"/>
                  </a:cubicBezTo>
                  <a:cubicBezTo>
                    <a:pt x="-20901" y="841175"/>
                    <a:pt x="138051" y="907184"/>
                    <a:pt x="138051" y="907184"/>
                  </a:cubicBezTo>
                  <a:cubicBezTo>
                    <a:pt x="138051" y="907184"/>
                    <a:pt x="4103" y="503099"/>
                    <a:pt x="101438" y="407653"/>
                  </a:cubicBezTo>
                  <a:cubicBezTo>
                    <a:pt x="197881" y="311315"/>
                    <a:pt x="285394" y="490611"/>
                    <a:pt x="285394" y="490611"/>
                  </a:cubicBezTo>
                  <a:cubicBezTo>
                    <a:pt x="285394" y="490611"/>
                    <a:pt x="314863" y="0"/>
                    <a:pt x="417557" y="0"/>
                  </a:cubicBezTo>
                  <a:cubicBezTo>
                    <a:pt x="609549" y="0"/>
                    <a:pt x="605977" y="535212"/>
                    <a:pt x="605977" y="535212"/>
                  </a:cubicBezTo>
                  <a:cubicBezTo>
                    <a:pt x="605977" y="535212"/>
                    <a:pt x="655092" y="325587"/>
                    <a:pt x="757786" y="382676"/>
                  </a:cubicBezTo>
                  <a:cubicBezTo>
                    <a:pt x="912273" y="469203"/>
                    <a:pt x="690811" y="889344"/>
                    <a:pt x="690811" y="889344"/>
                  </a:cubicBezTo>
                  <a:cubicBezTo>
                    <a:pt x="690811" y="889344"/>
                    <a:pt x="888162" y="889344"/>
                    <a:pt x="957815" y="989250"/>
                  </a:cubicBezTo>
                  <a:cubicBezTo>
                    <a:pt x="1081048" y="1166762"/>
                    <a:pt x="308612" y="2226482"/>
                    <a:pt x="308612" y="2226482"/>
                  </a:cubicBezTo>
                  <a:close/>
                </a:path>
              </a:pathLst>
            </a:custGeom>
            <a:solidFill>
              <a:srgbClr val="50BFA5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9" name="Graphic 7">
              <a:extLst>
                <a:ext uri="{FF2B5EF4-FFF2-40B4-BE49-F238E27FC236}">
                  <a16:creationId xmlns:a16="http://schemas.microsoft.com/office/drawing/2014/main" id="{63959B79-1408-4E1D-B69A-32FC256A85EA}"/>
                </a:ext>
              </a:extLst>
            </p:cNvPr>
            <p:cNvGrpSpPr/>
            <p:nvPr/>
          </p:nvGrpSpPr>
          <p:grpSpPr>
            <a:xfrm>
              <a:off x="-1183944" y="4812007"/>
              <a:ext cx="1472637" cy="1416225"/>
              <a:chOff x="-1183944" y="4812007"/>
              <a:chExt cx="1472637" cy="1416225"/>
            </a:xfrm>
          </p:grpSpPr>
          <p:sp>
            <p:nvSpPr>
              <p:cNvPr id="279" name="Freeform 15">
                <a:extLst>
                  <a:ext uri="{FF2B5EF4-FFF2-40B4-BE49-F238E27FC236}">
                    <a16:creationId xmlns:a16="http://schemas.microsoft.com/office/drawing/2014/main" id="{9F16FF75-17BA-4D5E-9961-E6A59964E5C7}"/>
                  </a:ext>
                </a:extLst>
              </p:cNvPr>
              <p:cNvSpPr/>
              <p:nvPr/>
            </p:nvSpPr>
            <p:spPr>
              <a:xfrm>
                <a:off x="-1183944" y="4812007"/>
                <a:ext cx="1472637" cy="1415334"/>
              </a:xfrm>
              <a:custGeom>
                <a:avLst/>
                <a:gdLst>
                  <a:gd name="connsiteX0" fmla="*/ 1472638 w 1472637"/>
                  <a:gd name="connsiteY0" fmla="*/ 1415334 h 1415334"/>
                  <a:gd name="connsiteX1" fmla="*/ 476062 w 1472637"/>
                  <a:gd name="connsiteY1" fmla="*/ 1133456 h 1415334"/>
                  <a:gd name="connsiteX2" fmla="*/ 474276 w 1472637"/>
                  <a:gd name="connsiteY2" fmla="*/ 922939 h 1415334"/>
                  <a:gd name="connsiteX3" fmla="*/ 67965 w 1472637"/>
                  <a:gd name="connsiteY3" fmla="*/ 568807 h 1415334"/>
                  <a:gd name="connsiteX4" fmla="*/ 276925 w 1472637"/>
                  <a:gd name="connsiteY4" fmla="*/ 498338 h 1415334"/>
                  <a:gd name="connsiteX5" fmla="*/ 12600 w 1472637"/>
                  <a:gd name="connsiteY5" fmla="*/ 29135 h 1415334"/>
                  <a:gd name="connsiteX6" fmla="*/ 566254 w 1472637"/>
                  <a:gd name="connsiteY6" fmla="*/ 299417 h 1415334"/>
                  <a:gd name="connsiteX7" fmla="*/ 572504 w 1472637"/>
                  <a:gd name="connsiteY7" fmla="*/ 73736 h 1415334"/>
                  <a:gd name="connsiteX8" fmla="*/ 901125 w 1472637"/>
                  <a:gd name="connsiteY8" fmla="*/ 508150 h 1415334"/>
                  <a:gd name="connsiteX9" fmla="*/ 995781 w 1472637"/>
                  <a:gd name="connsiteY9" fmla="*/ 343126 h 1415334"/>
                  <a:gd name="connsiteX10" fmla="*/ 1472638 w 1472637"/>
                  <a:gd name="connsiteY10" fmla="*/ 1415334 h 1415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2637" h="1415334">
                    <a:moveTo>
                      <a:pt x="1472638" y="1415334"/>
                    </a:moveTo>
                    <a:cubicBezTo>
                      <a:pt x="1472638" y="1415334"/>
                      <a:pt x="653766" y="1278855"/>
                      <a:pt x="476062" y="1133456"/>
                    </a:cubicBezTo>
                    <a:cubicBezTo>
                      <a:pt x="298357" y="988949"/>
                      <a:pt x="474276" y="922939"/>
                      <a:pt x="474276" y="922939"/>
                    </a:cubicBezTo>
                    <a:cubicBezTo>
                      <a:pt x="474276" y="922939"/>
                      <a:pt x="63500" y="712422"/>
                      <a:pt x="67965" y="568807"/>
                    </a:cubicBezTo>
                    <a:cubicBezTo>
                      <a:pt x="72430" y="425192"/>
                      <a:pt x="276925" y="498338"/>
                      <a:pt x="276925" y="498338"/>
                    </a:cubicBezTo>
                    <a:cubicBezTo>
                      <a:pt x="276925" y="498338"/>
                      <a:pt x="-69555" y="104065"/>
                      <a:pt x="12600" y="29135"/>
                    </a:cubicBezTo>
                    <a:cubicBezTo>
                      <a:pt x="165301" y="-110912"/>
                      <a:pt x="566254" y="299417"/>
                      <a:pt x="566254" y="299417"/>
                    </a:cubicBezTo>
                    <a:cubicBezTo>
                      <a:pt x="566254" y="299417"/>
                      <a:pt x="447486" y="104065"/>
                      <a:pt x="572504" y="73736"/>
                    </a:cubicBezTo>
                    <a:cubicBezTo>
                      <a:pt x="761818" y="27351"/>
                      <a:pt x="901125" y="508150"/>
                      <a:pt x="901125" y="508150"/>
                    </a:cubicBezTo>
                    <a:cubicBezTo>
                      <a:pt x="901125" y="508150"/>
                      <a:pt x="865405" y="318150"/>
                      <a:pt x="995781" y="343126"/>
                    </a:cubicBezTo>
                    <a:cubicBezTo>
                      <a:pt x="1228852" y="390403"/>
                      <a:pt x="1472638" y="1415334"/>
                      <a:pt x="1472638" y="1415334"/>
                    </a:cubicBezTo>
                    <a:close/>
                  </a:path>
                </a:pathLst>
              </a:custGeom>
              <a:solidFill>
                <a:srgbClr val="50BFA5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 19">
                <a:extLst>
                  <a:ext uri="{FF2B5EF4-FFF2-40B4-BE49-F238E27FC236}">
                    <a16:creationId xmlns:a16="http://schemas.microsoft.com/office/drawing/2014/main" id="{8F0FE036-735E-4877-8DF8-AEF92B9ABB78}"/>
                  </a:ext>
                </a:extLst>
              </p:cNvPr>
              <p:cNvSpPr/>
              <p:nvPr/>
            </p:nvSpPr>
            <p:spPr>
              <a:xfrm>
                <a:off x="-1171344" y="4813791"/>
                <a:ext cx="1457358" cy="1414441"/>
              </a:xfrm>
              <a:custGeom>
                <a:avLst/>
                <a:gdLst>
                  <a:gd name="connsiteX0" fmla="*/ 983181 w 1457358"/>
                  <a:gd name="connsiteY0" fmla="*/ 343126 h 1414441"/>
                  <a:gd name="connsiteX1" fmla="*/ 888524 w 1457358"/>
                  <a:gd name="connsiteY1" fmla="*/ 508150 h 1414441"/>
                  <a:gd name="connsiteX2" fmla="*/ 559904 w 1457358"/>
                  <a:gd name="connsiteY2" fmla="*/ 73736 h 1414441"/>
                  <a:gd name="connsiteX3" fmla="*/ 553653 w 1457358"/>
                  <a:gd name="connsiteY3" fmla="*/ 299417 h 1414441"/>
                  <a:gd name="connsiteX4" fmla="*/ 0 w 1457358"/>
                  <a:gd name="connsiteY4" fmla="*/ 29135 h 1414441"/>
                  <a:gd name="connsiteX5" fmla="*/ 1457359 w 1457358"/>
                  <a:gd name="connsiteY5" fmla="*/ 1414442 h 1414441"/>
                  <a:gd name="connsiteX6" fmla="*/ 983181 w 1457358"/>
                  <a:gd name="connsiteY6" fmla="*/ 343126 h 141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57358" h="1414441">
                    <a:moveTo>
                      <a:pt x="983181" y="343126"/>
                    </a:moveTo>
                    <a:cubicBezTo>
                      <a:pt x="852805" y="319934"/>
                      <a:pt x="888524" y="508150"/>
                      <a:pt x="888524" y="508150"/>
                    </a:cubicBezTo>
                    <a:cubicBezTo>
                      <a:pt x="888524" y="508150"/>
                      <a:pt x="749218" y="27351"/>
                      <a:pt x="559904" y="73736"/>
                    </a:cubicBezTo>
                    <a:cubicBezTo>
                      <a:pt x="434886" y="104957"/>
                      <a:pt x="553653" y="299417"/>
                      <a:pt x="553653" y="299417"/>
                    </a:cubicBezTo>
                    <a:cubicBezTo>
                      <a:pt x="553653" y="299417"/>
                      <a:pt x="152701" y="-110912"/>
                      <a:pt x="0" y="29135"/>
                    </a:cubicBezTo>
                    <a:lnTo>
                      <a:pt x="1457359" y="1414442"/>
                    </a:lnTo>
                    <a:cubicBezTo>
                      <a:pt x="1431462" y="1281531"/>
                      <a:pt x="1201964" y="382375"/>
                      <a:pt x="983181" y="343126"/>
                    </a:cubicBezTo>
                    <a:close/>
                  </a:path>
                </a:pathLst>
              </a:custGeom>
              <a:solidFill>
                <a:srgbClr val="3C8F7C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0" name="Graphic 7">
              <a:extLst>
                <a:ext uri="{FF2B5EF4-FFF2-40B4-BE49-F238E27FC236}">
                  <a16:creationId xmlns:a16="http://schemas.microsoft.com/office/drawing/2014/main" id="{0586D91C-BAA8-4B16-B473-FB8BB80BA3D3}"/>
                </a:ext>
              </a:extLst>
            </p:cNvPr>
            <p:cNvGrpSpPr/>
            <p:nvPr/>
          </p:nvGrpSpPr>
          <p:grpSpPr>
            <a:xfrm>
              <a:off x="-1243746" y="5664448"/>
              <a:ext cx="1765509" cy="739612"/>
              <a:chOff x="-1243746" y="5664448"/>
              <a:chExt cx="1765509" cy="739612"/>
            </a:xfrm>
          </p:grpSpPr>
          <p:sp>
            <p:nvSpPr>
              <p:cNvPr id="277" name="Freeform 22">
                <a:extLst>
                  <a:ext uri="{FF2B5EF4-FFF2-40B4-BE49-F238E27FC236}">
                    <a16:creationId xmlns:a16="http://schemas.microsoft.com/office/drawing/2014/main" id="{D1076F4A-14F7-4BDB-B35E-B85E2EB6E2D2}"/>
                  </a:ext>
                </a:extLst>
              </p:cNvPr>
              <p:cNvSpPr/>
              <p:nvPr/>
            </p:nvSpPr>
            <p:spPr>
              <a:xfrm>
                <a:off x="-1243746" y="5666346"/>
                <a:ext cx="1765509" cy="737713"/>
              </a:xfrm>
              <a:custGeom>
                <a:avLst/>
                <a:gdLst>
                  <a:gd name="connsiteX0" fmla="*/ 1765510 w 1765509"/>
                  <a:gd name="connsiteY0" fmla="*/ 674282 h 737713"/>
                  <a:gd name="connsiteX1" fmla="*/ 1117200 w 1765509"/>
                  <a:gd name="connsiteY1" fmla="*/ 190807 h 737713"/>
                  <a:gd name="connsiteX2" fmla="*/ 939495 w 1765509"/>
                  <a:gd name="connsiteY2" fmla="*/ 299633 h 737713"/>
                  <a:gd name="connsiteX3" fmla="*/ 409059 w 1765509"/>
                  <a:gd name="connsiteY3" fmla="*/ 14187 h 737713"/>
                  <a:gd name="connsiteX4" fmla="*/ 417096 w 1765509"/>
                  <a:gd name="connsiteY4" fmla="*/ 193483 h 737713"/>
                  <a:gd name="connsiteX5" fmla="*/ 7214 w 1765509"/>
                  <a:gd name="connsiteY5" fmla="*/ 247896 h 737713"/>
                  <a:gd name="connsiteX6" fmla="*/ 518004 w 1765509"/>
                  <a:gd name="connsiteY6" fmla="*/ 527098 h 737713"/>
                  <a:gd name="connsiteX7" fmla="*/ 327797 w 1765509"/>
                  <a:gd name="connsiteY7" fmla="*/ 657333 h 737713"/>
                  <a:gd name="connsiteX8" fmla="*/ 1765510 w 1765509"/>
                  <a:gd name="connsiteY8" fmla="*/ 674282 h 73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65509" h="737713">
                    <a:moveTo>
                      <a:pt x="1765510" y="674282"/>
                    </a:moveTo>
                    <a:cubicBezTo>
                      <a:pt x="1765510" y="674282"/>
                      <a:pt x="1334196" y="236299"/>
                      <a:pt x="1117200" y="190807"/>
                    </a:cubicBezTo>
                    <a:cubicBezTo>
                      <a:pt x="900203" y="145313"/>
                      <a:pt x="939495" y="299633"/>
                      <a:pt x="939495" y="299633"/>
                    </a:cubicBezTo>
                    <a:cubicBezTo>
                      <a:pt x="939495" y="299633"/>
                      <a:pt x="509074" y="-76799"/>
                      <a:pt x="409059" y="14187"/>
                    </a:cubicBezTo>
                    <a:cubicBezTo>
                      <a:pt x="309044" y="105172"/>
                      <a:pt x="417096" y="193483"/>
                      <a:pt x="417096" y="193483"/>
                    </a:cubicBezTo>
                    <a:cubicBezTo>
                      <a:pt x="417096" y="193483"/>
                      <a:pt x="58114" y="130149"/>
                      <a:pt x="7214" y="247896"/>
                    </a:cubicBezTo>
                    <a:cubicBezTo>
                      <a:pt x="-71369" y="428976"/>
                      <a:pt x="518004" y="527098"/>
                      <a:pt x="518004" y="527098"/>
                    </a:cubicBezTo>
                    <a:cubicBezTo>
                      <a:pt x="518004" y="527098"/>
                      <a:pt x="270646" y="544046"/>
                      <a:pt x="327797" y="657333"/>
                    </a:cubicBezTo>
                    <a:cubicBezTo>
                      <a:pt x="414417" y="827709"/>
                      <a:pt x="1765510" y="674282"/>
                      <a:pt x="1765510" y="674282"/>
                    </a:cubicBezTo>
                    <a:close/>
                  </a:path>
                </a:pathLst>
              </a:custGeom>
              <a:solidFill>
                <a:srgbClr val="355389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 23">
                <a:extLst>
                  <a:ext uri="{FF2B5EF4-FFF2-40B4-BE49-F238E27FC236}">
                    <a16:creationId xmlns:a16="http://schemas.microsoft.com/office/drawing/2014/main" id="{7FCF7F0A-F110-4EEC-AA96-0E3B28864609}"/>
                  </a:ext>
                </a:extLst>
              </p:cNvPr>
              <p:cNvSpPr/>
              <p:nvPr/>
            </p:nvSpPr>
            <p:spPr>
              <a:xfrm>
                <a:off x="-1236532" y="5664448"/>
                <a:ext cx="1758296" cy="676180"/>
              </a:xfrm>
              <a:custGeom>
                <a:avLst/>
                <a:gdLst>
                  <a:gd name="connsiteX0" fmla="*/ 0 w 1758296"/>
                  <a:gd name="connsiteY0" fmla="*/ 249794 h 676180"/>
                  <a:gd name="connsiteX1" fmla="*/ 409882 w 1758296"/>
                  <a:gd name="connsiteY1" fmla="*/ 195381 h 676180"/>
                  <a:gd name="connsiteX2" fmla="*/ 401845 w 1758296"/>
                  <a:gd name="connsiteY2" fmla="*/ 16085 h 676180"/>
                  <a:gd name="connsiteX3" fmla="*/ 918886 w 1758296"/>
                  <a:gd name="connsiteY3" fmla="*/ 249794 h 676180"/>
                  <a:gd name="connsiteX4" fmla="*/ 1037654 w 1758296"/>
                  <a:gd name="connsiteY4" fmla="*/ 107963 h 676180"/>
                  <a:gd name="connsiteX5" fmla="*/ 1758296 w 1758296"/>
                  <a:gd name="connsiteY5" fmla="*/ 676180 h 676180"/>
                  <a:gd name="connsiteX6" fmla="*/ 0 w 1758296"/>
                  <a:gd name="connsiteY6" fmla="*/ 249794 h 67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8296" h="676180">
                    <a:moveTo>
                      <a:pt x="0" y="249794"/>
                    </a:moveTo>
                    <a:cubicBezTo>
                      <a:pt x="51793" y="132048"/>
                      <a:pt x="409882" y="195381"/>
                      <a:pt x="409882" y="195381"/>
                    </a:cubicBezTo>
                    <a:cubicBezTo>
                      <a:pt x="409882" y="195381"/>
                      <a:pt x="301830" y="107071"/>
                      <a:pt x="401845" y="16085"/>
                    </a:cubicBezTo>
                    <a:cubicBezTo>
                      <a:pt x="501860" y="-74901"/>
                      <a:pt x="918886" y="249794"/>
                      <a:pt x="918886" y="249794"/>
                    </a:cubicBezTo>
                    <a:cubicBezTo>
                      <a:pt x="918886" y="249794"/>
                      <a:pt x="820657" y="61578"/>
                      <a:pt x="1037654" y="107963"/>
                    </a:cubicBezTo>
                    <a:cubicBezTo>
                      <a:pt x="1254650" y="153456"/>
                      <a:pt x="1758296" y="676180"/>
                      <a:pt x="1758296" y="676180"/>
                    </a:cubicBezTo>
                    <a:lnTo>
                      <a:pt x="0" y="249794"/>
                    </a:lnTo>
                    <a:close/>
                  </a:path>
                </a:pathLst>
              </a:custGeom>
              <a:solidFill>
                <a:srgbClr val="466EB6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1" name="Freeform 26">
              <a:extLst>
                <a:ext uri="{FF2B5EF4-FFF2-40B4-BE49-F238E27FC236}">
                  <a16:creationId xmlns:a16="http://schemas.microsoft.com/office/drawing/2014/main" id="{CA5C95DC-0F44-4BF4-983B-FAD2BFEB94E0}"/>
                </a:ext>
              </a:extLst>
            </p:cNvPr>
            <p:cNvSpPr/>
            <p:nvPr/>
          </p:nvSpPr>
          <p:spPr>
            <a:xfrm>
              <a:off x="61873" y="5921379"/>
              <a:ext cx="2551270" cy="444225"/>
            </a:xfrm>
            <a:custGeom>
              <a:avLst/>
              <a:gdLst>
                <a:gd name="connsiteX0" fmla="*/ 2551271 w 2551270"/>
                <a:gd name="connsiteY0" fmla="*/ 444226 h 444225"/>
                <a:gd name="connsiteX1" fmla="*/ 165203 w 2551270"/>
                <a:gd name="connsiteY1" fmla="*/ 444226 h 444225"/>
                <a:gd name="connsiteX2" fmla="*/ 0 w 2551270"/>
                <a:gd name="connsiteY2" fmla="*/ 272958 h 444225"/>
                <a:gd name="connsiteX3" fmla="*/ 0 w 2551270"/>
                <a:gd name="connsiteY3" fmla="*/ 171267 h 444225"/>
                <a:gd name="connsiteX4" fmla="*/ 165203 w 2551270"/>
                <a:gd name="connsiteY4" fmla="*/ 0 h 444225"/>
                <a:gd name="connsiteX5" fmla="*/ 2551271 w 2551270"/>
                <a:gd name="connsiteY5" fmla="*/ 0 h 444225"/>
                <a:gd name="connsiteX6" fmla="*/ 2551271 w 2551270"/>
                <a:gd name="connsiteY6" fmla="*/ 0 h 444225"/>
                <a:gd name="connsiteX7" fmla="*/ 2546806 w 2551270"/>
                <a:gd name="connsiteY7" fmla="*/ 438873 h 444225"/>
                <a:gd name="connsiteX8" fmla="*/ 2551271 w 2551270"/>
                <a:gd name="connsiteY8" fmla="*/ 444226 h 444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270" h="444225">
                  <a:moveTo>
                    <a:pt x="2551271" y="444226"/>
                  </a:moveTo>
                  <a:lnTo>
                    <a:pt x="165203" y="444226"/>
                  </a:lnTo>
                  <a:cubicBezTo>
                    <a:pt x="74118" y="444226"/>
                    <a:pt x="0" y="367512"/>
                    <a:pt x="0" y="272958"/>
                  </a:cubicBezTo>
                  <a:lnTo>
                    <a:pt x="0" y="171267"/>
                  </a:lnTo>
                  <a:cubicBezTo>
                    <a:pt x="0" y="76713"/>
                    <a:pt x="74118" y="0"/>
                    <a:pt x="165203" y="0"/>
                  </a:cubicBezTo>
                  <a:lnTo>
                    <a:pt x="2551271" y="0"/>
                  </a:lnTo>
                  <a:lnTo>
                    <a:pt x="2551271" y="0"/>
                  </a:lnTo>
                  <a:cubicBezTo>
                    <a:pt x="2442326" y="123990"/>
                    <a:pt x="2440540" y="312207"/>
                    <a:pt x="2546806" y="438873"/>
                  </a:cubicBezTo>
                  <a:lnTo>
                    <a:pt x="2551271" y="444226"/>
                  </a:lnTo>
                  <a:close/>
                </a:path>
              </a:pathLst>
            </a:custGeom>
            <a:solidFill>
              <a:srgbClr val="B75742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 27">
              <a:extLst>
                <a:ext uri="{FF2B5EF4-FFF2-40B4-BE49-F238E27FC236}">
                  <a16:creationId xmlns:a16="http://schemas.microsoft.com/office/drawing/2014/main" id="{7FCFAC5F-0744-41B3-8A30-C40D29395000}"/>
                </a:ext>
              </a:extLst>
            </p:cNvPr>
            <p:cNvSpPr/>
            <p:nvPr/>
          </p:nvSpPr>
          <p:spPr>
            <a:xfrm>
              <a:off x="1087918" y="5973116"/>
              <a:ext cx="1488613" cy="342535"/>
            </a:xfrm>
            <a:custGeom>
              <a:avLst/>
              <a:gdLst>
                <a:gd name="connsiteX0" fmla="*/ 1488614 w 1488613"/>
                <a:gd name="connsiteY0" fmla="*/ 0 h 342535"/>
                <a:gd name="connsiteX1" fmla="*/ 165203 w 1488613"/>
                <a:gd name="connsiteY1" fmla="*/ 0 h 342535"/>
                <a:gd name="connsiteX2" fmla="*/ 0 w 1488613"/>
                <a:gd name="connsiteY2" fmla="*/ 171268 h 342535"/>
                <a:gd name="connsiteX3" fmla="*/ 0 w 1488613"/>
                <a:gd name="connsiteY3" fmla="*/ 171268 h 342535"/>
                <a:gd name="connsiteX4" fmla="*/ 165203 w 1488613"/>
                <a:gd name="connsiteY4" fmla="*/ 342535 h 342535"/>
                <a:gd name="connsiteX5" fmla="*/ 1488614 w 1488613"/>
                <a:gd name="connsiteY5" fmla="*/ 342535 h 342535"/>
                <a:gd name="connsiteX6" fmla="*/ 1488614 w 1488613"/>
                <a:gd name="connsiteY6" fmla="*/ 0 h 34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613" h="342535">
                  <a:moveTo>
                    <a:pt x="1488614" y="0"/>
                  </a:moveTo>
                  <a:lnTo>
                    <a:pt x="165203" y="0"/>
                  </a:lnTo>
                  <a:cubicBezTo>
                    <a:pt x="74118" y="0"/>
                    <a:pt x="0" y="76713"/>
                    <a:pt x="0" y="171268"/>
                  </a:cubicBezTo>
                  <a:lnTo>
                    <a:pt x="0" y="171268"/>
                  </a:lnTo>
                  <a:cubicBezTo>
                    <a:pt x="0" y="265822"/>
                    <a:pt x="74118" y="342535"/>
                    <a:pt x="165203" y="342535"/>
                  </a:cubicBezTo>
                  <a:lnTo>
                    <a:pt x="1488614" y="342535"/>
                  </a:lnTo>
                  <a:cubicBezTo>
                    <a:pt x="1426997" y="237277"/>
                    <a:pt x="1426997" y="104366"/>
                    <a:pt x="1488614" y="0"/>
                  </a:cubicBezTo>
                  <a:close/>
                </a:path>
              </a:pathLst>
            </a:custGeom>
            <a:solidFill>
              <a:srgbClr val="FAE0B2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 28">
              <a:extLst>
                <a:ext uri="{FF2B5EF4-FFF2-40B4-BE49-F238E27FC236}">
                  <a16:creationId xmlns:a16="http://schemas.microsoft.com/office/drawing/2014/main" id="{92A8825C-07EF-498E-A3C2-CBB3D6A376D9}"/>
                </a:ext>
              </a:extLst>
            </p:cNvPr>
            <p:cNvSpPr/>
            <p:nvPr/>
          </p:nvSpPr>
          <p:spPr>
            <a:xfrm>
              <a:off x="323519" y="5599359"/>
              <a:ext cx="1453128" cy="322911"/>
            </a:xfrm>
            <a:custGeom>
              <a:avLst/>
              <a:gdLst>
                <a:gd name="connsiteX0" fmla="*/ 1452001 w 1453128"/>
                <a:gd name="connsiteY0" fmla="*/ 14272 h 322911"/>
                <a:gd name="connsiteX1" fmla="*/ 1442178 w 1453128"/>
                <a:gd name="connsiteY1" fmla="*/ 0 h 322911"/>
                <a:gd name="connsiteX2" fmla="*/ 179491 w 1453128"/>
                <a:gd name="connsiteY2" fmla="*/ 0 h 322911"/>
                <a:gd name="connsiteX3" fmla="*/ 0 w 1453128"/>
                <a:gd name="connsiteY3" fmla="*/ 161456 h 322911"/>
                <a:gd name="connsiteX4" fmla="*/ 0 w 1453128"/>
                <a:gd name="connsiteY4" fmla="*/ 161456 h 322911"/>
                <a:gd name="connsiteX5" fmla="*/ 179491 w 1453128"/>
                <a:gd name="connsiteY5" fmla="*/ 322911 h 322911"/>
                <a:gd name="connsiteX6" fmla="*/ 1442178 w 1453128"/>
                <a:gd name="connsiteY6" fmla="*/ 322911 h 322911"/>
                <a:gd name="connsiteX7" fmla="*/ 1452001 w 1453128"/>
                <a:gd name="connsiteY7" fmla="*/ 308639 h 322911"/>
                <a:gd name="connsiteX8" fmla="*/ 1452001 w 1453128"/>
                <a:gd name="connsiteY8" fmla="*/ 308639 h 322911"/>
                <a:gd name="connsiteX9" fmla="*/ 1452001 w 1453128"/>
                <a:gd name="connsiteY9" fmla="*/ 14272 h 322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3128" h="322911">
                  <a:moveTo>
                    <a:pt x="1452001" y="14272"/>
                  </a:moveTo>
                  <a:cubicBezTo>
                    <a:pt x="1455573" y="8028"/>
                    <a:pt x="1450215" y="0"/>
                    <a:pt x="1442178" y="0"/>
                  </a:cubicBezTo>
                  <a:lnTo>
                    <a:pt x="179491" y="0"/>
                  </a:lnTo>
                  <a:cubicBezTo>
                    <a:pt x="80369" y="0"/>
                    <a:pt x="0" y="72254"/>
                    <a:pt x="0" y="161456"/>
                  </a:cubicBezTo>
                  <a:lnTo>
                    <a:pt x="0" y="161456"/>
                  </a:lnTo>
                  <a:cubicBezTo>
                    <a:pt x="0" y="250658"/>
                    <a:pt x="80369" y="322911"/>
                    <a:pt x="179491" y="322911"/>
                  </a:cubicBezTo>
                  <a:lnTo>
                    <a:pt x="1442178" y="322911"/>
                  </a:lnTo>
                  <a:cubicBezTo>
                    <a:pt x="1450215" y="322911"/>
                    <a:pt x="1455573" y="315775"/>
                    <a:pt x="1452001" y="308639"/>
                  </a:cubicBezTo>
                  <a:lnTo>
                    <a:pt x="1452001" y="308639"/>
                  </a:lnTo>
                  <a:cubicBezTo>
                    <a:pt x="1401993" y="215869"/>
                    <a:pt x="1401993" y="107042"/>
                    <a:pt x="1452001" y="14272"/>
                  </a:cubicBezTo>
                  <a:close/>
                </a:path>
              </a:pathLst>
            </a:custGeom>
            <a:solidFill>
              <a:srgbClr val="86B1F2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 29">
              <a:extLst>
                <a:ext uri="{FF2B5EF4-FFF2-40B4-BE49-F238E27FC236}">
                  <a16:creationId xmlns:a16="http://schemas.microsoft.com/office/drawing/2014/main" id="{0FA7D85C-45E6-4343-B756-DF0D4E108B4F}"/>
                </a:ext>
              </a:extLst>
            </p:cNvPr>
            <p:cNvSpPr/>
            <p:nvPr/>
          </p:nvSpPr>
          <p:spPr>
            <a:xfrm>
              <a:off x="930752" y="5629688"/>
              <a:ext cx="840303" cy="269390"/>
            </a:xfrm>
            <a:custGeom>
              <a:avLst/>
              <a:gdLst>
                <a:gd name="connsiteX0" fmla="*/ 836731 w 840303"/>
                <a:gd name="connsiteY0" fmla="*/ 0 h 269390"/>
                <a:gd name="connsiteX1" fmla="*/ 210746 w 840303"/>
                <a:gd name="connsiteY1" fmla="*/ 0 h 269390"/>
                <a:gd name="connsiteX2" fmla="*/ 0 w 840303"/>
                <a:gd name="connsiteY2" fmla="*/ 134695 h 269390"/>
                <a:gd name="connsiteX3" fmla="*/ 210746 w 840303"/>
                <a:gd name="connsiteY3" fmla="*/ 269390 h 269390"/>
                <a:gd name="connsiteX4" fmla="*/ 840303 w 840303"/>
                <a:gd name="connsiteY4" fmla="*/ 269390 h 269390"/>
                <a:gd name="connsiteX5" fmla="*/ 836731 w 840303"/>
                <a:gd name="connsiteY5" fmla="*/ 0 h 26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0303" h="269390">
                  <a:moveTo>
                    <a:pt x="836731" y="0"/>
                  </a:moveTo>
                  <a:lnTo>
                    <a:pt x="210746" y="0"/>
                  </a:lnTo>
                  <a:cubicBezTo>
                    <a:pt x="94657" y="0"/>
                    <a:pt x="0" y="60657"/>
                    <a:pt x="0" y="134695"/>
                  </a:cubicBezTo>
                  <a:cubicBezTo>
                    <a:pt x="0" y="209625"/>
                    <a:pt x="93764" y="269390"/>
                    <a:pt x="210746" y="269390"/>
                  </a:cubicBezTo>
                  <a:lnTo>
                    <a:pt x="840303" y="269390"/>
                  </a:lnTo>
                  <a:cubicBezTo>
                    <a:pt x="797440" y="184648"/>
                    <a:pt x="796547" y="86526"/>
                    <a:pt x="836731" y="0"/>
                  </a:cubicBezTo>
                  <a:close/>
                </a:path>
              </a:pathLst>
            </a:custGeom>
            <a:solidFill>
              <a:srgbClr val="F7CC7F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5" name="Graphic 7">
              <a:extLst>
                <a:ext uri="{FF2B5EF4-FFF2-40B4-BE49-F238E27FC236}">
                  <a16:creationId xmlns:a16="http://schemas.microsoft.com/office/drawing/2014/main" id="{5345C315-B3AE-4E85-842C-0DEC71034440}"/>
                </a:ext>
              </a:extLst>
            </p:cNvPr>
            <p:cNvGrpSpPr/>
            <p:nvPr/>
          </p:nvGrpSpPr>
          <p:grpSpPr>
            <a:xfrm>
              <a:off x="1492442" y="5693914"/>
              <a:ext cx="183062" cy="378216"/>
              <a:chOff x="1492442" y="5693914"/>
              <a:chExt cx="183062" cy="378216"/>
            </a:xfrm>
          </p:grpSpPr>
          <p:sp>
            <p:nvSpPr>
              <p:cNvPr id="275" name="Freeform 31">
                <a:extLst>
                  <a:ext uri="{FF2B5EF4-FFF2-40B4-BE49-F238E27FC236}">
                    <a16:creationId xmlns:a16="http://schemas.microsoft.com/office/drawing/2014/main" id="{9881F7E9-5454-4C6B-8119-113D1593512A}"/>
                  </a:ext>
                </a:extLst>
              </p:cNvPr>
              <p:cNvSpPr/>
              <p:nvPr/>
            </p:nvSpPr>
            <p:spPr>
              <a:xfrm>
                <a:off x="1492442" y="5693914"/>
                <a:ext cx="113409" cy="14272"/>
              </a:xfrm>
              <a:custGeom>
                <a:avLst/>
                <a:gdLst>
                  <a:gd name="connsiteX0" fmla="*/ 113410 w 113409"/>
                  <a:gd name="connsiteY0" fmla="*/ 0 h 14272"/>
                  <a:gd name="connsiteX1" fmla="*/ 32148 w 113409"/>
                  <a:gd name="connsiteY1" fmla="*/ 0 h 14272"/>
                  <a:gd name="connsiteX2" fmla="*/ 0 w 113409"/>
                  <a:gd name="connsiteY2" fmla="*/ 13380 h 14272"/>
                  <a:gd name="connsiteX3" fmla="*/ 0 w 113409"/>
                  <a:gd name="connsiteY3" fmla="*/ 14272 h 14272"/>
                  <a:gd name="connsiteX4" fmla="*/ 113410 w 113409"/>
                  <a:gd name="connsiteY4" fmla="*/ 14272 h 14272"/>
                  <a:gd name="connsiteX5" fmla="*/ 113410 w 113409"/>
                  <a:gd name="connsiteY5" fmla="*/ 0 h 1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409" h="14272">
                    <a:moveTo>
                      <a:pt x="113410" y="0"/>
                    </a:moveTo>
                    <a:lnTo>
                      <a:pt x="32148" y="0"/>
                    </a:lnTo>
                    <a:cubicBezTo>
                      <a:pt x="14288" y="0"/>
                      <a:pt x="0" y="6244"/>
                      <a:pt x="0" y="13380"/>
                    </a:cubicBezTo>
                    <a:lnTo>
                      <a:pt x="0" y="14272"/>
                    </a:lnTo>
                    <a:lnTo>
                      <a:pt x="113410" y="14272"/>
                    </a:lnTo>
                    <a:lnTo>
                      <a:pt x="113410" y="0"/>
                    </a:lnTo>
                    <a:close/>
                  </a:path>
                </a:pathLst>
              </a:custGeom>
              <a:solidFill>
                <a:srgbClr val="B75742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 32">
                <a:extLst>
                  <a:ext uri="{FF2B5EF4-FFF2-40B4-BE49-F238E27FC236}">
                    <a16:creationId xmlns:a16="http://schemas.microsoft.com/office/drawing/2014/main" id="{6D5E1358-F81B-42C3-9BA1-49047C59DB34}"/>
                  </a:ext>
                </a:extLst>
              </p:cNvPr>
              <p:cNvSpPr/>
              <p:nvPr/>
            </p:nvSpPr>
            <p:spPr>
              <a:xfrm>
                <a:off x="1523697" y="5693914"/>
                <a:ext cx="151808" cy="378216"/>
              </a:xfrm>
              <a:custGeom>
                <a:avLst/>
                <a:gdLst>
                  <a:gd name="connsiteX0" fmla="*/ 151808 w 151808"/>
                  <a:gd name="connsiteY0" fmla="*/ 33004 h 378216"/>
                  <a:gd name="connsiteX1" fmla="*/ 104480 w 151808"/>
                  <a:gd name="connsiteY1" fmla="*/ 0 h 378216"/>
                  <a:gd name="connsiteX2" fmla="*/ 0 w 151808"/>
                  <a:gd name="connsiteY2" fmla="*/ 0 h 378216"/>
                  <a:gd name="connsiteX3" fmla="*/ 35720 w 151808"/>
                  <a:gd name="connsiteY3" fmla="*/ 24976 h 378216"/>
                  <a:gd name="connsiteX4" fmla="*/ 34827 w 151808"/>
                  <a:gd name="connsiteY4" fmla="*/ 378216 h 378216"/>
                  <a:gd name="connsiteX5" fmla="*/ 92871 w 151808"/>
                  <a:gd name="connsiteY5" fmla="*/ 332723 h 378216"/>
                  <a:gd name="connsiteX6" fmla="*/ 151808 w 151808"/>
                  <a:gd name="connsiteY6" fmla="*/ 378216 h 378216"/>
                  <a:gd name="connsiteX7" fmla="*/ 151808 w 151808"/>
                  <a:gd name="connsiteY7" fmla="*/ 33004 h 378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1808" h="378216">
                    <a:moveTo>
                      <a:pt x="151808" y="33004"/>
                    </a:moveTo>
                    <a:cubicBezTo>
                      <a:pt x="151808" y="15164"/>
                      <a:pt x="130377" y="0"/>
                      <a:pt x="104480" y="0"/>
                    </a:cubicBezTo>
                    <a:lnTo>
                      <a:pt x="0" y="0"/>
                    </a:lnTo>
                    <a:cubicBezTo>
                      <a:pt x="19646" y="0"/>
                      <a:pt x="35720" y="11596"/>
                      <a:pt x="35720" y="24976"/>
                    </a:cubicBezTo>
                    <a:lnTo>
                      <a:pt x="34827" y="378216"/>
                    </a:lnTo>
                    <a:lnTo>
                      <a:pt x="92871" y="332723"/>
                    </a:lnTo>
                    <a:lnTo>
                      <a:pt x="151808" y="378216"/>
                    </a:lnTo>
                    <a:lnTo>
                      <a:pt x="151808" y="33004"/>
                    </a:lnTo>
                    <a:close/>
                  </a:path>
                </a:pathLst>
              </a:custGeom>
              <a:solidFill>
                <a:srgbClr val="F47458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46" name="Graphic 7">
              <a:extLst>
                <a:ext uri="{FF2B5EF4-FFF2-40B4-BE49-F238E27FC236}">
                  <a16:creationId xmlns:a16="http://schemas.microsoft.com/office/drawing/2014/main" id="{046F6CAB-4BE3-4A8C-891B-D1384BE6E09A}"/>
                </a:ext>
              </a:extLst>
            </p:cNvPr>
            <p:cNvGrpSpPr/>
            <p:nvPr/>
          </p:nvGrpSpPr>
          <p:grpSpPr>
            <a:xfrm>
              <a:off x="240471" y="5294288"/>
              <a:ext cx="1322517" cy="453146"/>
              <a:chOff x="240471" y="5294288"/>
              <a:chExt cx="1322517" cy="453146"/>
            </a:xfrm>
          </p:grpSpPr>
          <p:sp>
            <p:nvSpPr>
              <p:cNvPr id="270" name="Freeform 34">
                <a:extLst>
                  <a:ext uri="{FF2B5EF4-FFF2-40B4-BE49-F238E27FC236}">
                    <a16:creationId xmlns:a16="http://schemas.microsoft.com/office/drawing/2014/main" id="{C6D549F6-A73B-49E2-9E7B-F8F4F7B4B71A}"/>
                  </a:ext>
                </a:extLst>
              </p:cNvPr>
              <p:cNvSpPr/>
              <p:nvPr/>
            </p:nvSpPr>
            <p:spPr>
              <a:xfrm>
                <a:off x="690538" y="5308561"/>
                <a:ext cx="852804" cy="280094"/>
              </a:xfrm>
              <a:custGeom>
                <a:avLst/>
                <a:gdLst>
                  <a:gd name="connsiteX0" fmla="*/ 852805 w 852804"/>
                  <a:gd name="connsiteY0" fmla="*/ 280094 h 280094"/>
                  <a:gd name="connsiteX1" fmla="*/ 117875 w 852804"/>
                  <a:gd name="connsiteY1" fmla="*/ 280094 h 280094"/>
                  <a:gd name="connsiteX2" fmla="*/ 0 w 852804"/>
                  <a:gd name="connsiteY2" fmla="*/ 140047 h 280094"/>
                  <a:gd name="connsiteX3" fmla="*/ 0 w 852804"/>
                  <a:gd name="connsiteY3" fmla="*/ 140047 h 280094"/>
                  <a:gd name="connsiteX4" fmla="*/ 117875 w 852804"/>
                  <a:gd name="connsiteY4" fmla="*/ 0 h 280094"/>
                  <a:gd name="connsiteX5" fmla="*/ 852805 w 852804"/>
                  <a:gd name="connsiteY5" fmla="*/ 0 h 280094"/>
                  <a:gd name="connsiteX6" fmla="*/ 852805 w 852804"/>
                  <a:gd name="connsiteY6" fmla="*/ 0 h 280094"/>
                  <a:gd name="connsiteX7" fmla="*/ 847447 w 852804"/>
                  <a:gd name="connsiteY7" fmla="*/ 272066 h 280094"/>
                  <a:gd name="connsiteX8" fmla="*/ 852805 w 852804"/>
                  <a:gd name="connsiteY8" fmla="*/ 280094 h 280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52804" h="280094">
                    <a:moveTo>
                      <a:pt x="852805" y="280094"/>
                    </a:moveTo>
                    <a:lnTo>
                      <a:pt x="117875" y="280094"/>
                    </a:lnTo>
                    <a:cubicBezTo>
                      <a:pt x="52686" y="280094"/>
                      <a:pt x="0" y="217653"/>
                      <a:pt x="0" y="140047"/>
                    </a:cubicBezTo>
                    <a:lnTo>
                      <a:pt x="0" y="140047"/>
                    </a:lnTo>
                    <a:cubicBezTo>
                      <a:pt x="0" y="62441"/>
                      <a:pt x="52686" y="0"/>
                      <a:pt x="117875" y="0"/>
                    </a:cubicBezTo>
                    <a:lnTo>
                      <a:pt x="852805" y="0"/>
                    </a:lnTo>
                    <a:lnTo>
                      <a:pt x="852805" y="0"/>
                    </a:lnTo>
                    <a:cubicBezTo>
                      <a:pt x="796547" y="77606"/>
                      <a:pt x="794761" y="190892"/>
                      <a:pt x="847447" y="272066"/>
                    </a:cubicBezTo>
                    <a:lnTo>
                      <a:pt x="852805" y="280094"/>
                    </a:lnTo>
                    <a:close/>
                  </a:path>
                </a:pathLst>
              </a:custGeom>
              <a:solidFill>
                <a:srgbClr val="FAE0B2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 35">
                <a:extLst>
                  <a:ext uri="{FF2B5EF4-FFF2-40B4-BE49-F238E27FC236}">
                    <a16:creationId xmlns:a16="http://schemas.microsoft.com/office/drawing/2014/main" id="{E51F72D9-EEEE-476D-9C66-A6EFA728B01F}"/>
                  </a:ext>
                </a:extLst>
              </p:cNvPr>
              <p:cNvSpPr/>
              <p:nvPr/>
            </p:nvSpPr>
            <p:spPr>
              <a:xfrm>
                <a:off x="240471" y="5294288"/>
                <a:ext cx="1322517" cy="308638"/>
              </a:xfrm>
              <a:custGeom>
                <a:avLst/>
                <a:gdLst>
                  <a:gd name="connsiteX0" fmla="*/ 450067 w 1322517"/>
                  <a:gd name="connsiteY0" fmla="*/ 154319 h 308638"/>
                  <a:gd name="connsiteX1" fmla="*/ 450067 w 1322517"/>
                  <a:gd name="connsiteY1" fmla="*/ 154319 h 308638"/>
                  <a:gd name="connsiteX2" fmla="*/ 570620 w 1322517"/>
                  <a:gd name="connsiteY2" fmla="*/ 14272 h 308638"/>
                  <a:gd name="connsiteX3" fmla="*/ 1316266 w 1322517"/>
                  <a:gd name="connsiteY3" fmla="*/ 14272 h 308638"/>
                  <a:gd name="connsiteX4" fmla="*/ 1322517 w 1322517"/>
                  <a:gd name="connsiteY4" fmla="*/ 7136 h 308638"/>
                  <a:gd name="connsiteX5" fmla="*/ 1322517 w 1322517"/>
                  <a:gd name="connsiteY5" fmla="*/ 7136 h 308638"/>
                  <a:gd name="connsiteX6" fmla="*/ 1316266 w 1322517"/>
                  <a:gd name="connsiteY6" fmla="*/ 0 h 308638"/>
                  <a:gd name="connsiteX7" fmla="*/ 133055 w 1322517"/>
                  <a:gd name="connsiteY7" fmla="*/ 0 h 308638"/>
                  <a:gd name="connsiteX8" fmla="*/ 0 w 1322517"/>
                  <a:gd name="connsiteY8" fmla="*/ 154319 h 308638"/>
                  <a:gd name="connsiteX9" fmla="*/ 0 w 1322517"/>
                  <a:gd name="connsiteY9" fmla="*/ 154319 h 308638"/>
                  <a:gd name="connsiteX10" fmla="*/ 133055 w 1322517"/>
                  <a:gd name="connsiteY10" fmla="*/ 308639 h 308638"/>
                  <a:gd name="connsiteX11" fmla="*/ 1316266 w 1322517"/>
                  <a:gd name="connsiteY11" fmla="*/ 308639 h 308638"/>
                  <a:gd name="connsiteX12" fmla="*/ 1322517 w 1322517"/>
                  <a:gd name="connsiteY12" fmla="*/ 301503 h 308638"/>
                  <a:gd name="connsiteX13" fmla="*/ 1322517 w 1322517"/>
                  <a:gd name="connsiteY13" fmla="*/ 301503 h 308638"/>
                  <a:gd name="connsiteX14" fmla="*/ 1316266 w 1322517"/>
                  <a:gd name="connsiteY14" fmla="*/ 294367 h 308638"/>
                  <a:gd name="connsiteX15" fmla="*/ 570620 w 1322517"/>
                  <a:gd name="connsiteY15" fmla="*/ 294367 h 308638"/>
                  <a:gd name="connsiteX16" fmla="*/ 450067 w 1322517"/>
                  <a:gd name="connsiteY16" fmla="*/ 154319 h 308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22517" h="308638">
                    <a:moveTo>
                      <a:pt x="450067" y="154319"/>
                    </a:moveTo>
                    <a:lnTo>
                      <a:pt x="450067" y="154319"/>
                    </a:lnTo>
                    <a:cubicBezTo>
                      <a:pt x="450067" y="76714"/>
                      <a:pt x="504539" y="14272"/>
                      <a:pt x="570620" y="14272"/>
                    </a:cubicBezTo>
                    <a:lnTo>
                      <a:pt x="1316266" y="14272"/>
                    </a:lnTo>
                    <a:cubicBezTo>
                      <a:pt x="1319838" y="14272"/>
                      <a:pt x="1322517" y="10704"/>
                      <a:pt x="1322517" y="7136"/>
                    </a:cubicBezTo>
                    <a:lnTo>
                      <a:pt x="1322517" y="7136"/>
                    </a:lnTo>
                    <a:cubicBezTo>
                      <a:pt x="1322517" y="3568"/>
                      <a:pt x="1319838" y="0"/>
                      <a:pt x="1316266" y="0"/>
                    </a:cubicBezTo>
                    <a:lnTo>
                      <a:pt x="133055" y="0"/>
                    </a:lnTo>
                    <a:cubicBezTo>
                      <a:pt x="59830" y="0"/>
                      <a:pt x="0" y="68685"/>
                      <a:pt x="0" y="154319"/>
                    </a:cubicBezTo>
                    <a:lnTo>
                      <a:pt x="0" y="154319"/>
                    </a:lnTo>
                    <a:cubicBezTo>
                      <a:pt x="0" y="239953"/>
                      <a:pt x="59830" y="308639"/>
                      <a:pt x="133055" y="308639"/>
                    </a:cubicBezTo>
                    <a:lnTo>
                      <a:pt x="1316266" y="308639"/>
                    </a:lnTo>
                    <a:cubicBezTo>
                      <a:pt x="1319838" y="308639"/>
                      <a:pt x="1322517" y="305071"/>
                      <a:pt x="1322517" y="301503"/>
                    </a:cubicBezTo>
                    <a:lnTo>
                      <a:pt x="1322517" y="301503"/>
                    </a:lnTo>
                    <a:cubicBezTo>
                      <a:pt x="1322517" y="297043"/>
                      <a:pt x="1319838" y="294367"/>
                      <a:pt x="1316266" y="294367"/>
                    </a:cubicBezTo>
                    <a:lnTo>
                      <a:pt x="570620" y="294367"/>
                    </a:lnTo>
                    <a:cubicBezTo>
                      <a:pt x="503646" y="294367"/>
                      <a:pt x="450067" y="231033"/>
                      <a:pt x="450067" y="154319"/>
                    </a:cubicBezTo>
                    <a:close/>
                  </a:path>
                </a:pathLst>
              </a:custGeom>
              <a:solidFill>
                <a:srgbClr val="466EB6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72" name="Graphic 7">
                <a:extLst>
                  <a:ext uri="{FF2B5EF4-FFF2-40B4-BE49-F238E27FC236}">
                    <a16:creationId xmlns:a16="http://schemas.microsoft.com/office/drawing/2014/main" id="{E249C34B-3746-4F8A-B135-86A8C6ABD38E}"/>
                  </a:ext>
                </a:extLst>
              </p:cNvPr>
              <p:cNvGrpSpPr/>
              <p:nvPr/>
            </p:nvGrpSpPr>
            <p:grpSpPr>
              <a:xfrm>
                <a:off x="1301343" y="5377246"/>
                <a:ext cx="183062" cy="370188"/>
                <a:chOff x="1301343" y="5377246"/>
                <a:chExt cx="183062" cy="370188"/>
              </a:xfrm>
            </p:grpSpPr>
            <p:sp>
              <p:nvSpPr>
                <p:cNvPr id="273" name="Freeform 37">
                  <a:extLst>
                    <a:ext uri="{FF2B5EF4-FFF2-40B4-BE49-F238E27FC236}">
                      <a16:creationId xmlns:a16="http://schemas.microsoft.com/office/drawing/2014/main" id="{3D59C9E4-0AEB-4C37-B1D0-BC645CFC5DD9}"/>
                    </a:ext>
                  </a:extLst>
                </p:cNvPr>
                <p:cNvSpPr/>
                <p:nvPr/>
              </p:nvSpPr>
              <p:spPr>
                <a:xfrm>
                  <a:off x="1301343" y="5377246"/>
                  <a:ext cx="113409" cy="13380"/>
                </a:xfrm>
                <a:custGeom>
                  <a:avLst/>
                  <a:gdLst>
                    <a:gd name="connsiteX0" fmla="*/ 113410 w 113409"/>
                    <a:gd name="connsiteY0" fmla="*/ 0 h 13380"/>
                    <a:gd name="connsiteX1" fmla="*/ 32148 w 113409"/>
                    <a:gd name="connsiteY1" fmla="*/ 0 h 13380"/>
                    <a:gd name="connsiteX2" fmla="*/ 0 w 113409"/>
                    <a:gd name="connsiteY2" fmla="*/ 12488 h 13380"/>
                    <a:gd name="connsiteX3" fmla="*/ 0 w 113409"/>
                    <a:gd name="connsiteY3" fmla="*/ 13380 h 13380"/>
                    <a:gd name="connsiteX4" fmla="*/ 113410 w 113409"/>
                    <a:gd name="connsiteY4" fmla="*/ 13380 h 13380"/>
                    <a:gd name="connsiteX5" fmla="*/ 113410 w 113409"/>
                    <a:gd name="connsiteY5" fmla="*/ 0 h 13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13409" h="13380">
                      <a:moveTo>
                        <a:pt x="113410" y="0"/>
                      </a:moveTo>
                      <a:lnTo>
                        <a:pt x="32148" y="0"/>
                      </a:lnTo>
                      <a:cubicBezTo>
                        <a:pt x="14288" y="0"/>
                        <a:pt x="0" y="5352"/>
                        <a:pt x="0" y="12488"/>
                      </a:cubicBezTo>
                      <a:lnTo>
                        <a:pt x="0" y="13380"/>
                      </a:lnTo>
                      <a:lnTo>
                        <a:pt x="113410" y="13380"/>
                      </a:lnTo>
                      <a:lnTo>
                        <a:pt x="113410" y="0"/>
                      </a:lnTo>
                      <a:close/>
                    </a:path>
                  </a:pathLst>
                </a:custGeom>
                <a:solidFill>
                  <a:srgbClr val="184655"/>
                </a:solidFill>
                <a:ln w="8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4" name="Freeform 38">
                  <a:extLst>
                    <a:ext uri="{FF2B5EF4-FFF2-40B4-BE49-F238E27FC236}">
                      <a16:creationId xmlns:a16="http://schemas.microsoft.com/office/drawing/2014/main" id="{B0F69EB1-740B-4572-B540-E36433AAE969}"/>
                    </a:ext>
                  </a:extLst>
                </p:cNvPr>
                <p:cNvSpPr/>
                <p:nvPr/>
              </p:nvSpPr>
              <p:spPr>
                <a:xfrm>
                  <a:off x="1332597" y="5377246"/>
                  <a:ext cx="151808" cy="370188"/>
                </a:xfrm>
                <a:custGeom>
                  <a:avLst/>
                  <a:gdLst>
                    <a:gd name="connsiteX0" fmla="*/ 151808 w 151808"/>
                    <a:gd name="connsiteY0" fmla="*/ 32113 h 370188"/>
                    <a:gd name="connsiteX1" fmla="*/ 104480 w 151808"/>
                    <a:gd name="connsiteY1" fmla="*/ 0 h 370188"/>
                    <a:gd name="connsiteX2" fmla="*/ 0 w 151808"/>
                    <a:gd name="connsiteY2" fmla="*/ 0 h 370188"/>
                    <a:gd name="connsiteX3" fmla="*/ 35720 w 151808"/>
                    <a:gd name="connsiteY3" fmla="*/ 24085 h 370188"/>
                    <a:gd name="connsiteX4" fmla="*/ 34827 w 151808"/>
                    <a:gd name="connsiteY4" fmla="*/ 370189 h 370188"/>
                    <a:gd name="connsiteX5" fmla="*/ 92871 w 151808"/>
                    <a:gd name="connsiteY5" fmla="*/ 325588 h 370188"/>
                    <a:gd name="connsiteX6" fmla="*/ 151808 w 151808"/>
                    <a:gd name="connsiteY6" fmla="*/ 370189 h 370188"/>
                    <a:gd name="connsiteX7" fmla="*/ 151808 w 151808"/>
                    <a:gd name="connsiteY7" fmla="*/ 32113 h 370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1808" h="370188">
                      <a:moveTo>
                        <a:pt x="151808" y="32113"/>
                      </a:moveTo>
                      <a:cubicBezTo>
                        <a:pt x="151808" y="14272"/>
                        <a:pt x="130377" y="0"/>
                        <a:pt x="104480" y="0"/>
                      </a:cubicBezTo>
                      <a:lnTo>
                        <a:pt x="0" y="0"/>
                      </a:lnTo>
                      <a:cubicBezTo>
                        <a:pt x="19646" y="0"/>
                        <a:pt x="35720" y="10704"/>
                        <a:pt x="35720" y="24085"/>
                      </a:cubicBezTo>
                      <a:lnTo>
                        <a:pt x="34827" y="370189"/>
                      </a:lnTo>
                      <a:lnTo>
                        <a:pt x="92871" y="325588"/>
                      </a:lnTo>
                      <a:lnTo>
                        <a:pt x="151808" y="370189"/>
                      </a:lnTo>
                      <a:lnTo>
                        <a:pt x="151808" y="32113"/>
                      </a:lnTo>
                      <a:close/>
                    </a:path>
                  </a:pathLst>
                </a:custGeom>
                <a:solidFill>
                  <a:srgbClr val="3C8F7C"/>
                </a:solidFill>
                <a:ln w="8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7" name="Graphic 7">
              <a:extLst>
                <a:ext uri="{FF2B5EF4-FFF2-40B4-BE49-F238E27FC236}">
                  <a16:creationId xmlns:a16="http://schemas.microsoft.com/office/drawing/2014/main" id="{3917AFC8-FEEC-460E-834F-664754DC371B}"/>
                </a:ext>
              </a:extLst>
            </p:cNvPr>
            <p:cNvGrpSpPr/>
            <p:nvPr/>
          </p:nvGrpSpPr>
          <p:grpSpPr>
            <a:xfrm>
              <a:off x="1760339" y="3210252"/>
              <a:ext cx="1104763" cy="1120833"/>
              <a:chOff x="1760339" y="3210252"/>
              <a:chExt cx="1104763" cy="1120833"/>
            </a:xfrm>
          </p:grpSpPr>
          <p:sp>
            <p:nvSpPr>
              <p:cNvPr id="266" name="Freeform 40">
                <a:extLst>
                  <a:ext uri="{FF2B5EF4-FFF2-40B4-BE49-F238E27FC236}">
                    <a16:creationId xmlns:a16="http://schemas.microsoft.com/office/drawing/2014/main" id="{B8207B99-7D81-4344-824B-09853309FE08}"/>
                  </a:ext>
                </a:extLst>
              </p:cNvPr>
              <p:cNvSpPr/>
              <p:nvPr/>
            </p:nvSpPr>
            <p:spPr>
              <a:xfrm>
                <a:off x="2617609" y="3210530"/>
                <a:ext cx="203601" cy="983897"/>
              </a:xfrm>
              <a:custGeom>
                <a:avLst/>
                <a:gdLst>
                  <a:gd name="connsiteX0" fmla="*/ 95550 w 203601"/>
                  <a:gd name="connsiteY0" fmla="*/ 28545 h 983897"/>
                  <a:gd name="connsiteX1" fmla="*/ 203602 w 203601"/>
                  <a:gd name="connsiteY1" fmla="*/ 0 h 983897"/>
                  <a:gd name="connsiteX2" fmla="*/ 130377 w 203601"/>
                  <a:gd name="connsiteY2" fmla="*/ 979438 h 983897"/>
                  <a:gd name="connsiteX3" fmla="*/ 0 w 203601"/>
                  <a:gd name="connsiteY3" fmla="*/ 983898 h 983897"/>
                  <a:gd name="connsiteX4" fmla="*/ 66081 w 203601"/>
                  <a:gd name="connsiteY4" fmla="*/ 64225 h 983897"/>
                  <a:gd name="connsiteX5" fmla="*/ 95550 w 203601"/>
                  <a:gd name="connsiteY5" fmla="*/ 28545 h 983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3601" h="983897">
                    <a:moveTo>
                      <a:pt x="95550" y="28545"/>
                    </a:moveTo>
                    <a:lnTo>
                      <a:pt x="203602" y="0"/>
                    </a:lnTo>
                    <a:lnTo>
                      <a:pt x="130377" y="979438"/>
                    </a:lnTo>
                    <a:lnTo>
                      <a:pt x="0" y="983898"/>
                    </a:lnTo>
                    <a:lnTo>
                      <a:pt x="66081" y="64225"/>
                    </a:lnTo>
                    <a:cubicBezTo>
                      <a:pt x="67867" y="47277"/>
                      <a:pt x="79476" y="33005"/>
                      <a:pt x="95550" y="28545"/>
                    </a:cubicBezTo>
                    <a:close/>
                  </a:path>
                </a:pathLst>
              </a:custGeom>
              <a:solidFill>
                <a:srgbClr val="184655"/>
              </a:solidFill>
              <a:ln w="8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67" name="Graphic 7">
                <a:extLst>
                  <a:ext uri="{FF2B5EF4-FFF2-40B4-BE49-F238E27FC236}">
                    <a16:creationId xmlns:a16="http://schemas.microsoft.com/office/drawing/2014/main" id="{B7DEA501-58B0-4160-A82B-39388ABC79A4}"/>
                  </a:ext>
                </a:extLst>
              </p:cNvPr>
              <p:cNvGrpSpPr/>
              <p:nvPr/>
            </p:nvGrpSpPr>
            <p:grpSpPr>
              <a:xfrm>
                <a:off x="1760339" y="3210252"/>
                <a:ext cx="1104763" cy="1120833"/>
                <a:chOff x="1760339" y="3210252"/>
                <a:chExt cx="1104763" cy="1120833"/>
              </a:xfrm>
              <a:solidFill>
                <a:srgbClr val="F7CC7F"/>
              </a:solidFill>
            </p:grpSpPr>
            <p:sp>
              <p:nvSpPr>
                <p:cNvPr id="268" name="Freeform 42">
                  <a:extLst>
                    <a:ext uri="{FF2B5EF4-FFF2-40B4-BE49-F238E27FC236}">
                      <a16:creationId xmlns:a16="http://schemas.microsoft.com/office/drawing/2014/main" id="{A822C363-AF43-4479-B933-7E4B75E58394}"/>
                    </a:ext>
                  </a:extLst>
                </p:cNvPr>
                <p:cNvSpPr/>
                <p:nvPr/>
              </p:nvSpPr>
              <p:spPr>
                <a:xfrm>
                  <a:off x="2714809" y="3210252"/>
                  <a:ext cx="150293" cy="1007368"/>
                </a:xfrm>
                <a:custGeom>
                  <a:avLst/>
                  <a:gdLst>
                    <a:gd name="connsiteX0" fmla="*/ 42999 w 150293"/>
                    <a:gd name="connsiteY0" fmla="*/ 1007368 h 1007368"/>
                    <a:gd name="connsiteX1" fmla="*/ 35855 w 150293"/>
                    <a:gd name="connsiteY1" fmla="*/ 1007368 h 1007368"/>
                    <a:gd name="connsiteX2" fmla="*/ 136 w 150293"/>
                    <a:gd name="connsiteY2" fmla="*/ 959199 h 1007368"/>
                    <a:gd name="connsiteX3" fmla="*/ 72467 w 150293"/>
                    <a:gd name="connsiteY3" fmla="*/ 38635 h 1007368"/>
                    <a:gd name="connsiteX4" fmla="*/ 114438 w 150293"/>
                    <a:gd name="connsiteY4" fmla="*/ 278 h 1007368"/>
                    <a:gd name="connsiteX5" fmla="*/ 150158 w 150293"/>
                    <a:gd name="connsiteY5" fmla="*/ 48447 h 1007368"/>
                    <a:gd name="connsiteX6" fmla="*/ 77825 w 150293"/>
                    <a:gd name="connsiteY6" fmla="*/ 969011 h 1007368"/>
                    <a:gd name="connsiteX7" fmla="*/ 42999 w 150293"/>
                    <a:gd name="connsiteY7" fmla="*/ 1007368 h 1007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293" h="1007368">
                      <a:moveTo>
                        <a:pt x="42999" y="1007368"/>
                      </a:moveTo>
                      <a:cubicBezTo>
                        <a:pt x="40320" y="1007368"/>
                        <a:pt x="37641" y="1007368"/>
                        <a:pt x="35855" y="1007368"/>
                      </a:cubicBezTo>
                      <a:cubicBezTo>
                        <a:pt x="14423" y="1004692"/>
                        <a:pt x="-1651" y="983284"/>
                        <a:pt x="136" y="959199"/>
                      </a:cubicBezTo>
                      <a:lnTo>
                        <a:pt x="72467" y="38635"/>
                      </a:lnTo>
                      <a:cubicBezTo>
                        <a:pt x="74254" y="14550"/>
                        <a:pt x="93006" y="-2398"/>
                        <a:pt x="114438" y="278"/>
                      </a:cubicBezTo>
                      <a:cubicBezTo>
                        <a:pt x="135870" y="2954"/>
                        <a:pt x="151944" y="24362"/>
                        <a:pt x="150158" y="48447"/>
                      </a:cubicBezTo>
                      <a:lnTo>
                        <a:pt x="77825" y="969011"/>
                      </a:lnTo>
                      <a:cubicBezTo>
                        <a:pt x="76932" y="990420"/>
                        <a:pt x="61752" y="1006476"/>
                        <a:pt x="42999" y="1007368"/>
                      </a:cubicBezTo>
                      <a:close/>
                    </a:path>
                  </a:pathLst>
                </a:custGeom>
                <a:solidFill>
                  <a:srgbClr val="F7CC7F"/>
                </a:solidFill>
                <a:ln w="8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69" name="Freeform 43">
                  <a:extLst>
                    <a:ext uri="{FF2B5EF4-FFF2-40B4-BE49-F238E27FC236}">
                      <a16:creationId xmlns:a16="http://schemas.microsoft.com/office/drawing/2014/main" id="{51A4970D-0B9B-43F5-B27D-8B6CE36634B0}"/>
                    </a:ext>
                  </a:extLst>
                </p:cNvPr>
                <p:cNvSpPr/>
                <p:nvPr/>
              </p:nvSpPr>
              <p:spPr>
                <a:xfrm>
                  <a:off x="1760339" y="4171236"/>
                  <a:ext cx="1034433" cy="159850"/>
                </a:xfrm>
                <a:custGeom>
                  <a:avLst/>
                  <a:gdLst>
                    <a:gd name="connsiteX0" fmla="*/ 0 w 1034433"/>
                    <a:gd name="connsiteY0" fmla="*/ 95446 h 159850"/>
                    <a:gd name="connsiteX1" fmla="*/ 0 w 1034433"/>
                    <a:gd name="connsiteY1" fmla="*/ 97230 h 159850"/>
                    <a:gd name="connsiteX2" fmla="*/ 0 w 1034433"/>
                    <a:gd name="connsiteY2" fmla="*/ 97230 h 159850"/>
                    <a:gd name="connsiteX3" fmla="*/ 65188 w 1034433"/>
                    <a:gd name="connsiteY3" fmla="*/ 159672 h 159850"/>
                    <a:gd name="connsiteX4" fmla="*/ 981396 w 1034433"/>
                    <a:gd name="connsiteY4" fmla="*/ 77606 h 159850"/>
                    <a:gd name="connsiteX5" fmla="*/ 1034082 w 1034433"/>
                    <a:gd name="connsiteY5" fmla="*/ 4460 h 159850"/>
                    <a:gd name="connsiteX6" fmla="*/ 1033189 w 1034433"/>
                    <a:gd name="connsiteY6" fmla="*/ 0 h 159850"/>
                    <a:gd name="connsiteX7" fmla="*/ 0 w 1034433"/>
                    <a:gd name="connsiteY7" fmla="*/ 95446 h 159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34433" h="159850">
                      <a:moveTo>
                        <a:pt x="0" y="95446"/>
                      </a:moveTo>
                      <a:cubicBezTo>
                        <a:pt x="0" y="96338"/>
                        <a:pt x="0" y="97230"/>
                        <a:pt x="0" y="97230"/>
                      </a:cubicBezTo>
                      <a:lnTo>
                        <a:pt x="0" y="97230"/>
                      </a:lnTo>
                      <a:cubicBezTo>
                        <a:pt x="3572" y="134695"/>
                        <a:pt x="32148" y="162347"/>
                        <a:pt x="65188" y="159672"/>
                      </a:cubicBezTo>
                      <a:lnTo>
                        <a:pt x="981396" y="77606"/>
                      </a:lnTo>
                      <a:cubicBezTo>
                        <a:pt x="1013543" y="74930"/>
                        <a:pt x="1037654" y="41925"/>
                        <a:pt x="1034082" y="4460"/>
                      </a:cubicBezTo>
                      <a:cubicBezTo>
                        <a:pt x="1034082" y="2676"/>
                        <a:pt x="1034082" y="892"/>
                        <a:pt x="1033189" y="0"/>
                      </a:cubicBezTo>
                      <a:lnTo>
                        <a:pt x="0" y="95446"/>
                      </a:lnTo>
                      <a:close/>
                    </a:path>
                  </a:pathLst>
                </a:custGeom>
                <a:solidFill>
                  <a:srgbClr val="F7CC7F"/>
                </a:solidFill>
                <a:ln w="892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48" name="Freeform 44">
              <a:extLst>
                <a:ext uri="{FF2B5EF4-FFF2-40B4-BE49-F238E27FC236}">
                  <a16:creationId xmlns:a16="http://schemas.microsoft.com/office/drawing/2014/main" id="{4E069F7C-DC67-4D6C-877F-B8A2C010C0CA}"/>
                </a:ext>
              </a:extLst>
            </p:cNvPr>
            <p:cNvSpPr/>
            <p:nvPr/>
          </p:nvSpPr>
          <p:spPr>
            <a:xfrm>
              <a:off x="1949653" y="5225603"/>
              <a:ext cx="448280" cy="695681"/>
            </a:xfrm>
            <a:custGeom>
              <a:avLst/>
              <a:gdLst>
                <a:gd name="connsiteX0" fmla="*/ 448281 w 448280"/>
                <a:gd name="connsiteY0" fmla="*/ 30329 h 695681"/>
                <a:gd name="connsiteX1" fmla="*/ 205388 w 448280"/>
                <a:gd name="connsiteY1" fmla="*/ 0 h 695681"/>
                <a:gd name="connsiteX2" fmla="*/ 0 w 448280"/>
                <a:gd name="connsiteY2" fmla="*/ 539672 h 695681"/>
                <a:gd name="connsiteX3" fmla="*/ 0 w 448280"/>
                <a:gd name="connsiteY3" fmla="*/ 690423 h 695681"/>
                <a:gd name="connsiteX4" fmla="*/ 411668 w 448280"/>
                <a:gd name="connsiteY4" fmla="*/ 673475 h 695681"/>
                <a:gd name="connsiteX5" fmla="*/ 300045 w 448280"/>
                <a:gd name="connsiteY5" fmla="*/ 591409 h 695681"/>
                <a:gd name="connsiteX6" fmla="*/ 207174 w 448280"/>
                <a:gd name="connsiteY6" fmla="*/ 488827 h 695681"/>
                <a:gd name="connsiteX7" fmla="*/ 448281 w 448280"/>
                <a:gd name="connsiteY7" fmla="*/ 30329 h 695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8280" h="695681">
                  <a:moveTo>
                    <a:pt x="448281" y="30329"/>
                  </a:moveTo>
                  <a:cubicBezTo>
                    <a:pt x="388450" y="63333"/>
                    <a:pt x="205388" y="5352"/>
                    <a:pt x="205388" y="0"/>
                  </a:cubicBezTo>
                  <a:cubicBezTo>
                    <a:pt x="202709" y="49953"/>
                    <a:pt x="0" y="539672"/>
                    <a:pt x="0" y="539672"/>
                  </a:cubicBezTo>
                  <a:lnTo>
                    <a:pt x="0" y="690423"/>
                  </a:lnTo>
                  <a:cubicBezTo>
                    <a:pt x="0" y="690423"/>
                    <a:pt x="417919" y="710048"/>
                    <a:pt x="411668" y="673475"/>
                  </a:cubicBezTo>
                  <a:cubicBezTo>
                    <a:pt x="405417" y="636902"/>
                    <a:pt x="383092" y="660987"/>
                    <a:pt x="300045" y="591409"/>
                  </a:cubicBezTo>
                  <a:cubicBezTo>
                    <a:pt x="292900" y="585165"/>
                    <a:pt x="175919" y="558405"/>
                    <a:pt x="207174" y="488827"/>
                  </a:cubicBezTo>
                  <a:cubicBezTo>
                    <a:pt x="270576" y="349672"/>
                    <a:pt x="406310" y="117747"/>
                    <a:pt x="448281" y="30329"/>
                  </a:cubicBezTo>
                  <a:close/>
                </a:path>
              </a:pathLst>
            </a:custGeom>
            <a:solidFill>
              <a:srgbClr val="F7A491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 45">
              <a:extLst>
                <a:ext uri="{FF2B5EF4-FFF2-40B4-BE49-F238E27FC236}">
                  <a16:creationId xmlns:a16="http://schemas.microsoft.com/office/drawing/2014/main" id="{B79E5019-9AC1-4F37-AEE7-EB45EC0898B1}"/>
                </a:ext>
              </a:extLst>
            </p:cNvPr>
            <p:cNvSpPr/>
            <p:nvPr/>
          </p:nvSpPr>
          <p:spPr>
            <a:xfrm>
              <a:off x="1922684" y="5765275"/>
              <a:ext cx="486892" cy="156995"/>
            </a:xfrm>
            <a:custGeom>
              <a:avLst/>
              <a:gdLst>
                <a:gd name="connsiteX0" fmla="*/ 12681 w 486892"/>
                <a:gd name="connsiteY0" fmla="*/ 156995 h 156995"/>
                <a:gd name="connsiteX1" fmla="*/ 469892 w 486892"/>
                <a:gd name="connsiteY1" fmla="*/ 156995 h 156995"/>
                <a:gd name="connsiteX2" fmla="*/ 484180 w 486892"/>
                <a:gd name="connsiteY2" fmla="*/ 133803 h 156995"/>
                <a:gd name="connsiteX3" fmla="*/ 326120 w 486892"/>
                <a:gd name="connsiteY3" fmla="*/ 50845 h 156995"/>
                <a:gd name="connsiteX4" fmla="*/ 26969 w 486892"/>
                <a:gd name="connsiteY4" fmla="*/ 0 h 156995"/>
                <a:gd name="connsiteX5" fmla="*/ 12681 w 486892"/>
                <a:gd name="connsiteY5" fmla="*/ 156995 h 15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892" h="156995">
                  <a:moveTo>
                    <a:pt x="12681" y="156995"/>
                  </a:moveTo>
                  <a:lnTo>
                    <a:pt x="469892" y="156995"/>
                  </a:lnTo>
                  <a:cubicBezTo>
                    <a:pt x="485965" y="155211"/>
                    <a:pt x="490430" y="141831"/>
                    <a:pt x="484180" y="133803"/>
                  </a:cubicBezTo>
                  <a:cubicBezTo>
                    <a:pt x="472571" y="116854"/>
                    <a:pt x="384165" y="77605"/>
                    <a:pt x="326120" y="50845"/>
                  </a:cubicBezTo>
                  <a:cubicBezTo>
                    <a:pt x="223427" y="62441"/>
                    <a:pt x="43043" y="23192"/>
                    <a:pt x="26969" y="0"/>
                  </a:cubicBezTo>
                  <a:cubicBezTo>
                    <a:pt x="-16787" y="57981"/>
                    <a:pt x="3751" y="155211"/>
                    <a:pt x="12681" y="156995"/>
                  </a:cubicBezTo>
                  <a:close/>
                </a:path>
              </a:pathLst>
            </a:custGeom>
            <a:solidFill>
              <a:srgbClr val="3C8F7C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 46">
              <a:extLst>
                <a:ext uri="{FF2B5EF4-FFF2-40B4-BE49-F238E27FC236}">
                  <a16:creationId xmlns:a16="http://schemas.microsoft.com/office/drawing/2014/main" id="{9537548C-51B7-4751-9283-594244CBD5B9}"/>
                </a:ext>
              </a:extLst>
            </p:cNvPr>
            <p:cNvSpPr/>
            <p:nvPr/>
          </p:nvSpPr>
          <p:spPr>
            <a:xfrm>
              <a:off x="1833834" y="4398035"/>
              <a:ext cx="766299" cy="1101417"/>
            </a:xfrm>
            <a:custGeom>
              <a:avLst/>
              <a:gdLst>
                <a:gd name="connsiteX0" fmla="*/ 1516 w 766299"/>
                <a:gd name="connsiteY0" fmla="*/ 506440 h 1101417"/>
                <a:gd name="connsiteX1" fmla="*/ 413184 w 766299"/>
                <a:gd name="connsiteY1" fmla="*/ 337849 h 1101417"/>
                <a:gd name="connsiteX2" fmla="*/ 197081 w 766299"/>
                <a:gd name="connsiteY2" fmla="*/ 1014892 h 1101417"/>
                <a:gd name="connsiteX3" fmla="*/ 481944 w 766299"/>
                <a:gd name="connsiteY3" fmla="*/ 1101418 h 1101417"/>
                <a:gd name="connsiteX4" fmla="*/ 765915 w 766299"/>
                <a:gd name="connsiteY4" fmla="*/ 222778 h 1101417"/>
                <a:gd name="connsiteX5" fmla="*/ 283701 w 766299"/>
                <a:gd name="connsiteY5" fmla="*/ 30994 h 1101417"/>
                <a:gd name="connsiteX6" fmla="*/ 1516 w 766299"/>
                <a:gd name="connsiteY6" fmla="*/ 506440 h 1101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6299" h="1101417">
                  <a:moveTo>
                    <a:pt x="1516" y="506440"/>
                  </a:moveTo>
                  <a:cubicBezTo>
                    <a:pt x="-4735" y="487708"/>
                    <a:pt x="395324" y="318224"/>
                    <a:pt x="413184" y="337849"/>
                  </a:cubicBezTo>
                  <a:cubicBezTo>
                    <a:pt x="444439" y="371745"/>
                    <a:pt x="197081" y="1014892"/>
                    <a:pt x="197081" y="1014892"/>
                  </a:cubicBezTo>
                  <a:lnTo>
                    <a:pt x="481944" y="1101418"/>
                  </a:lnTo>
                  <a:cubicBezTo>
                    <a:pt x="481944" y="1101418"/>
                    <a:pt x="778417" y="358365"/>
                    <a:pt x="765915" y="222778"/>
                  </a:cubicBezTo>
                  <a:cubicBezTo>
                    <a:pt x="753413" y="87191"/>
                    <a:pt x="605177" y="-67128"/>
                    <a:pt x="283701" y="30994"/>
                  </a:cubicBezTo>
                  <a:cubicBezTo>
                    <a:pt x="-37776" y="129116"/>
                    <a:pt x="1516" y="506440"/>
                    <a:pt x="1516" y="506440"/>
                  </a:cubicBezTo>
                  <a:close/>
                </a:path>
              </a:pathLst>
            </a:custGeom>
            <a:solidFill>
              <a:srgbClr val="233862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 47">
              <a:extLst>
                <a:ext uri="{FF2B5EF4-FFF2-40B4-BE49-F238E27FC236}">
                  <a16:creationId xmlns:a16="http://schemas.microsoft.com/office/drawing/2014/main" id="{35E94843-9DAB-4027-B819-46C723FAA03F}"/>
                </a:ext>
              </a:extLst>
            </p:cNvPr>
            <p:cNvSpPr/>
            <p:nvPr/>
          </p:nvSpPr>
          <p:spPr>
            <a:xfrm>
              <a:off x="2383646" y="5323725"/>
              <a:ext cx="335172" cy="768056"/>
            </a:xfrm>
            <a:custGeom>
              <a:avLst/>
              <a:gdLst>
                <a:gd name="connsiteX0" fmla="*/ 279506 w 335172"/>
                <a:gd name="connsiteY0" fmla="*/ 16948 h 768056"/>
                <a:gd name="connsiteX1" fmla="*/ 54472 w 335172"/>
                <a:gd name="connsiteY1" fmla="*/ 0 h 768056"/>
                <a:gd name="connsiteX2" fmla="*/ 95550 w 335172"/>
                <a:gd name="connsiteY2" fmla="*/ 401409 h 768056"/>
                <a:gd name="connsiteX3" fmla="*/ 0 w 335172"/>
                <a:gd name="connsiteY3" fmla="*/ 518264 h 768056"/>
                <a:gd name="connsiteX4" fmla="*/ 329513 w 335172"/>
                <a:gd name="connsiteY4" fmla="*/ 765353 h 768056"/>
                <a:gd name="connsiteX5" fmla="*/ 295580 w 335172"/>
                <a:gd name="connsiteY5" fmla="*/ 630658 h 768056"/>
                <a:gd name="connsiteX6" fmla="*/ 246465 w 335172"/>
                <a:gd name="connsiteY6" fmla="*/ 392489 h 768056"/>
                <a:gd name="connsiteX7" fmla="*/ 279506 w 335172"/>
                <a:gd name="connsiteY7" fmla="*/ 16948 h 76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5172" h="768056">
                  <a:moveTo>
                    <a:pt x="279506" y="16948"/>
                  </a:moveTo>
                  <a:cubicBezTo>
                    <a:pt x="211638" y="4460"/>
                    <a:pt x="124125" y="892"/>
                    <a:pt x="54472" y="0"/>
                  </a:cubicBezTo>
                  <a:cubicBezTo>
                    <a:pt x="62509" y="62441"/>
                    <a:pt x="102694" y="381785"/>
                    <a:pt x="95550" y="401409"/>
                  </a:cubicBezTo>
                  <a:cubicBezTo>
                    <a:pt x="66081" y="480799"/>
                    <a:pt x="0" y="518264"/>
                    <a:pt x="0" y="518264"/>
                  </a:cubicBezTo>
                  <a:cubicBezTo>
                    <a:pt x="0" y="518264"/>
                    <a:pt x="310760" y="798358"/>
                    <a:pt x="329513" y="765353"/>
                  </a:cubicBezTo>
                  <a:cubicBezTo>
                    <a:pt x="348266" y="733240"/>
                    <a:pt x="316118" y="737700"/>
                    <a:pt x="295580" y="630658"/>
                  </a:cubicBezTo>
                  <a:cubicBezTo>
                    <a:pt x="293793" y="620846"/>
                    <a:pt x="249144" y="472771"/>
                    <a:pt x="246465" y="392489"/>
                  </a:cubicBezTo>
                  <a:cubicBezTo>
                    <a:pt x="240214" y="239061"/>
                    <a:pt x="276827" y="101690"/>
                    <a:pt x="279506" y="16948"/>
                  </a:cubicBezTo>
                  <a:close/>
                </a:path>
              </a:pathLst>
            </a:custGeom>
            <a:solidFill>
              <a:srgbClr val="F7A491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 48">
              <a:extLst>
                <a:ext uri="{FF2B5EF4-FFF2-40B4-BE49-F238E27FC236}">
                  <a16:creationId xmlns:a16="http://schemas.microsoft.com/office/drawing/2014/main" id="{3AC2F6E9-5D8B-4318-8906-80019C707750}"/>
                </a:ext>
              </a:extLst>
            </p:cNvPr>
            <p:cNvSpPr/>
            <p:nvPr/>
          </p:nvSpPr>
          <p:spPr>
            <a:xfrm>
              <a:off x="909363" y="4275483"/>
              <a:ext cx="1766792" cy="1130653"/>
            </a:xfrm>
            <a:custGeom>
              <a:avLst/>
              <a:gdLst>
                <a:gd name="connsiteX0" fmla="*/ 1653774 w 1766792"/>
                <a:gd name="connsiteY0" fmla="*/ 20635 h 1130653"/>
                <a:gd name="connsiteX1" fmla="*/ 1374268 w 1766792"/>
                <a:gd name="connsiteY1" fmla="*/ 4579 h 1130653"/>
                <a:gd name="connsiteX2" fmla="*/ 666128 w 1766792"/>
                <a:gd name="connsiteY2" fmla="*/ 143734 h 1130653"/>
                <a:gd name="connsiteX3" fmla="*/ 512534 w 1766792"/>
                <a:gd name="connsiteY3" fmla="*/ 194579 h 1130653"/>
                <a:gd name="connsiteX4" fmla="*/ 513427 w 1766792"/>
                <a:gd name="connsiteY4" fmla="*/ 37584 h 1130653"/>
                <a:gd name="connsiteX5" fmla="*/ 7994 w 1766792"/>
                <a:gd name="connsiteY5" fmla="*/ 76833 h 1130653"/>
                <a:gd name="connsiteX6" fmla="*/ 176769 w 1766792"/>
                <a:gd name="connsiteY6" fmla="*/ 710167 h 1130653"/>
                <a:gd name="connsiteX7" fmla="*/ 1392128 w 1766792"/>
                <a:gd name="connsiteY7" fmla="*/ 389039 h 1130653"/>
                <a:gd name="connsiteX8" fmla="*/ 1518933 w 1766792"/>
                <a:gd name="connsiteY8" fmla="*/ 1130308 h 1130653"/>
                <a:gd name="connsiteX9" fmla="*/ 1761826 w 1766792"/>
                <a:gd name="connsiteY9" fmla="*/ 1119604 h 1130653"/>
                <a:gd name="connsiteX10" fmla="*/ 1653774 w 1766792"/>
                <a:gd name="connsiteY10" fmla="*/ 20635 h 1130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6792" h="1130653">
                  <a:moveTo>
                    <a:pt x="1653774" y="20635"/>
                  </a:moveTo>
                  <a:cubicBezTo>
                    <a:pt x="1610911" y="-2557"/>
                    <a:pt x="1498394" y="-3449"/>
                    <a:pt x="1374268" y="4579"/>
                  </a:cubicBezTo>
                  <a:cubicBezTo>
                    <a:pt x="1133161" y="19743"/>
                    <a:pt x="895626" y="67912"/>
                    <a:pt x="666128" y="143734"/>
                  </a:cubicBezTo>
                  <a:lnTo>
                    <a:pt x="512534" y="194579"/>
                  </a:lnTo>
                  <a:lnTo>
                    <a:pt x="513427" y="37584"/>
                  </a:lnTo>
                  <a:cubicBezTo>
                    <a:pt x="513427" y="37584"/>
                    <a:pt x="25854" y="-43590"/>
                    <a:pt x="7994" y="76833"/>
                  </a:cubicBezTo>
                  <a:cubicBezTo>
                    <a:pt x="-17902" y="258805"/>
                    <a:pt x="14246" y="628101"/>
                    <a:pt x="176769" y="710167"/>
                  </a:cubicBezTo>
                  <a:cubicBezTo>
                    <a:pt x="682202" y="966176"/>
                    <a:pt x="1389449" y="302513"/>
                    <a:pt x="1392128" y="389039"/>
                  </a:cubicBezTo>
                  <a:cubicBezTo>
                    <a:pt x="1395700" y="505894"/>
                    <a:pt x="1493929" y="940308"/>
                    <a:pt x="1518933" y="1130308"/>
                  </a:cubicBezTo>
                  <a:cubicBezTo>
                    <a:pt x="1588586" y="1131200"/>
                    <a:pt x="1709139" y="1131200"/>
                    <a:pt x="1761826" y="1119604"/>
                  </a:cubicBezTo>
                  <a:cubicBezTo>
                    <a:pt x="1772542" y="746740"/>
                    <a:pt x="1777007" y="86645"/>
                    <a:pt x="1653774" y="20635"/>
                  </a:cubicBezTo>
                  <a:close/>
                </a:path>
              </a:pathLst>
            </a:custGeom>
            <a:solidFill>
              <a:srgbClr val="2A4E96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 49">
              <a:extLst>
                <a:ext uri="{FF2B5EF4-FFF2-40B4-BE49-F238E27FC236}">
                  <a16:creationId xmlns:a16="http://schemas.microsoft.com/office/drawing/2014/main" id="{83258723-AD7D-4C4F-BC97-B570AF387A34}"/>
                </a:ext>
              </a:extLst>
            </p:cNvPr>
            <p:cNvSpPr/>
            <p:nvPr/>
          </p:nvSpPr>
          <p:spPr>
            <a:xfrm>
              <a:off x="2373547" y="5724242"/>
              <a:ext cx="375385" cy="406163"/>
            </a:xfrm>
            <a:custGeom>
              <a:avLst/>
              <a:gdLst>
                <a:gd name="connsiteX0" fmla="*/ 276 w 375385"/>
                <a:gd name="connsiteY0" fmla="*/ 123991 h 406163"/>
                <a:gd name="connsiteX1" fmla="*/ 349434 w 375385"/>
                <a:gd name="connsiteY1" fmla="*/ 402301 h 406163"/>
                <a:gd name="connsiteX2" fmla="*/ 375331 w 375385"/>
                <a:gd name="connsiteY2" fmla="*/ 393381 h 406163"/>
                <a:gd name="connsiteX3" fmla="*/ 304785 w 375385"/>
                <a:gd name="connsiteY3" fmla="*/ 229249 h 406163"/>
                <a:gd name="connsiteX4" fmla="*/ 105648 w 375385"/>
                <a:gd name="connsiteY4" fmla="*/ 0 h 406163"/>
                <a:gd name="connsiteX5" fmla="*/ 276 w 375385"/>
                <a:gd name="connsiteY5" fmla="*/ 123991 h 406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85" h="406163">
                  <a:moveTo>
                    <a:pt x="276" y="123991"/>
                  </a:moveTo>
                  <a:lnTo>
                    <a:pt x="349434" y="402301"/>
                  </a:lnTo>
                  <a:cubicBezTo>
                    <a:pt x="362829" y="411222"/>
                    <a:pt x="374438" y="403193"/>
                    <a:pt x="375331" y="393381"/>
                  </a:cubicBezTo>
                  <a:cubicBezTo>
                    <a:pt x="377117" y="372864"/>
                    <a:pt x="334254" y="286339"/>
                    <a:pt x="304785" y="229249"/>
                  </a:cubicBezTo>
                  <a:cubicBezTo>
                    <a:pt x="218165" y="173944"/>
                    <a:pt x="102969" y="28545"/>
                    <a:pt x="105648" y="0"/>
                  </a:cubicBezTo>
                  <a:cubicBezTo>
                    <a:pt x="69036" y="31221"/>
                    <a:pt x="-5082" y="116855"/>
                    <a:pt x="276" y="123991"/>
                  </a:cubicBezTo>
                  <a:close/>
                </a:path>
              </a:pathLst>
            </a:custGeom>
            <a:solidFill>
              <a:srgbClr val="3C8F7C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 50">
              <a:extLst>
                <a:ext uri="{FF2B5EF4-FFF2-40B4-BE49-F238E27FC236}">
                  <a16:creationId xmlns:a16="http://schemas.microsoft.com/office/drawing/2014/main" id="{5B396033-2297-4116-87C0-B0D1387DB74A}"/>
                </a:ext>
              </a:extLst>
            </p:cNvPr>
            <p:cNvSpPr/>
            <p:nvPr/>
          </p:nvSpPr>
          <p:spPr>
            <a:xfrm>
              <a:off x="414339" y="2426275"/>
              <a:ext cx="1171115" cy="1377065"/>
            </a:xfrm>
            <a:custGeom>
              <a:avLst/>
              <a:gdLst>
                <a:gd name="connsiteX0" fmla="*/ 1170081 w 1171115"/>
                <a:gd name="connsiteY0" fmla="*/ 351625 h 1377065"/>
                <a:gd name="connsiteX1" fmla="*/ 1057564 w 1171115"/>
                <a:gd name="connsiteY1" fmla="*/ 59043 h 1377065"/>
                <a:gd name="connsiteX2" fmla="*/ 803955 w 1171115"/>
                <a:gd name="connsiteY2" fmla="*/ 18902 h 1377065"/>
                <a:gd name="connsiteX3" fmla="*/ 352996 w 1171115"/>
                <a:gd name="connsiteY3" fmla="*/ 571062 h 1377065"/>
                <a:gd name="connsiteX4" fmla="*/ 63667 w 1171115"/>
                <a:gd name="connsiteY4" fmla="*/ 786931 h 1377065"/>
                <a:gd name="connsiteX5" fmla="*/ 94922 w 1171115"/>
                <a:gd name="connsiteY5" fmla="*/ 1190124 h 1377065"/>
                <a:gd name="connsiteX6" fmla="*/ 1119180 w 1171115"/>
                <a:gd name="connsiteY6" fmla="*/ 842236 h 1377065"/>
                <a:gd name="connsiteX7" fmla="*/ 1170081 w 1171115"/>
                <a:gd name="connsiteY7" fmla="*/ 351625 h 1377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71115" h="1377065">
                  <a:moveTo>
                    <a:pt x="1170081" y="351625"/>
                  </a:moveTo>
                  <a:cubicBezTo>
                    <a:pt x="1158472" y="244583"/>
                    <a:pt x="1145970" y="137540"/>
                    <a:pt x="1057564" y="59043"/>
                  </a:cubicBezTo>
                  <a:cubicBezTo>
                    <a:pt x="986125" y="-4291"/>
                    <a:pt x="894147" y="-14995"/>
                    <a:pt x="803955" y="18902"/>
                  </a:cubicBezTo>
                  <a:cubicBezTo>
                    <a:pt x="547667" y="115240"/>
                    <a:pt x="679830" y="342705"/>
                    <a:pt x="352996" y="571062"/>
                  </a:cubicBezTo>
                  <a:cubicBezTo>
                    <a:pt x="251195" y="642424"/>
                    <a:pt x="139571" y="690593"/>
                    <a:pt x="63667" y="786931"/>
                  </a:cubicBezTo>
                  <a:cubicBezTo>
                    <a:pt x="-43492" y="920734"/>
                    <a:pt x="-3307" y="1082190"/>
                    <a:pt x="94922" y="1190124"/>
                  </a:cubicBezTo>
                  <a:cubicBezTo>
                    <a:pt x="561062" y="1705711"/>
                    <a:pt x="1081675" y="1009044"/>
                    <a:pt x="1119180" y="842236"/>
                  </a:cubicBezTo>
                  <a:cubicBezTo>
                    <a:pt x="1145970" y="717353"/>
                    <a:pt x="1177225" y="420311"/>
                    <a:pt x="1170081" y="351625"/>
                  </a:cubicBezTo>
                  <a:close/>
                </a:path>
              </a:pathLst>
            </a:custGeom>
            <a:solidFill>
              <a:srgbClr val="13375B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 51">
              <a:extLst>
                <a:ext uri="{FF2B5EF4-FFF2-40B4-BE49-F238E27FC236}">
                  <a16:creationId xmlns:a16="http://schemas.microsoft.com/office/drawing/2014/main" id="{D2D0D9FB-EF4A-482E-B5A7-AB590C262782}"/>
                </a:ext>
              </a:extLst>
            </p:cNvPr>
            <p:cNvSpPr/>
            <p:nvPr/>
          </p:nvSpPr>
          <p:spPr>
            <a:xfrm>
              <a:off x="901740" y="3148089"/>
              <a:ext cx="656935" cy="1209578"/>
            </a:xfrm>
            <a:custGeom>
              <a:avLst/>
              <a:gdLst>
                <a:gd name="connsiteX0" fmla="*/ 588024 w 656935"/>
                <a:gd name="connsiteY0" fmla="*/ 231033 h 1209578"/>
                <a:gd name="connsiteX1" fmla="*/ 510333 w 656935"/>
                <a:gd name="connsiteY1" fmla="*/ 105258 h 1209578"/>
                <a:gd name="connsiteX2" fmla="*/ 369241 w 656935"/>
                <a:gd name="connsiteY2" fmla="*/ 0 h 1209578"/>
                <a:gd name="connsiteX3" fmla="*/ 296016 w 656935"/>
                <a:gd name="connsiteY3" fmla="*/ 2676 h 1209578"/>
                <a:gd name="connsiteX4" fmla="*/ 288872 w 656935"/>
                <a:gd name="connsiteY4" fmla="*/ 16056 h 1209578"/>
                <a:gd name="connsiteX5" fmla="*/ 135278 w 656935"/>
                <a:gd name="connsiteY5" fmla="*/ 49953 h 1209578"/>
                <a:gd name="connsiteX6" fmla="*/ 17403 w 656935"/>
                <a:gd name="connsiteY6" fmla="*/ 1204227 h 1209578"/>
                <a:gd name="connsiteX7" fmla="*/ 573736 w 656935"/>
                <a:gd name="connsiteY7" fmla="*/ 1209579 h 1209578"/>
                <a:gd name="connsiteX8" fmla="*/ 616599 w 656935"/>
                <a:gd name="connsiteY8" fmla="*/ 561973 h 1209578"/>
                <a:gd name="connsiteX9" fmla="*/ 588024 w 656935"/>
                <a:gd name="connsiteY9" fmla="*/ 231033 h 1209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6935" h="1209578">
                  <a:moveTo>
                    <a:pt x="588024" y="231033"/>
                  </a:moveTo>
                  <a:cubicBezTo>
                    <a:pt x="549625" y="160564"/>
                    <a:pt x="510333" y="105258"/>
                    <a:pt x="510333" y="105258"/>
                  </a:cubicBezTo>
                  <a:cubicBezTo>
                    <a:pt x="471042" y="35681"/>
                    <a:pt x="369241" y="0"/>
                    <a:pt x="369241" y="0"/>
                  </a:cubicBezTo>
                  <a:cubicBezTo>
                    <a:pt x="369241" y="0"/>
                    <a:pt x="335308" y="892"/>
                    <a:pt x="296016" y="2676"/>
                  </a:cubicBezTo>
                  <a:cubicBezTo>
                    <a:pt x="293337" y="8920"/>
                    <a:pt x="291551" y="13380"/>
                    <a:pt x="288872" y="16056"/>
                  </a:cubicBezTo>
                  <a:cubicBezTo>
                    <a:pt x="274584" y="26761"/>
                    <a:pt x="189750" y="12488"/>
                    <a:pt x="135278" y="49953"/>
                  </a:cubicBezTo>
                  <a:cubicBezTo>
                    <a:pt x="-47785" y="206057"/>
                    <a:pt x="3116" y="965166"/>
                    <a:pt x="17403" y="1204227"/>
                  </a:cubicBezTo>
                  <a:lnTo>
                    <a:pt x="573736" y="1209579"/>
                  </a:lnTo>
                  <a:cubicBezTo>
                    <a:pt x="573736" y="1209579"/>
                    <a:pt x="503190" y="693991"/>
                    <a:pt x="616599" y="561973"/>
                  </a:cubicBezTo>
                  <a:cubicBezTo>
                    <a:pt x="695182" y="469203"/>
                    <a:pt x="644282" y="335400"/>
                    <a:pt x="588024" y="231033"/>
                  </a:cubicBezTo>
                  <a:close/>
                </a:path>
              </a:pathLst>
            </a:custGeom>
            <a:solidFill>
              <a:srgbClr val="50BFA5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 52">
              <a:extLst>
                <a:ext uri="{FF2B5EF4-FFF2-40B4-BE49-F238E27FC236}">
                  <a16:creationId xmlns:a16="http://schemas.microsoft.com/office/drawing/2014/main" id="{0BF4FDBC-6F53-4A28-BBE8-0B5FA2267485}"/>
                </a:ext>
              </a:extLst>
            </p:cNvPr>
            <p:cNvSpPr/>
            <p:nvPr/>
          </p:nvSpPr>
          <p:spPr>
            <a:xfrm>
              <a:off x="1184839" y="2863534"/>
              <a:ext cx="278721" cy="504656"/>
            </a:xfrm>
            <a:custGeom>
              <a:avLst/>
              <a:gdLst>
                <a:gd name="connsiteX0" fmla="*/ 53995 w 278721"/>
                <a:gd name="connsiteY0" fmla="*/ 27653 h 504656"/>
                <a:gd name="connsiteX1" fmla="*/ 2201 w 278721"/>
                <a:gd name="connsiteY1" fmla="*/ 298827 h 504656"/>
                <a:gd name="connsiteX2" fmla="*/ 235272 w 278721"/>
                <a:gd name="connsiteY2" fmla="*/ 499531 h 504656"/>
                <a:gd name="connsiteX3" fmla="*/ 204910 w 278721"/>
                <a:gd name="connsiteY3" fmla="*/ 325587 h 504656"/>
                <a:gd name="connsiteX4" fmla="*/ 230807 w 278721"/>
                <a:gd name="connsiteY4" fmla="*/ 0 h 504656"/>
                <a:gd name="connsiteX5" fmla="*/ 53995 w 278721"/>
                <a:gd name="connsiteY5" fmla="*/ 27653 h 504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721" h="504656">
                  <a:moveTo>
                    <a:pt x="53995" y="27653"/>
                  </a:moveTo>
                  <a:cubicBezTo>
                    <a:pt x="53995" y="27653"/>
                    <a:pt x="23633" y="246197"/>
                    <a:pt x="2201" y="298827"/>
                  </a:cubicBezTo>
                  <a:cubicBezTo>
                    <a:pt x="-19230" y="351456"/>
                    <a:pt x="120076" y="465634"/>
                    <a:pt x="235272" y="499531"/>
                  </a:cubicBezTo>
                  <a:cubicBezTo>
                    <a:pt x="350467" y="534320"/>
                    <a:pt x="199552" y="382676"/>
                    <a:pt x="204910" y="325587"/>
                  </a:cubicBezTo>
                  <a:cubicBezTo>
                    <a:pt x="209375" y="268498"/>
                    <a:pt x="230807" y="0"/>
                    <a:pt x="230807" y="0"/>
                  </a:cubicBezTo>
                  <a:lnTo>
                    <a:pt x="53995" y="27653"/>
                  </a:lnTo>
                  <a:close/>
                </a:path>
              </a:pathLst>
            </a:custGeom>
            <a:solidFill>
              <a:srgbClr val="FFB27D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 53">
              <a:extLst>
                <a:ext uri="{FF2B5EF4-FFF2-40B4-BE49-F238E27FC236}">
                  <a16:creationId xmlns:a16="http://schemas.microsoft.com/office/drawing/2014/main" id="{70D23D22-E1C3-45C7-8F20-0BFA6BD94DD9}"/>
                </a:ext>
              </a:extLst>
            </p:cNvPr>
            <p:cNvSpPr/>
            <p:nvPr/>
          </p:nvSpPr>
          <p:spPr>
            <a:xfrm>
              <a:off x="1230796" y="2864426"/>
              <a:ext cx="184848" cy="113987"/>
            </a:xfrm>
            <a:custGeom>
              <a:avLst/>
              <a:gdLst>
                <a:gd name="connsiteX0" fmla="*/ 178598 w 184848"/>
                <a:gd name="connsiteY0" fmla="*/ 76714 h 113987"/>
                <a:gd name="connsiteX1" fmla="*/ 184849 w 184848"/>
                <a:gd name="connsiteY1" fmla="*/ 0 h 113987"/>
                <a:gd name="connsiteX2" fmla="*/ 8930 w 184848"/>
                <a:gd name="connsiteY2" fmla="*/ 26761 h 113987"/>
                <a:gd name="connsiteX3" fmla="*/ 0 w 184848"/>
                <a:gd name="connsiteY3" fmla="*/ 88310 h 113987"/>
                <a:gd name="connsiteX4" fmla="*/ 178598 w 184848"/>
                <a:gd name="connsiteY4" fmla="*/ 76714 h 113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848" h="113987">
                  <a:moveTo>
                    <a:pt x="178598" y="76714"/>
                  </a:moveTo>
                  <a:cubicBezTo>
                    <a:pt x="182170" y="32113"/>
                    <a:pt x="184849" y="0"/>
                    <a:pt x="184849" y="0"/>
                  </a:cubicBezTo>
                  <a:lnTo>
                    <a:pt x="8930" y="26761"/>
                  </a:lnTo>
                  <a:cubicBezTo>
                    <a:pt x="8930" y="26761"/>
                    <a:pt x="4465" y="52629"/>
                    <a:pt x="0" y="88310"/>
                  </a:cubicBezTo>
                  <a:cubicBezTo>
                    <a:pt x="70546" y="130235"/>
                    <a:pt x="134841" y="116855"/>
                    <a:pt x="178598" y="76714"/>
                  </a:cubicBezTo>
                  <a:close/>
                </a:path>
              </a:pathLst>
            </a:custGeom>
            <a:solidFill>
              <a:srgbClr val="ED985F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 54">
              <a:extLst>
                <a:ext uri="{FF2B5EF4-FFF2-40B4-BE49-F238E27FC236}">
                  <a16:creationId xmlns:a16="http://schemas.microsoft.com/office/drawing/2014/main" id="{1FF4DE86-E4A9-469D-8B73-A3C07557F8E4}"/>
                </a:ext>
              </a:extLst>
            </p:cNvPr>
            <p:cNvSpPr/>
            <p:nvPr/>
          </p:nvSpPr>
          <p:spPr>
            <a:xfrm>
              <a:off x="1146266" y="2490565"/>
              <a:ext cx="357064" cy="461278"/>
            </a:xfrm>
            <a:custGeom>
              <a:avLst/>
              <a:gdLst>
                <a:gd name="connsiteX0" fmla="*/ 147933 w 357064"/>
                <a:gd name="connsiteY0" fmla="*/ 1889 h 461278"/>
                <a:gd name="connsiteX1" fmla="*/ 35416 w 357064"/>
                <a:gd name="connsiteY1" fmla="*/ 83063 h 461278"/>
                <a:gd name="connsiteX2" fmla="*/ 104176 w 357064"/>
                <a:gd name="connsiteY2" fmla="*/ 430951 h 461278"/>
                <a:gd name="connsiteX3" fmla="*/ 356892 w 357064"/>
                <a:gd name="connsiteY3" fmla="*/ 269495 h 461278"/>
                <a:gd name="connsiteX4" fmla="*/ 147933 w 357064"/>
                <a:gd name="connsiteY4" fmla="*/ 1889 h 461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064" h="461278">
                  <a:moveTo>
                    <a:pt x="147933" y="1889"/>
                  </a:moveTo>
                  <a:cubicBezTo>
                    <a:pt x="147933" y="1889"/>
                    <a:pt x="78279" y="17946"/>
                    <a:pt x="35416" y="83063"/>
                  </a:cubicBezTo>
                  <a:cubicBezTo>
                    <a:pt x="-7448" y="148180"/>
                    <a:pt x="-36916" y="340857"/>
                    <a:pt x="104176" y="430951"/>
                  </a:cubicBezTo>
                  <a:cubicBezTo>
                    <a:pt x="245268" y="521045"/>
                    <a:pt x="355106" y="393486"/>
                    <a:pt x="356892" y="269495"/>
                  </a:cubicBezTo>
                  <a:cubicBezTo>
                    <a:pt x="359571" y="145505"/>
                    <a:pt x="332781" y="-19519"/>
                    <a:pt x="147933" y="1889"/>
                  </a:cubicBezTo>
                  <a:close/>
                </a:path>
              </a:pathLst>
            </a:custGeom>
            <a:solidFill>
              <a:srgbClr val="FFB27D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 55">
              <a:extLst>
                <a:ext uri="{FF2B5EF4-FFF2-40B4-BE49-F238E27FC236}">
                  <a16:creationId xmlns:a16="http://schemas.microsoft.com/office/drawing/2014/main" id="{287309CA-7187-4424-AB62-3F033A699AA1}"/>
                </a:ext>
              </a:extLst>
            </p:cNvPr>
            <p:cNvSpPr/>
            <p:nvPr/>
          </p:nvSpPr>
          <p:spPr>
            <a:xfrm>
              <a:off x="1466088" y="2653561"/>
              <a:ext cx="76819" cy="111307"/>
            </a:xfrm>
            <a:custGeom>
              <a:avLst/>
              <a:gdLst>
                <a:gd name="connsiteX0" fmla="*/ 70111 w 76819"/>
                <a:gd name="connsiteY0" fmla="*/ 68142 h 111307"/>
                <a:gd name="connsiteX1" fmla="*/ 16532 w 76819"/>
                <a:gd name="connsiteY1" fmla="*/ 110067 h 111307"/>
                <a:gd name="connsiteX2" fmla="*/ 6709 w 76819"/>
                <a:gd name="connsiteY2" fmla="*/ 43166 h 111307"/>
                <a:gd name="connsiteX3" fmla="*/ 60288 w 76819"/>
                <a:gd name="connsiteY3" fmla="*/ 1241 h 111307"/>
                <a:gd name="connsiteX4" fmla="*/ 70111 w 76819"/>
                <a:gd name="connsiteY4" fmla="*/ 68142 h 111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19" h="111307">
                  <a:moveTo>
                    <a:pt x="70111" y="68142"/>
                  </a:moveTo>
                  <a:cubicBezTo>
                    <a:pt x="57609" y="98471"/>
                    <a:pt x="34392" y="116311"/>
                    <a:pt x="16532" y="110067"/>
                  </a:cubicBezTo>
                  <a:cubicBezTo>
                    <a:pt x="-1328" y="102931"/>
                    <a:pt x="-4900" y="73494"/>
                    <a:pt x="6709" y="43166"/>
                  </a:cubicBezTo>
                  <a:cubicBezTo>
                    <a:pt x="19211" y="12837"/>
                    <a:pt x="42428" y="-5003"/>
                    <a:pt x="60288" y="1241"/>
                  </a:cubicBezTo>
                  <a:cubicBezTo>
                    <a:pt x="78148" y="8377"/>
                    <a:pt x="81720" y="37814"/>
                    <a:pt x="70111" y="68142"/>
                  </a:cubicBezTo>
                  <a:close/>
                </a:path>
              </a:pathLst>
            </a:custGeom>
            <a:solidFill>
              <a:srgbClr val="FFB27D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 56">
              <a:extLst>
                <a:ext uri="{FF2B5EF4-FFF2-40B4-BE49-F238E27FC236}">
                  <a16:creationId xmlns:a16="http://schemas.microsoft.com/office/drawing/2014/main" id="{B7EF6754-8426-46F9-BAEA-F7EB48624EFB}"/>
                </a:ext>
              </a:extLst>
            </p:cNvPr>
            <p:cNvSpPr/>
            <p:nvPr/>
          </p:nvSpPr>
          <p:spPr>
            <a:xfrm>
              <a:off x="1071844" y="2488863"/>
              <a:ext cx="242893" cy="333638"/>
            </a:xfrm>
            <a:custGeom>
              <a:avLst/>
              <a:gdLst>
                <a:gd name="connsiteX0" fmla="*/ 242893 w 242893"/>
                <a:gd name="connsiteY0" fmla="*/ 23 h 333638"/>
                <a:gd name="connsiteX1" fmla="*/ 76797 w 242893"/>
                <a:gd name="connsiteY1" fmla="*/ 215892 h 333638"/>
                <a:gd name="connsiteX2" fmla="*/ 0 w 242893"/>
                <a:gd name="connsiteY2" fmla="*/ 333638 h 333638"/>
                <a:gd name="connsiteX3" fmla="*/ 75012 w 242893"/>
                <a:gd name="connsiteY3" fmla="*/ 49976 h 333638"/>
                <a:gd name="connsiteX4" fmla="*/ 242893 w 242893"/>
                <a:gd name="connsiteY4" fmla="*/ 23 h 333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893" h="333638">
                  <a:moveTo>
                    <a:pt x="242893" y="23"/>
                  </a:moveTo>
                  <a:cubicBezTo>
                    <a:pt x="242893" y="23"/>
                    <a:pt x="154488" y="198943"/>
                    <a:pt x="76797" y="215892"/>
                  </a:cubicBezTo>
                  <a:cubicBezTo>
                    <a:pt x="-893" y="233732"/>
                    <a:pt x="0" y="333638"/>
                    <a:pt x="0" y="333638"/>
                  </a:cubicBezTo>
                  <a:cubicBezTo>
                    <a:pt x="0" y="333638"/>
                    <a:pt x="1786" y="102605"/>
                    <a:pt x="75012" y="49976"/>
                  </a:cubicBezTo>
                  <a:cubicBezTo>
                    <a:pt x="147344" y="-2653"/>
                    <a:pt x="242893" y="23"/>
                    <a:pt x="242893" y="23"/>
                  </a:cubicBezTo>
                  <a:close/>
                </a:path>
              </a:pathLst>
            </a:custGeom>
            <a:solidFill>
              <a:srgbClr val="13375B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 57">
              <a:extLst>
                <a:ext uri="{FF2B5EF4-FFF2-40B4-BE49-F238E27FC236}">
                  <a16:creationId xmlns:a16="http://schemas.microsoft.com/office/drawing/2014/main" id="{4FE233EE-D85E-4073-8CAA-11AC4C0CC651}"/>
                </a:ext>
              </a:extLst>
            </p:cNvPr>
            <p:cNvSpPr/>
            <p:nvPr/>
          </p:nvSpPr>
          <p:spPr>
            <a:xfrm>
              <a:off x="1096441" y="2698877"/>
              <a:ext cx="86541" cy="118798"/>
            </a:xfrm>
            <a:custGeom>
              <a:avLst/>
              <a:gdLst>
                <a:gd name="connsiteX0" fmla="*/ 82563 w 86541"/>
                <a:gd name="connsiteY0" fmla="*/ 46911 h 118798"/>
                <a:gd name="connsiteX1" fmla="*/ 62024 w 86541"/>
                <a:gd name="connsiteY1" fmla="*/ 117380 h 118798"/>
                <a:gd name="connsiteX2" fmla="*/ 3979 w 86541"/>
                <a:gd name="connsiteY2" fmla="*/ 71887 h 118798"/>
                <a:gd name="connsiteX3" fmla="*/ 24518 w 86541"/>
                <a:gd name="connsiteY3" fmla="*/ 1418 h 118798"/>
                <a:gd name="connsiteX4" fmla="*/ 82563 w 86541"/>
                <a:gd name="connsiteY4" fmla="*/ 46911 h 11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41" h="118798">
                  <a:moveTo>
                    <a:pt x="82563" y="46911"/>
                  </a:moveTo>
                  <a:cubicBezTo>
                    <a:pt x="92385" y="79023"/>
                    <a:pt x="83455" y="111136"/>
                    <a:pt x="62024" y="117380"/>
                  </a:cubicBezTo>
                  <a:cubicBezTo>
                    <a:pt x="40592" y="124517"/>
                    <a:pt x="13802" y="104000"/>
                    <a:pt x="3979" y="71887"/>
                  </a:cubicBezTo>
                  <a:cubicBezTo>
                    <a:pt x="-5844" y="39775"/>
                    <a:pt x="3086" y="7662"/>
                    <a:pt x="24518" y="1418"/>
                  </a:cubicBezTo>
                  <a:cubicBezTo>
                    <a:pt x="46843" y="-5718"/>
                    <a:pt x="72740" y="14798"/>
                    <a:pt x="82563" y="46911"/>
                  </a:cubicBezTo>
                  <a:close/>
                </a:path>
              </a:pathLst>
            </a:custGeom>
            <a:solidFill>
              <a:srgbClr val="FFB27D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 58">
              <a:extLst>
                <a:ext uri="{FF2B5EF4-FFF2-40B4-BE49-F238E27FC236}">
                  <a16:creationId xmlns:a16="http://schemas.microsoft.com/office/drawing/2014/main" id="{1F092535-57C9-4EE4-9E66-43465A125500}"/>
                </a:ext>
              </a:extLst>
            </p:cNvPr>
            <p:cNvSpPr/>
            <p:nvPr/>
          </p:nvSpPr>
          <p:spPr>
            <a:xfrm>
              <a:off x="1033446" y="3566446"/>
              <a:ext cx="1197498" cy="734468"/>
            </a:xfrm>
            <a:custGeom>
              <a:avLst/>
              <a:gdLst>
                <a:gd name="connsiteX0" fmla="*/ 1141241 w 1197498"/>
                <a:gd name="connsiteY0" fmla="*/ 612818 h 734468"/>
                <a:gd name="connsiteX1" fmla="*/ 1059086 w 1197498"/>
                <a:gd name="connsiteY1" fmla="*/ 594977 h 734468"/>
                <a:gd name="connsiteX2" fmla="*/ 1190355 w 1197498"/>
                <a:gd name="connsiteY2" fmla="*/ 608358 h 734468"/>
                <a:gd name="connsiteX3" fmla="*/ 1042119 w 1197498"/>
                <a:gd name="connsiteY3" fmla="*/ 551268 h 734468"/>
                <a:gd name="connsiteX4" fmla="*/ 844768 w 1197498"/>
                <a:gd name="connsiteY4" fmla="*/ 607466 h 734468"/>
                <a:gd name="connsiteX5" fmla="*/ 377735 w 1197498"/>
                <a:gd name="connsiteY5" fmla="*/ 497747 h 734468"/>
                <a:gd name="connsiteX6" fmla="*/ 248251 w 1197498"/>
                <a:gd name="connsiteY6" fmla="*/ 0 h 734468"/>
                <a:gd name="connsiteX7" fmla="*/ 0 w 1197498"/>
                <a:gd name="connsiteY7" fmla="*/ 83850 h 734468"/>
                <a:gd name="connsiteX8" fmla="*/ 250037 w 1197498"/>
                <a:gd name="connsiteY8" fmla="*/ 726996 h 734468"/>
                <a:gd name="connsiteX9" fmla="*/ 847447 w 1197498"/>
                <a:gd name="connsiteY9" fmla="*/ 693100 h 734468"/>
                <a:gd name="connsiteX10" fmla="*/ 988539 w 1197498"/>
                <a:gd name="connsiteY10" fmla="*/ 677043 h 734468"/>
                <a:gd name="connsiteX11" fmla="*/ 1063550 w 1197498"/>
                <a:gd name="connsiteY11" fmla="*/ 643146 h 734468"/>
                <a:gd name="connsiteX12" fmla="*/ 1197499 w 1197498"/>
                <a:gd name="connsiteY12" fmla="*/ 653851 h 734468"/>
                <a:gd name="connsiteX13" fmla="*/ 1141241 w 1197498"/>
                <a:gd name="connsiteY13" fmla="*/ 612818 h 734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97498" h="734468">
                  <a:moveTo>
                    <a:pt x="1141241" y="612818"/>
                  </a:moveTo>
                  <a:cubicBezTo>
                    <a:pt x="1108200" y="600330"/>
                    <a:pt x="1058193" y="599437"/>
                    <a:pt x="1059086" y="594977"/>
                  </a:cubicBezTo>
                  <a:cubicBezTo>
                    <a:pt x="1062657" y="577137"/>
                    <a:pt x="1210001" y="634226"/>
                    <a:pt x="1190355" y="608358"/>
                  </a:cubicBezTo>
                  <a:cubicBezTo>
                    <a:pt x="1179639" y="594085"/>
                    <a:pt x="1068908" y="542348"/>
                    <a:pt x="1042119" y="551268"/>
                  </a:cubicBezTo>
                  <a:cubicBezTo>
                    <a:pt x="1016222" y="559297"/>
                    <a:pt x="844768" y="607466"/>
                    <a:pt x="844768" y="607466"/>
                  </a:cubicBezTo>
                  <a:lnTo>
                    <a:pt x="377735" y="497747"/>
                  </a:lnTo>
                  <a:cubicBezTo>
                    <a:pt x="377735" y="497747"/>
                    <a:pt x="259860" y="230141"/>
                    <a:pt x="248251" y="0"/>
                  </a:cubicBezTo>
                  <a:cubicBezTo>
                    <a:pt x="150915" y="13380"/>
                    <a:pt x="83941" y="37465"/>
                    <a:pt x="0" y="83850"/>
                  </a:cubicBezTo>
                  <a:cubicBezTo>
                    <a:pt x="41078" y="304179"/>
                    <a:pt x="140199" y="660095"/>
                    <a:pt x="250037" y="726996"/>
                  </a:cubicBezTo>
                  <a:cubicBezTo>
                    <a:pt x="296473" y="755541"/>
                    <a:pt x="847447" y="693100"/>
                    <a:pt x="847447" y="693100"/>
                  </a:cubicBezTo>
                  <a:cubicBezTo>
                    <a:pt x="847447" y="693100"/>
                    <a:pt x="968894" y="684179"/>
                    <a:pt x="988539" y="677043"/>
                  </a:cubicBezTo>
                  <a:cubicBezTo>
                    <a:pt x="1003720" y="671691"/>
                    <a:pt x="1042119" y="649391"/>
                    <a:pt x="1063550" y="643146"/>
                  </a:cubicBezTo>
                  <a:cubicBezTo>
                    <a:pt x="1111772" y="629766"/>
                    <a:pt x="1196606" y="663663"/>
                    <a:pt x="1197499" y="653851"/>
                  </a:cubicBezTo>
                  <a:cubicBezTo>
                    <a:pt x="1197499" y="648499"/>
                    <a:pt x="1176067" y="625306"/>
                    <a:pt x="1141241" y="612818"/>
                  </a:cubicBezTo>
                  <a:close/>
                </a:path>
              </a:pathLst>
            </a:custGeom>
            <a:solidFill>
              <a:srgbClr val="FFB27D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 59">
              <a:extLst>
                <a:ext uri="{FF2B5EF4-FFF2-40B4-BE49-F238E27FC236}">
                  <a16:creationId xmlns:a16="http://schemas.microsoft.com/office/drawing/2014/main" id="{C693B154-C1D3-4CF1-8659-E7DCB85EB077}"/>
                </a:ext>
              </a:extLst>
            </p:cNvPr>
            <p:cNvSpPr/>
            <p:nvPr/>
          </p:nvSpPr>
          <p:spPr>
            <a:xfrm>
              <a:off x="984287" y="3154346"/>
              <a:ext cx="313483" cy="561959"/>
            </a:xfrm>
            <a:custGeom>
              <a:avLst/>
              <a:gdLst>
                <a:gd name="connsiteX0" fmla="*/ 300088 w 313483"/>
                <a:gd name="connsiteY0" fmla="*/ 166794 h 561959"/>
                <a:gd name="connsiteX1" fmla="*/ 192930 w 313483"/>
                <a:gd name="connsiteY1" fmla="*/ 5339 h 561959"/>
                <a:gd name="connsiteX2" fmla="*/ 56302 w 313483"/>
                <a:gd name="connsiteY2" fmla="*/ 34775 h 561959"/>
                <a:gd name="connsiteX3" fmla="*/ 44 w 313483"/>
                <a:gd name="connsiteY3" fmla="*/ 184635 h 561959"/>
                <a:gd name="connsiteX4" fmla="*/ 32192 w 313483"/>
                <a:gd name="connsiteY4" fmla="*/ 561959 h 561959"/>
                <a:gd name="connsiteX5" fmla="*/ 313483 w 313483"/>
                <a:gd name="connsiteY5" fmla="*/ 473649 h 561959"/>
                <a:gd name="connsiteX6" fmla="*/ 300088 w 313483"/>
                <a:gd name="connsiteY6" fmla="*/ 166794 h 561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483" h="561959">
                  <a:moveTo>
                    <a:pt x="300088" y="166794"/>
                  </a:moveTo>
                  <a:cubicBezTo>
                    <a:pt x="295624" y="96325"/>
                    <a:pt x="268834" y="27639"/>
                    <a:pt x="192930" y="5339"/>
                  </a:cubicBezTo>
                  <a:cubicBezTo>
                    <a:pt x="146494" y="-8042"/>
                    <a:pt x="93808" y="4447"/>
                    <a:pt x="56302" y="34775"/>
                  </a:cubicBezTo>
                  <a:cubicBezTo>
                    <a:pt x="11653" y="71348"/>
                    <a:pt x="-849" y="129329"/>
                    <a:pt x="44" y="184635"/>
                  </a:cubicBezTo>
                  <a:cubicBezTo>
                    <a:pt x="937" y="309517"/>
                    <a:pt x="8974" y="438860"/>
                    <a:pt x="32192" y="561959"/>
                  </a:cubicBezTo>
                  <a:cubicBezTo>
                    <a:pt x="117026" y="514682"/>
                    <a:pt x="216148" y="487029"/>
                    <a:pt x="313483" y="473649"/>
                  </a:cubicBezTo>
                  <a:cubicBezTo>
                    <a:pt x="313483" y="472757"/>
                    <a:pt x="306340" y="260456"/>
                    <a:pt x="300088" y="166794"/>
                  </a:cubicBezTo>
                  <a:close/>
                </a:path>
              </a:pathLst>
            </a:custGeom>
            <a:solidFill>
              <a:srgbClr val="96D9C9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 248">
              <a:extLst>
                <a:ext uri="{FF2B5EF4-FFF2-40B4-BE49-F238E27FC236}">
                  <a16:creationId xmlns:a16="http://schemas.microsoft.com/office/drawing/2014/main" id="{05B9390F-D362-4402-B8ED-A1429B07D094}"/>
                </a:ext>
              </a:extLst>
            </p:cNvPr>
            <p:cNvSpPr/>
            <p:nvPr/>
          </p:nvSpPr>
          <p:spPr>
            <a:xfrm>
              <a:off x="-2421" y="4994570"/>
              <a:ext cx="1985115" cy="299718"/>
            </a:xfrm>
            <a:custGeom>
              <a:avLst/>
              <a:gdLst>
                <a:gd name="connsiteX0" fmla="*/ 1985116 w 1985115"/>
                <a:gd name="connsiteY0" fmla="*/ 0 h 299718"/>
                <a:gd name="connsiteX1" fmla="*/ 105373 w 1985115"/>
                <a:gd name="connsiteY1" fmla="*/ 0 h 299718"/>
                <a:gd name="connsiteX2" fmla="*/ 0 w 1985115"/>
                <a:gd name="connsiteY2" fmla="*/ 105258 h 299718"/>
                <a:gd name="connsiteX3" fmla="*/ 0 w 1985115"/>
                <a:gd name="connsiteY3" fmla="*/ 194460 h 299718"/>
                <a:gd name="connsiteX4" fmla="*/ 105373 w 1985115"/>
                <a:gd name="connsiteY4" fmla="*/ 299719 h 299718"/>
                <a:gd name="connsiteX5" fmla="*/ 1985116 w 1985115"/>
                <a:gd name="connsiteY5" fmla="*/ 299719 h 299718"/>
                <a:gd name="connsiteX6" fmla="*/ 1984223 w 1985115"/>
                <a:gd name="connsiteY6" fmla="*/ 298827 h 299718"/>
                <a:gd name="connsiteX7" fmla="*/ 1985116 w 1985115"/>
                <a:gd name="connsiteY7" fmla="*/ 0 h 29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115" h="299718">
                  <a:moveTo>
                    <a:pt x="1985116" y="0"/>
                  </a:moveTo>
                  <a:lnTo>
                    <a:pt x="105373" y="0"/>
                  </a:lnTo>
                  <a:cubicBezTo>
                    <a:pt x="47328" y="0"/>
                    <a:pt x="0" y="47277"/>
                    <a:pt x="0" y="105258"/>
                  </a:cubicBezTo>
                  <a:lnTo>
                    <a:pt x="0" y="194460"/>
                  </a:lnTo>
                  <a:cubicBezTo>
                    <a:pt x="0" y="252442"/>
                    <a:pt x="47328" y="299719"/>
                    <a:pt x="105373" y="299719"/>
                  </a:cubicBezTo>
                  <a:lnTo>
                    <a:pt x="1985116" y="299719"/>
                  </a:lnTo>
                  <a:lnTo>
                    <a:pt x="1984223" y="298827"/>
                  </a:lnTo>
                  <a:cubicBezTo>
                    <a:pt x="1903854" y="214977"/>
                    <a:pt x="1904747" y="82958"/>
                    <a:pt x="1985116" y="0"/>
                  </a:cubicBezTo>
                  <a:close/>
                </a:path>
              </a:pathLst>
            </a:custGeom>
            <a:solidFill>
              <a:srgbClr val="F47458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 249">
              <a:extLst>
                <a:ext uri="{FF2B5EF4-FFF2-40B4-BE49-F238E27FC236}">
                  <a16:creationId xmlns:a16="http://schemas.microsoft.com/office/drawing/2014/main" id="{9DD2EA60-2DC4-4B3E-95A5-6B1CE6F44027}"/>
                </a:ext>
              </a:extLst>
            </p:cNvPr>
            <p:cNvSpPr/>
            <p:nvPr/>
          </p:nvSpPr>
          <p:spPr>
            <a:xfrm>
              <a:off x="839667" y="5038279"/>
              <a:ext cx="1109985" cy="210516"/>
            </a:xfrm>
            <a:custGeom>
              <a:avLst/>
              <a:gdLst>
                <a:gd name="connsiteX0" fmla="*/ 1109986 w 1109985"/>
                <a:gd name="connsiteY0" fmla="*/ 0 h 210516"/>
                <a:gd name="connsiteX1" fmla="*/ 105373 w 1109985"/>
                <a:gd name="connsiteY1" fmla="*/ 0 h 210516"/>
                <a:gd name="connsiteX2" fmla="*/ 0 w 1109985"/>
                <a:gd name="connsiteY2" fmla="*/ 105259 h 210516"/>
                <a:gd name="connsiteX3" fmla="*/ 0 w 1109985"/>
                <a:gd name="connsiteY3" fmla="*/ 105259 h 210516"/>
                <a:gd name="connsiteX4" fmla="*/ 105373 w 1109985"/>
                <a:gd name="connsiteY4" fmla="*/ 210517 h 210516"/>
                <a:gd name="connsiteX5" fmla="*/ 1109986 w 1109985"/>
                <a:gd name="connsiteY5" fmla="*/ 210517 h 210516"/>
                <a:gd name="connsiteX6" fmla="*/ 1109986 w 1109985"/>
                <a:gd name="connsiteY6" fmla="*/ 0 h 210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9985" h="210516">
                  <a:moveTo>
                    <a:pt x="1109986" y="0"/>
                  </a:moveTo>
                  <a:lnTo>
                    <a:pt x="105373" y="0"/>
                  </a:lnTo>
                  <a:cubicBezTo>
                    <a:pt x="47328" y="0"/>
                    <a:pt x="0" y="47277"/>
                    <a:pt x="0" y="105259"/>
                  </a:cubicBezTo>
                  <a:lnTo>
                    <a:pt x="0" y="105259"/>
                  </a:lnTo>
                  <a:cubicBezTo>
                    <a:pt x="0" y="163240"/>
                    <a:pt x="47328" y="210517"/>
                    <a:pt x="105373" y="210517"/>
                  </a:cubicBezTo>
                  <a:lnTo>
                    <a:pt x="1109986" y="210517"/>
                  </a:lnTo>
                  <a:cubicBezTo>
                    <a:pt x="1073373" y="146291"/>
                    <a:pt x="1073373" y="66009"/>
                    <a:pt x="1109986" y="0"/>
                  </a:cubicBezTo>
                  <a:close/>
                </a:path>
              </a:pathLst>
            </a:custGeom>
            <a:solidFill>
              <a:srgbClr val="FAE0B2"/>
            </a:solidFill>
            <a:ln w="89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2" name="Google Shape;2062;p41">
            <a:extLst>
              <a:ext uri="{FF2B5EF4-FFF2-40B4-BE49-F238E27FC236}">
                <a16:creationId xmlns:a16="http://schemas.microsoft.com/office/drawing/2014/main" id="{919ABF3A-C12E-4112-80ED-2AD29A057C0C}"/>
              </a:ext>
            </a:extLst>
          </p:cNvPr>
          <p:cNvSpPr/>
          <p:nvPr/>
        </p:nvSpPr>
        <p:spPr>
          <a:xfrm>
            <a:off x="1653810" y="4051715"/>
            <a:ext cx="4722371" cy="2464493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/>
              <a:t>     </a:t>
            </a:r>
            <a:endParaRPr lang="en-US" altLang="zh-TW" sz="2800" b="1" dirty="0">
              <a:solidFill>
                <a:srgbClr val="7030A0"/>
              </a:solidFill>
            </a:endParaRPr>
          </a:p>
          <a:p>
            <a:pPr marL="5400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測試系統：</a:t>
            </a:r>
            <a:br>
              <a:rPr lang="en-US" altLang="zh-TW" sz="2400" b="1" dirty="0">
                <a:latin typeface="+mn-ea"/>
              </a:rPr>
            </a:br>
            <a:r>
              <a:rPr lang="zh-TW" altLang="en-US" sz="2400" dirty="0">
                <a:latin typeface="+mn-ea"/>
              </a:rPr>
              <a:t>高一、高二共</a:t>
            </a:r>
            <a:r>
              <a:rPr lang="en-US" altLang="zh-TW" sz="2400" dirty="0">
                <a:latin typeface="+mn-ea"/>
              </a:rPr>
              <a:t>4</a:t>
            </a:r>
            <a:r>
              <a:rPr lang="zh-TW" altLang="en-US" sz="2400" dirty="0">
                <a:latin typeface="+mn-ea"/>
              </a:rPr>
              <a:t>學期</a:t>
            </a:r>
            <a:endParaRPr lang="en-US" altLang="zh-TW" sz="2400" dirty="0">
              <a:latin typeface="+mn-ea"/>
            </a:endParaRPr>
          </a:p>
          <a:p>
            <a:pPr marL="5400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正式</a:t>
            </a:r>
            <a:r>
              <a:rPr lang="zh-TW" altLang="en-US" sz="2400" b="1" dirty="0">
                <a:latin typeface="+mn-ea"/>
              </a:rPr>
              <a:t>系統：</a:t>
            </a:r>
            <a:br>
              <a:rPr lang="en-US" altLang="zh-TW" sz="2400" b="1" dirty="0">
                <a:latin typeface="+mn-ea"/>
              </a:rPr>
            </a:br>
            <a:r>
              <a:rPr lang="zh-TW" altLang="en-US" sz="2400" dirty="0">
                <a:latin typeface="+mn-ea"/>
              </a:rPr>
              <a:t>高一、高二、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高三上共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5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學期</a:t>
            </a:r>
            <a:endParaRPr lang="en-US" altLang="zh-TW" sz="2400" b="1" dirty="0">
              <a:solidFill>
                <a:srgbClr val="C00000"/>
              </a:solidFill>
              <a:latin typeface="+mn-ea"/>
            </a:endParaRPr>
          </a:p>
          <a:p>
            <a:pPr marL="540000" lvl="1">
              <a:spcBef>
                <a:spcPts val="600"/>
              </a:spcBef>
              <a:buClr>
                <a:schemeClr val="tx1"/>
              </a:buClr>
            </a:pPr>
            <a:r>
              <a:rPr lang="en-US" altLang="zh-TW" sz="1600" b="1" dirty="0">
                <a:solidFill>
                  <a:srgbClr val="0000FF"/>
                </a:solidFill>
                <a:latin typeface="+mn-ea"/>
              </a:rPr>
              <a:t>※</a:t>
            </a:r>
            <a:r>
              <a:rPr lang="zh-TW" altLang="en-US" sz="1600" b="1" dirty="0">
                <a:solidFill>
                  <a:srgbClr val="0000FF"/>
                </a:solidFill>
                <a:latin typeface="+mn-ea"/>
              </a:rPr>
              <a:t>第六學期統一由高中另行上傳</a:t>
            </a:r>
            <a:endParaRPr lang="en-US" altLang="zh-TW" sz="1200" b="1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342" name="Google Shape;2062;p41">
            <a:extLst>
              <a:ext uri="{FF2B5EF4-FFF2-40B4-BE49-F238E27FC236}">
                <a16:creationId xmlns:a16="http://schemas.microsoft.com/office/drawing/2014/main" id="{7BC9FE1E-15A1-466B-9C80-9F97FC7FD032}"/>
              </a:ext>
            </a:extLst>
          </p:cNvPr>
          <p:cNvSpPr/>
          <p:nvPr/>
        </p:nvSpPr>
        <p:spPr>
          <a:xfrm>
            <a:off x="6745915" y="4051716"/>
            <a:ext cx="4729731" cy="2231782"/>
          </a:xfrm>
          <a:prstGeom prst="round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t" anchorCtr="0">
            <a:noAutofit/>
          </a:bodyPr>
          <a:lstStyle/>
          <a:p>
            <a:pPr marL="0" lvl="0" indent="0" rtl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/>
              <a:t>     </a:t>
            </a:r>
            <a:endParaRPr lang="en-US" altLang="zh-TW" sz="2800" b="1" dirty="0">
              <a:solidFill>
                <a:srgbClr val="7030A0"/>
              </a:solidFill>
            </a:endParaRPr>
          </a:p>
          <a:p>
            <a:pPr marL="5400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sz="2400" b="1" dirty="0">
                <a:latin typeface="+mn-ea"/>
              </a:rPr>
              <a:t>測試系統：</a:t>
            </a:r>
            <a:br>
              <a:rPr lang="en-US" altLang="zh-TW" sz="2400" b="1" dirty="0">
                <a:latin typeface="+mn-ea"/>
              </a:rPr>
            </a:br>
            <a:r>
              <a:rPr lang="zh-TW" altLang="en-US" sz="2400" dirty="0">
                <a:latin typeface="+mn-ea"/>
              </a:rPr>
              <a:t>高一、高二共</a:t>
            </a:r>
            <a:r>
              <a:rPr lang="en-US" altLang="zh-TW" sz="2400" dirty="0">
                <a:latin typeface="+mn-ea"/>
              </a:rPr>
              <a:t>4</a:t>
            </a:r>
            <a:r>
              <a:rPr lang="zh-TW" altLang="en-US" sz="2400" dirty="0">
                <a:latin typeface="+mn-ea"/>
              </a:rPr>
              <a:t>學期</a:t>
            </a:r>
            <a:endParaRPr lang="en-US" altLang="zh-TW" sz="2400" dirty="0">
              <a:latin typeface="+mn-ea"/>
            </a:endParaRPr>
          </a:p>
          <a:p>
            <a:pPr marL="540000" indent="-342900">
              <a:spcBef>
                <a:spcPts val="6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正式</a:t>
            </a:r>
            <a:r>
              <a:rPr lang="zh-TW" altLang="en-US" sz="2400" b="1" dirty="0">
                <a:latin typeface="+mn-ea"/>
              </a:rPr>
              <a:t>系統：</a:t>
            </a:r>
            <a:br>
              <a:rPr lang="en-US" altLang="zh-TW" sz="2400" b="1" dirty="0">
                <a:latin typeface="+mn-ea"/>
              </a:rPr>
            </a:br>
            <a:r>
              <a:rPr lang="zh-TW" altLang="en-US" sz="2400" dirty="0">
                <a:latin typeface="+mn-ea"/>
              </a:rPr>
              <a:t>高一、高二、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高三共</a:t>
            </a:r>
            <a:r>
              <a:rPr lang="en-US" altLang="zh-TW" sz="2400" b="1" dirty="0">
                <a:solidFill>
                  <a:srgbClr val="C00000"/>
                </a:solidFill>
                <a:latin typeface="+mn-ea"/>
              </a:rPr>
              <a:t>6</a:t>
            </a:r>
            <a:r>
              <a:rPr lang="zh-TW" altLang="en-US" sz="2400" b="1" dirty="0">
                <a:solidFill>
                  <a:srgbClr val="C00000"/>
                </a:solidFill>
                <a:latin typeface="+mn-ea"/>
              </a:rPr>
              <a:t>學期</a:t>
            </a:r>
            <a:endParaRPr lang="en-US" altLang="zh-TW" sz="2400" b="1" dirty="0">
              <a:solidFill>
                <a:srgbClr val="C00000"/>
              </a:solidFill>
              <a:latin typeface="+mn-ea"/>
            </a:endParaRPr>
          </a:p>
        </p:txBody>
      </p:sp>
      <p:grpSp>
        <p:nvGrpSpPr>
          <p:cNvPr id="344" name="群組 343">
            <a:extLst>
              <a:ext uri="{FF2B5EF4-FFF2-40B4-BE49-F238E27FC236}">
                <a16:creationId xmlns:a16="http://schemas.microsoft.com/office/drawing/2014/main" id="{D7E9519A-06DD-4D2E-941E-31477B1C5A05}"/>
              </a:ext>
            </a:extLst>
          </p:cNvPr>
          <p:cNvGrpSpPr/>
          <p:nvPr/>
        </p:nvGrpSpPr>
        <p:grpSpPr>
          <a:xfrm>
            <a:off x="705947" y="3395666"/>
            <a:ext cx="3340825" cy="468001"/>
            <a:chOff x="1070632" y="3573641"/>
            <a:chExt cx="3340825" cy="468001"/>
          </a:xfrm>
        </p:grpSpPr>
        <p:sp>
          <p:nvSpPr>
            <p:cNvPr id="98" name="TextBox 110">
              <a:extLst>
                <a:ext uri="{FF2B5EF4-FFF2-40B4-BE49-F238E27FC236}">
                  <a16:creationId xmlns:a16="http://schemas.microsoft.com/office/drawing/2014/main" id="{7D47A8D3-011C-430F-9E72-EF5B696C6434}"/>
                </a:ext>
              </a:extLst>
            </p:cNvPr>
            <p:cNvSpPr txBox="1"/>
            <p:nvPr/>
          </p:nvSpPr>
          <p:spPr>
            <a:xfrm>
              <a:off x="1202919" y="3573641"/>
              <a:ext cx="3060000" cy="4680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08000" tIns="0" rIns="72000" bIns="0" rtlCol="0" anchor="ctr">
              <a:noAutofit/>
            </a:bodyPr>
            <a:lstStyle/>
            <a:p>
              <a:pPr>
                <a:spcBef>
                  <a:spcPct val="0"/>
                </a:spcBef>
              </a:pPr>
              <a:r>
                <a:rPr lang="zh-TW" altLang="en-US" sz="2800" b="1" dirty="0">
                  <a:latin typeface="微軟正黑體" panose="020B0604030504040204" pitchFamily="34" charset="-120"/>
                  <a:cs typeface="+mj-cs"/>
                </a:rPr>
                <a:t>高中歷程檔案範圍</a:t>
              </a:r>
            </a:p>
          </p:txBody>
        </p:sp>
        <p:sp>
          <p:nvSpPr>
            <p:cNvPr id="3" name="箭號: ＞形 2">
              <a:extLst>
                <a:ext uri="{FF2B5EF4-FFF2-40B4-BE49-F238E27FC236}">
                  <a16:creationId xmlns:a16="http://schemas.microsoft.com/office/drawing/2014/main" id="{07863A8C-F0AD-4A36-84C0-F1A8218F2EAC}"/>
                </a:ext>
              </a:extLst>
            </p:cNvPr>
            <p:cNvSpPr/>
            <p:nvPr/>
          </p:nvSpPr>
          <p:spPr>
            <a:xfrm>
              <a:off x="4159457" y="3573642"/>
              <a:ext cx="252000" cy="468000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343" name="箭號: ＞形 342">
              <a:extLst>
                <a:ext uri="{FF2B5EF4-FFF2-40B4-BE49-F238E27FC236}">
                  <a16:creationId xmlns:a16="http://schemas.microsoft.com/office/drawing/2014/main" id="{689E981F-B20D-43DE-BEF0-B79DE19E3C4F}"/>
                </a:ext>
              </a:extLst>
            </p:cNvPr>
            <p:cNvSpPr/>
            <p:nvPr/>
          </p:nvSpPr>
          <p:spPr>
            <a:xfrm flipH="1">
              <a:off x="1070632" y="3573641"/>
              <a:ext cx="252000" cy="468000"/>
            </a:xfrm>
            <a:prstGeom prst="chevron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45" name="群組 344">
            <a:extLst>
              <a:ext uri="{FF2B5EF4-FFF2-40B4-BE49-F238E27FC236}">
                <a16:creationId xmlns:a16="http://schemas.microsoft.com/office/drawing/2014/main" id="{7F1F9B28-1E62-4BAD-ADC5-99CDBB4ADA0B}"/>
              </a:ext>
            </a:extLst>
          </p:cNvPr>
          <p:cNvGrpSpPr/>
          <p:nvPr/>
        </p:nvGrpSpPr>
        <p:grpSpPr>
          <a:xfrm>
            <a:off x="1420070" y="3996961"/>
            <a:ext cx="4765225" cy="618600"/>
            <a:chOff x="6508449" y="3251980"/>
            <a:chExt cx="4765225" cy="618600"/>
          </a:xfrm>
        </p:grpSpPr>
        <p:sp>
          <p:nvSpPr>
            <p:cNvPr id="346" name="Google Shape;1010;p28">
              <a:extLst>
                <a:ext uri="{FF2B5EF4-FFF2-40B4-BE49-F238E27FC236}">
                  <a16:creationId xmlns:a16="http://schemas.microsoft.com/office/drawing/2014/main" id="{C55DAF0D-2C4D-4FE9-AE43-70531391E0C5}"/>
                </a:ext>
              </a:extLst>
            </p:cNvPr>
            <p:cNvSpPr/>
            <p:nvPr/>
          </p:nvSpPr>
          <p:spPr>
            <a:xfrm>
              <a:off x="6953674" y="3291280"/>
              <a:ext cx="4320000" cy="5400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64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ctr"/>
              <a:r>
                <a:rPr lang="zh-TW" altLang="en-US" sz="2800" b="1" dirty="0">
                  <a:solidFill>
                    <a:schemeClr val="dk1"/>
                  </a:solidFill>
                  <a:latin typeface="+mn-ea"/>
                </a:rPr>
                <a:t>修課紀錄</a:t>
              </a:r>
            </a:p>
          </p:txBody>
        </p:sp>
        <p:sp>
          <p:nvSpPr>
            <p:cNvPr id="347" name="Google Shape;1012;p28">
              <a:extLst>
                <a:ext uri="{FF2B5EF4-FFF2-40B4-BE49-F238E27FC236}">
                  <a16:creationId xmlns:a16="http://schemas.microsoft.com/office/drawing/2014/main" id="{C612649B-0FD4-47FA-80D1-D578351DF65A}"/>
                </a:ext>
              </a:extLst>
            </p:cNvPr>
            <p:cNvSpPr/>
            <p:nvPr/>
          </p:nvSpPr>
          <p:spPr>
            <a:xfrm>
              <a:off x="6508449" y="3251980"/>
              <a:ext cx="618600" cy="618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8" name="Google Shape;1061;p28">
              <a:extLst>
                <a:ext uri="{FF2B5EF4-FFF2-40B4-BE49-F238E27FC236}">
                  <a16:creationId xmlns:a16="http://schemas.microsoft.com/office/drawing/2014/main" id="{B9B2C159-92DF-4BA7-ABAE-81A6B090A407}"/>
                </a:ext>
              </a:extLst>
            </p:cNvPr>
            <p:cNvSpPr/>
            <p:nvPr/>
          </p:nvSpPr>
          <p:spPr>
            <a:xfrm>
              <a:off x="6641824" y="3662664"/>
              <a:ext cx="369068" cy="4697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9" name="Google Shape;1062;p28">
              <a:extLst>
                <a:ext uri="{FF2B5EF4-FFF2-40B4-BE49-F238E27FC236}">
                  <a16:creationId xmlns:a16="http://schemas.microsoft.com/office/drawing/2014/main" id="{014ECFB9-C3A6-4045-8EFB-2BDAC39BFF04}"/>
                </a:ext>
              </a:extLst>
            </p:cNvPr>
            <p:cNvSpPr/>
            <p:nvPr/>
          </p:nvSpPr>
          <p:spPr>
            <a:xfrm>
              <a:off x="6664841" y="3420630"/>
              <a:ext cx="322128" cy="21814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5" name="群組 354">
            <a:extLst>
              <a:ext uri="{FF2B5EF4-FFF2-40B4-BE49-F238E27FC236}">
                <a16:creationId xmlns:a16="http://schemas.microsoft.com/office/drawing/2014/main" id="{FBB12FA4-289F-4559-967C-DDAEFF12A560}"/>
              </a:ext>
            </a:extLst>
          </p:cNvPr>
          <p:cNvGrpSpPr/>
          <p:nvPr/>
        </p:nvGrpSpPr>
        <p:grpSpPr>
          <a:xfrm>
            <a:off x="6530421" y="3996961"/>
            <a:ext cx="5125225" cy="618600"/>
            <a:chOff x="785674" y="1298772"/>
            <a:chExt cx="5125225" cy="618600"/>
          </a:xfrm>
        </p:grpSpPr>
        <p:grpSp>
          <p:nvGrpSpPr>
            <p:cNvPr id="356" name="群組 355">
              <a:extLst>
                <a:ext uri="{FF2B5EF4-FFF2-40B4-BE49-F238E27FC236}">
                  <a16:creationId xmlns:a16="http://schemas.microsoft.com/office/drawing/2014/main" id="{109693A6-4032-43F1-A818-606101761496}"/>
                </a:ext>
              </a:extLst>
            </p:cNvPr>
            <p:cNvGrpSpPr/>
            <p:nvPr/>
          </p:nvGrpSpPr>
          <p:grpSpPr>
            <a:xfrm>
              <a:off x="785674" y="1298772"/>
              <a:ext cx="5125225" cy="618600"/>
              <a:chOff x="616999" y="1298772"/>
              <a:chExt cx="5125225" cy="618600"/>
            </a:xfrm>
          </p:grpSpPr>
          <p:sp>
            <p:nvSpPr>
              <p:cNvPr id="365" name="Google Shape;1010;p28">
                <a:extLst>
                  <a:ext uri="{FF2B5EF4-FFF2-40B4-BE49-F238E27FC236}">
                    <a16:creationId xmlns:a16="http://schemas.microsoft.com/office/drawing/2014/main" id="{3D74FA62-EF12-481F-9D88-E6B57189AF25}"/>
                  </a:ext>
                </a:extLst>
              </p:cNvPr>
              <p:cNvSpPr/>
              <p:nvPr/>
            </p:nvSpPr>
            <p:spPr>
              <a:xfrm>
                <a:off x="1062224" y="1338072"/>
                <a:ext cx="4680000" cy="5400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  <a:alpha val="564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zh-TW" altLang="en-US" sz="2800" b="1" dirty="0">
                    <a:solidFill>
                      <a:schemeClr val="dk1"/>
                    </a:solidFill>
                    <a:latin typeface="+mn-ea"/>
                  </a:rPr>
                  <a:t>課程學習成果、多元表現</a:t>
                </a:r>
              </a:p>
            </p:txBody>
          </p:sp>
          <p:sp>
            <p:nvSpPr>
              <p:cNvPr id="366" name="Google Shape;1012;p28">
                <a:extLst>
                  <a:ext uri="{FF2B5EF4-FFF2-40B4-BE49-F238E27FC236}">
                    <a16:creationId xmlns:a16="http://schemas.microsoft.com/office/drawing/2014/main" id="{FD373472-D56B-4ABF-8CB9-2C8562AD2C67}"/>
                  </a:ext>
                </a:extLst>
              </p:cNvPr>
              <p:cNvSpPr/>
              <p:nvPr/>
            </p:nvSpPr>
            <p:spPr>
              <a:xfrm>
                <a:off x="616999" y="1298772"/>
                <a:ext cx="618600" cy="618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7" name="Google Shape;1063;p28">
              <a:extLst>
                <a:ext uri="{FF2B5EF4-FFF2-40B4-BE49-F238E27FC236}">
                  <a16:creationId xmlns:a16="http://schemas.microsoft.com/office/drawing/2014/main" id="{FB86C676-E081-45C4-9C7D-84E364597EFE}"/>
                </a:ext>
              </a:extLst>
            </p:cNvPr>
            <p:cNvGrpSpPr/>
            <p:nvPr/>
          </p:nvGrpSpPr>
          <p:grpSpPr>
            <a:xfrm>
              <a:off x="919144" y="1436507"/>
              <a:ext cx="371814" cy="338690"/>
              <a:chOff x="-40745125" y="3632900"/>
              <a:chExt cx="318225" cy="289875"/>
            </a:xfrm>
          </p:grpSpPr>
          <p:sp>
            <p:nvSpPr>
              <p:cNvPr id="358" name="Google Shape;1064;p28">
                <a:extLst>
                  <a:ext uri="{FF2B5EF4-FFF2-40B4-BE49-F238E27FC236}">
                    <a16:creationId xmlns:a16="http://schemas.microsoft.com/office/drawing/2014/main" id="{D95FD4C9-84BE-4E6A-A026-E24988A97160}"/>
                  </a:ext>
                </a:extLst>
              </p:cNvPr>
              <p:cNvSpPr/>
              <p:nvPr/>
            </p:nvSpPr>
            <p:spPr>
              <a:xfrm>
                <a:off x="-40745125" y="3632900"/>
                <a:ext cx="300125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3309" extrusionOk="0">
                    <a:moveTo>
                      <a:pt x="1671" y="0"/>
                    </a:moveTo>
                    <a:cubicBezTo>
                      <a:pt x="757" y="0"/>
                      <a:pt x="1" y="757"/>
                      <a:pt x="1" y="1670"/>
                    </a:cubicBezTo>
                    <a:cubicBezTo>
                      <a:pt x="1" y="2552"/>
                      <a:pt x="757" y="3308"/>
                      <a:pt x="1671" y="3308"/>
                    </a:cubicBezTo>
                    <a:lnTo>
                      <a:pt x="11469" y="3308"/>
                    </a:lnTo>
                    <a:cubicBezTo>
                      <a:pt x="11815" y="3308"/>
                      <a:pt x="12004" y="2930"/>
                      <a:pt x="11784" y="2647"/>
                    </a:cubicBezTo>
                    <a:cubicBezTo>
                      <a:pt x="11595" y="2363"/>
                      <a:pt x="11469" y="2017"/>
                      <a:pt x="11469" y="1670"/>
                    </a:cubicBezTo>
                    <a:cubicBezTo>
                      <a:pt x="11469" y="1292"/>
                      <a:pt x="11595" y="946"/>
                      <a:pt x="11784" y="662"/>
                    </a:cubicBezTo>
                    <a:cubicBezTo>
                      <a:pt x="11973" y="410"/>
                      <a:pt x="11784" y="0"/>
                      <a:pt x="114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59" name="Google Shape;1065;p28">
                <a:extLst>
                  <a:ext uri="{FF2B5EF4-FFF2-40B4-BE49-F238E27FC236}">
                    <a16:creationId xmlns:a16="http://schemas.microsoft.com/office/drawing/2014/main" id="{47E5DEA9-20BB-467D-ADF7-C4191759CFD0}"/>
                  </a:ext>
                </a:extLst>
              </p:cNvPr>
              <p:cNvSpPr/>
              <p:nvPr/>
            </p:nvSpPr>
            <p:spPr>
              <a:xfrm>
                <a:off x="-40508050" y="3736075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2" y="3309"/>
                    </a:lnTo>
                    <a:lnTo>
                      <a:pt x="85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0" name="Google Shape;1066;p28">
                <a:extLst>
                  <a:ext uri="{FF2B5EF4-FFF2-40B4-BE49-F238E27FC236}">
                    <a16:creationId xmlns:a16="http://schemas.microsoft.com/office/drawing/2014/main" id="{8458CEBA-A0D3-440B-8F00-3330E1C28DE2}"/>
                  </a:ext>
                </a:extLst>
              </p:cNvPr>
              <p:cNvSpPr/>
              <p:nvPr/>
            </p:nvSpPr>
            <p:spPr>
              <a:xfrm>
                <a:off x="-40466300" y="3736875"/>
                <a:ext cx="394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3309" extrusionOk="0">
                    <a:moveTo>
                      <a:pt x="1" y="0"/>
                    </a:moveTo>
                    <a:lnTo>
                      <a:pt x="1" y="3308"/>
                    </a:lnTo>
                    <a:lnTo>
                      <a:pt x="1198" y="3308"/>
                    </a:lnTo>
                    <a:cubicBezTo>
                      <a:pt x="1387" y="3277"/>
                      <a:pt x="1576" y="3088"/>
                      <a:pt x="1576" y="2899"/>
                    </a:cubicBezTo>
                    <a:lnTo>
                      <a:pt x="1576" y="410"/>
                    </a:lnTo>
                    <a:cubicBezTo>
                      <a:pt x="1576" y="158"/>
                      <a:pt x="1387" y="0"/>
                      <a:pt x="11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1" name="Google Shape;1067;p28">
                <a:extLst>
                  <a:ext uri="{FF2B5EF4-FFF2-40B4-BE49-F238E27FC236}">
                    <a16:creationId xmlns:a16="http://schemas.microsoft.com/office/drawing/2014/main" id="{E8BFA84D-EACF-42C0-BAA9-394D029C9A4F}"/>
                  </a:ext>
                </a:extLst>
              </p:cNvPr>
              <p:cNvSpPr/>
              <p:nvPr/>
            </p:nvSpPr>
            <p:spPr>
              <a:xfrm>
                <a:off x="-40723050" y="3736075"/>
                <a:ext cx="1945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3309" extrusionOk="0">
                    <a:moveTo>
                      <a:pt x="441" y="1"/>
                    </a:moveTo>
                    <a:cubicBezTo>
                      <a:pt x="189" y="1"/>
                      <a:pt x="0" y="221"/>
                      <a:pt x="0" y="442"/>
                    </a:cubicBezTo>
                    <a:lnTo>
                      <a:pt x="0" y="2931"/>
                    </a:lnTo>
                    <a:cubicBezTo>
                      <a:pt x="0" y="3151"/>
                      <a:pt x="189" y="3309"/>
                      <a:pt x="441" y="3309"/>
                    </a:cubicBezTo>
                    <a:lnTo>
                      <a:pt x="7782" y="3309"/>
                    </a:lnTo>
                    <a:lnTo>
                      <a:pt x="77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2" name="Google Shape;1068;p28">
                <a:extLst>
                  <a:ext uri="{FF2B5EF4-FFF2-40B4-BE49-F238E27FC236}">
                    <a16:creationId xmlns:a16="http://schemas.microsoft.com/office/drawing/2014/main" id="{6EE52A94-B601-44C6-8E14-702D6019CF5F}"/>
                  </a:ext>
                </a:extLst>
              </p:cNvPr>
              <p:cNvSpPr/>
              <p:nvPr/>
            </p:nvSpPr>
            <p:spPr>
              <a:xfrm>
                <a:off x="-40681325" y="3839250"/>
                <a:ext cx="213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852" h="3309" extrusionOk="0">
                    <a:moveTo>
                      <a:pt x="1" y="1"/>
                    </a:moveTo>
                    <a:lnTo>
                      <a:pt x="1" y="3309"/>
                    </a:lnTo>
                    <a:lnTo>
                      <a:pt x="851" y="3309"/>
                    </a:lnTo>
                    <a:lnTo>
                      <a:pt x="85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3" name="Google Shape;1069;p28">
                <a:extLst>
                  <a:ext uri="{FF2B5EF4-FFF2-40B4-BE49-F238E27FC236}">
                    <a16:creationId xmlns:a16="http://schemas.microsoft.com/office/drawing/2014/main" id="{EAC44D32-150E-4B06-B8FE-1484D4CF56C2}"/>
                  </a:ext>
                </a:extLst>
              </p:cNvPr>
              <p:cNvSpPr/>
              <p:nvPr/>
            </p:nvSpPr>
            <p:spPr>
              <a:xfrm>
                <a:off x="-40639575" y="3840825"/>
                <a:ext cx="190625" cy="81950"/>
              </a:xfrm>
              <a:custGeom>
                <a:avLst/>
                <a:gdLst/>
                <a:ahLst/>
                <a:cxnLst/>
                <a:rect l="l" t="t" r="r" b="b"/>
                <a:pathLst>
                  <a:path w="7625" h="3278" extrusionOk="0">
                    <a:moveTo>
                      <a:pt x="1" y="1"/>
                    </a:moveTo>
                    <a:lnTo>
                      <a:pt x="1" y="3277"/>
                    </a:lnTo>
                    <a:lnTo>
                      <a:pt x="7247" y="3277"/>
                    </a:lnTo>
                    <a:cubicBezTo>
                      <a:pt x="7467" y="3277"/>
                      <a:pt x="7625" y="3057"/>
                      <a:pt x="7625" y="2868"/>
                    </a:cubicBezTo>
                    <a:lnTo>
                      <a:pt x="7625" y="379"/>
                    </a:lnTo>
                    <a:cubicBezTo>
                      <a:pt x="7625" y="158"/>
                      <a:pt x="7436" y="1"/>
                      <a:pt x="7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364" name="Google Shape;1070;p28">
                <a:extLst>
                  <a:ext uri="{FF2B5EF4-FFF2-40B4-BE49-F238E27FC236}">
                    <a16:creationId xmlns:a16="http://schemas.microsoft.com/office/drawing/2014/main" id="{9D2B2A1E-6727-471F-8AE8-E086408DC9AD}"/>
                  </a:ext>
                </a:extLst>
              </p:cNvPr>
              <p:cNvSpPr/>
              <p:nvPr/>
            </p:nvSpPr>
            <p:spPr>
              <a:xfrm>
                <a:off x="-40745125" y="3840050"/>
                <a:ext cx="433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734" h="3309" extrusionOk="0">
                    <a:moveTo>
                      <a:pt x="442" y="0"/>
                    </a:moveTo>
                    <a:cubicBezTo>
                      <a:pt x="190" y="0"/>
                      <a:pt x="1" y="189"/>
                      <a:pt x="1" y="378"/>
                    </a:cubicBezTo>
                    <a:lnTo>
                      <a:pt x="1" y="2867"/>
                    </a:lnTo>
                    <a:cubicBezTo>
                      <a:pt x="1" y="3088"/>
                      <a:pt x="190" y="3308"/>
                      <a:pt x="442" y="3308"/>
                    </a:cubicBezTo>
                    <a:lnTo>
                      <a:pt x="1734" y="3308"/>
                    </a:lnTo>
                    <a:lnTo>
                      <a:pt x="173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367" name="矩形 4">
            <a:extLst>
              <a:ext uri="{FF2B5EF4-FFF2-40B4-BE49-F238E27FC236}">
                <a16:creationId xmlns:a16="http://schemas.microsoft.com/office/drawing/2014/main" id="{0BB0E425-2521-4CBE-9565-52E2CECBB757}"/>
              </a:ext>
            </a:extLst>
          </p:cNvPr>
          <p:cNvSpPr>
            <a:spLocks noChangeArrowheads="1"/>
          </p:cNvSpPr>
          <p:nvPr/>
        </p:nvSpPr>
        <p:spPr bwMode="auto">
          <a:xfrm rot="-120000">
            <a:off x="6386654" y="3095998"/>
            <a:ext cx="4806716" cy="684000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tIns="108000" bIns="36000" anchor="ctr">
            <a:no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TW" altLang="en-US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測試系統開放期間發現資料有誤，請儘速依高中學習歷程資料庫主管權責單位規定辦理更正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478" y="3308028"/>
            <a:ext cx="798576" cy="798576"/>
          </a:xfrm>
          <a:prstGeom prst="rect">
            <a:avLst/>
          </a:prstGeom>
        </p:spPr>
      </p:pic>
      <p:sp>
        <p:nvSpPr>
          <p:cNvPr id="368" name="矩形 367">
            <a:extLst>
              <a:ext uri="{FF2B5EF4-FFF2-40B4-BE49-F238E27FC236}">
                <a16:creationId xmlns:a16="http://schemas.microsoft.com/office/drawing/2014/main" id="{8100AF49-5646-4E27-BD3F-15A0D9F15C54}"/>
              </a:ext>
            </a:extLst>
          </p:cNvPr>
          <p:cNvSpPr/>
          <p:nvPr/>
        </p:nvSpPr>
        <p:spPr>
          <a:xfrm>
            <a:off x="4653280" y="1829826"/>
            <a:ext cx="609600" cy="1342713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93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標題 5">
            <a:extLst>
              <a:ext uri="{FF2B5EF4-FFF2-40B4-BE49-F238E27FC236}">
                <a16:creationId xmlns:a16="http://schemas.microsoft.com/office/drawing/2014/main" id="{5C67188D-2489-460C-A712-0ED746B33093}"/>
              </a:ext>
            </a:extLst>
          </p:cNvPr>
          <p:cNvSpPr txBox="1">
            <a:spLocks/>
          </p:cNvSpPr>
          <p:nvPr/>
        </p:nvSpPr>
        <p:spPr>
          <a:xfrm>
            <a:off x="1922906" y="417854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設定審查項目繳交方式</a:t>
            </a:r>
          </a:p>
        </p:txBody>
      </p:sp>
      <p:sp>
        <p:nvSpPr>
          <p:cNvPr id="98" name="矩形 97">
            <a:extLst>
              <a:ext uri="{FF2B5EF4-FFF2-40B4-BE49-F238E27FC236}">
                <a16:creationId xmlns:a16="http://schemas.microsoft.com/office/drawing/2014/main" id="{4CBBD2DA-5A9C-407C-8784-2A189F85BF4E}"/>
              </a:ext>
            </a:extLst>
          </p:cNvPr>
          <p:cNvSpPr/>
          <p:nvPr/>
        </p:nvSpPr>
        <p:spPr>
          <a:xfrm>
            <a:off x="1508830" y="1354307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9" name="组合 23">
            <a:extLst>
              <a:ext uri="{FF2B5EF4-FFF2-40B4-BE49-F238E27FC236}">
                <a16:creationId xmlns:a16="http://schemas.microsoft.com/office/drawing/2014/main" id="{468E5875-614E-47A6-B496-DD223A642859}"/>
              </a:ext>
            </a:extLst>
          </p:cNvPr>
          <p:cNvGrpSpPr/>
          <p:nvPr/>
        </p:nvGrpSpPr>
        <p:grpSpPr>
          <a:xfrm>
            <a:off x="10354480" y="909826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BE47B2E-E751-4BFF-8567-6C090C0C8451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9AEE413C-36DC-4D46-9EF3-E98974821CE2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440C1E98-E323-47FE-885E-FCB8BD42A942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123" name="圖片 122">
            <a:extLst>
              <a:ext uri="{FF2B5EF4-FFF2-40B4-BE49-F238E27FC236}">
                <a16:creationId xmlns:a16="http://schemas.microsoft.com/office/drawing/2014/main" id="{DC7C91BA-1C60-44EF-8597-FC8CFBE98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319435"/>
            <a:ext cx="8443772" cy="4120711"/>
          </a:xfrm>
          <a:prstGeom prst="rect">
            <a:avLst/>
          </a:prstGeom>
        </p:spPr>
      </p:pic>
      <p:sp>
        <p:nvSpPr>
          <p:cNvPr id="103" name="Google Shape;1574;p34">
            <a:extLst>
              <a:ext uri="{FF2B5EF4-FFF2-40B4-BE49-F238E27FC236}">
                <a16:creationId xmlns:a16="http://schemas.microsoft.com/office/drawing/2014/main" id="{1E9A5598-AA90-4A7D-9431-65935B53AA46}"/>
              </a:ext>
            </a:extLst>
          </p:cNvPr>
          <p:cNvSpPr/>
          <p:nvPr/>
        </p:nvSpPr>
        <p:spPr>
          <a:xfrm>
            <a:off x="1144364" y="700559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0" name="Google Shape;2062;p41">
            <a:extLst>
              <a:ext uri="{FF2B5EF4-FFF2-40B4-BE49-F238E27FC236}">
                <a16:creationId xmlns:a16="http://schemas.microsoft.com/office/drawing/2014/main" id="{07F7DD1E-96E8-486D-8F4B-0149D81DF672}"/>
              </a:ext>
            </a:extLst>
          </p:cNvPr>
          <p:cNvSpPr/>
          <p:nvPr/>
        </p:nvSpPr>
        <p:spPr>
          <a:xfrm>
            <a:off x="1622498" y="1549431"/>
            <a:ext cx="9246332" cy="540000"/>
          </a:xfrm>
          <a:prstGeom prst="homePlate">
            <a:avLst>
              <a:gd name="adj" fmla="val 51019"/>
            </a:avLst>
          </a:prstGeom>
          <a:solidFill>
            <a:srgbClr val="FFC580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8000"/>
            <a:r>
              <a:rPr lang="zh-TW" altLang="en-US" sz="2400" b="1" dirty="0">
                <a:latin typeface="+mn-ea"/>
              </a:rPr>
              <a:t>逐系設定審查項目「課程學習成果」與「多元表現」之繳交方式</a:t>
            </a:r>
          </a:p>
        </p:txBody>
      </p:sp>
      <p:sp>
        <p:nvSpPr>
          <p:cNvPr id="111" name="Google Shape;2064;p41">
            <a:extLst>
              <a:ext uri="{FF2B5EF4-FFF2-40B4-BE49-F238E27FC236}">
                <a16:creationId xmlns:a16="http://schemas.microsoft.com/office/drawing/2014/main" id="{3DCFC75C-0211-49DE-83ED-A5DCD1A4BFC2}"/>
              </a:ext>
            </a:extLst>
          </p:cNvPr>
          <p:cNvSpPr/>
          <p:nvPr/>
        </p:nvSpPr>
        <p:spPr>
          <a:xfrm>
            <a:off x="1452426" y="1401482"/>
            <a:ext cx="540000" cy="540000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152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FF29F7AB-D050-49A9-8CC2-9802BADEF7B9}"/>
              </a:ext>
            </a:extLst>
          </p:cNvPr>
          <p:cNvSpPr/>
          <p:nvPr/>
        </p:nvSpPr>
        <p:spPr>
          <a:xfrm>
            <a:off x="7674676" y="2391435"/>
            <a:ext cx="4080549" cy="390670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5" name="圖片 124">
            <a:extLst>
              <a:ext uri="{FF2B5EF4-FFF2-40B4-BE49-F238E27FC236}">
                <a16:creationId xmlns:a16="http://schemas.microsoft.com/office/drawing/2014/main" id="{AB737B54-4D1D-4D6A-9E2E-94244BBA1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46" y="2089431"/>
            <a:ext cx="4392892" cy="4528185"/>
          </a:xfrm>
          <a:prstGeom prst="rect">
            <a:avLst/>
          </a:prstGeom>
        </p:spPr>
      </p:pic>
      <p:sp>
        <p:nvSpPr>
          <p:cNvPr id="126" name="文字方塊 125">
            <a:extLst>
              <a:ext uri="{FF2B5EF4-FFF2-40B4-BE49-F238E27FC236}">
                <a16:creationId xmlns:a16="http://schemas.microsoft.com/office/drawing/2014/main" id="{6FB826E0-2EB1-437B-A641-0F690DBC9320}"/>
              </a:ext>
            </a:extLst>
          </p:cNvPr>
          <p:cNvSpPr txBox="1"/>
          <p:nvPr/>
        </p:nvSpPr>
        <p:spPr>
          <a:xfrm>
            <a:off x="784105" y="2878638"/>
            <a:ext cx="3852000" cy="34195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spcBef>
                <a:spcPts val="12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「自行上傳</a:t>
            </a:r>
            <a:r>
              <a:rPr lang="en-US" altLang="zh-TW" sz="2200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檔」或「</a:t>
            </a:r>
            <a:br>
              <a:rPr lang="en-US" altLang="zh-TW" sz="2200" dirty="0">
                <a:solidFill>
                  <a:srgbClr val="FF0000"/>
                </a:solidFill>
                <a:latin typeface="+mn-ea"/>
              </a:rPr>
            </a:b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勾選高中學習歷程資料庫」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僅限擇一種繳交方式</a:t>
            </a:r>
            <a:r>
              <a:rPr lang="zh-TW" altLang="en-US" sz="2200" dirty="0">
                <a:solidFill>
                  <a:srgbClr val="FF0000"/>
                </a:solidFill>
                <a:latin typeface="+mn-ea"/>
              </a:rPr>
              <a:t>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+mn-ea"/>
              </a:rPr>
              <a:t>若校系於截止日前尚未完成確認，皆可再次進入設定繳交方式頁面修改。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+mn-ea"/>
              </a:rPr>
              <a:t>高中學習歷程資料庫無資料檔案者，繳交方式一律設定為「自行上傳</a:t>
            </a:r>
            <a:r>
              <a:rPr lang="en-US" altLang="zh-TW" sz="2200" dirty="0">
                <a:latin typeface="+mn-ea"/>
              </a:rPr>
              <a:t>PDF</a:t>
            </a:r>
            <a:r>
              <a:rPr lang="zh-TW" altLang="en-US" sz="2200" dirty="0">
                <a:latin typeface="+mn-ea"/>
              </a:rPr>
              <a:t>檔」。</a:t>
            </a:r>
          </a:p>
          <a:p>
            <a:endParaRPr lang="zh-TW" altLang="en-US" sz="2200" dirty="0"/>
          </a:p>
        </p:txBody>
      </p:sp>
      <p:pic>
        <p:nvPicPr>
          <p:cNvPr id="127" name="圖片 126">
            <a:extLst>
              <a:ext uri="{FF2B5EF4-FFF2-40B4-BE49-F238E27FC236}">
                <a16:creationId xmlns:a16="http://schemas.microsoft.com/office/drawing/2014/main" id="{A84F4CA3-C7F7-4056-894B-64E6252C1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7802" y="1981466"/>
            <a:ext cx="714480" cy="714480"/>
          </a:xfrm>
          <a:prstGeom prst="rect">
            <a:avLst/>
          </a:prstGeom>
        </p:spPr>
      </p:pic>
      <p:sp>
        <p:nvSpPr>
          <p:cNvPr id="128" name="投影片編號版面配置區 1">
            <a:extLst>
              <a:ext uri="{FF2B5EF4-FFF2-40B4-BE49-F238E27FC236}">
                <a16:creationId xmlns:a16="http://schemas.microsoft.com/office/drawing/2014/main" id="{95C4E2CE-AAD1-4D7F-AB03-2D7364B5164F}"/>
              </a:ext>
            </a:extLst>
          </p:cNvPr>
          <p:cNvSpPr txBox="1">
            <a:spLocks/>
          </p:cNvSpPr>
          <p:nvPr/>
        </p:nvSpPr>
        <p:spPr>
          <a:xfrm>
            <a:off x="942994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3FB6C-D1E4-4BB4-A137-CAA02610EDB3}" type="slidenum">
              <a:rPr lang="zh-TW" altLang="en-US" sz="140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6</a:t>
            </a:fld>
            <a:endParaRPr lang="zh-TW" altLang="en-US" sz="140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930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5">
            <a:extLst>
              <a:ext uri="{FF2B5EF4-FFF2-40B4-BE49-F238E27FC236}">
                <a16:creationId xmlns:a16="http://schemas.microsoft.com/office/drawing/2014/main" id="{1BDFB7FD-F6C4-4DC1-9610-C4A90A73BB1C}"/>
              </a:ext>
            </a:extLst>
          </p:cNvPr>
          <p:cNvSpPr txBox="1">
            <a:spLocks/>
          </p:cNvSpPr>
          <p:nvPr/>
        </p:nvSpPr>
        <p:spPr>
          <a:xfrm>
            <a:off x="2034666" y="417854"/>
            <a:ext cx="8531849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逐項完成資料勾選或上傳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9BCC4D2-FCD6-446F-94EE-968562669F37}"/>
              </a:ext>
            </a:extLst>
          </p:cNvPr>
          <p:cNvSpPr/>
          <p:nvPr/>
        </p:nvSpPr>
        <p:spPr>
          <a:xfrm>
            <a:off x="1508830" y="1354307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5" name="组合 23">
            <a:extLst>
              <a:ext uri="{FF2B5EF4-FFF2-40B4-BE49-F238E27FC236}">
                <a16:creationId xmlns:a16="http://schemas.microsoft.com/office/drawing/2014/main" id="{2C8BA256-DCB7-4575-9D13-823179F92555}"/>
              </a:ext>
            </a:extLst>
          </p:cNvPr>
          <p:cNvGrpSpPr/>
          <p:nvPr/>
        </p:nvGrpSpPr>
        <p:grpSpPr>
          <a:xfrm>
            <a:off x="10354480" y="909826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1E37186-152B-4DE0-BC4A-866C7B67484B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1EEA297-85F0-40C8-8B21-FE3BAD3BDD4F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B8371BB-F4F5-40F2-845F-E29C04CDA73B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9" name="Google Shape;1574;p34">
            <a:extLst>
              <a:ext uri="{FF2B5EF4-FFF2-40B4-BE49-F238E27FC236}">
                <a16:creationId xmlns:a16="http://schemas.microsoft.com/office/drawing/2014/main" id="{393F5C8E-F6F6-40CC-8FB8-CE6F8965C78A}"/>
              </a:ext>
            </a:extLst>
          </p:cNvPr>
          <p:cNvSpPr/>
          <p:nvPr/>
        </p:nvSpPr>
        <p:spPr>
          <a:xfrm>
            <a:off x="1144364" y="700559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" name="燕尾形 3">
            <a:extLst>
              <a:ext uri="{FF2B5EF4-FFF2-40B4-BE49-F238E27FC236}">
                <a16:creationId xmlns:a16="http://schemas.microsoft.com/office/drawing/2014/main" id="{1B78362F-FBA6-4484-8C44-F6AA90752A92}"/>
              </a:ext>
            </a:extLst>
          </p:cNvPr>
          <p:cNvSpPr/>
          <p:nvPr/>
        </p:nvSpPr>
        <p:spPr>
          <a:xfrm>
            <a:off x="909597" y="4103642"/>
            <a:ext cx="2160000" cy="522515"/>
          </a:xfrm>
          <a:prstGeom prst="chevron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修課紀錄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" name="燕尾形 4">
            <a:extLst>
              <a:ext uri="{FF2B5EF4-FFF2-40B4-BE49-F238E27FC236}">
                <a16:creationId xmlns:a16="http://schemas.microsoft.com/office/drawing/2014/main" id="{7B8D9EAC-7F65-40A5-BFBE-721A74E5A78F}"/>
              </a:ext>
            </a:extLst>
          </p:cNvPr>
          <p:cNvSpPr/>
          <p:nvPr/>
        </p:nvSpPr>
        <p:spPr>
          <a:xfrm>
            <a:off x="3026394" y="4103642"/>
            <a:ext cx="2160000" cy="522515"/>
          </a:xfrm>
          <a:prstGeom prst="chevron">
            <a:avLst/>
          </a:prstGeom>
          <a:solidFill>
            <a:srgbClr val="07A39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0"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課程學習成果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2" name="燕尾形 5">
            <a:extLst>
              <a:ext uri="{FF2B5EF4-FFF2-40B4-BE49-F238E27FC236}">
                <a16:creationId xmlns:a16="http://schemas.microsoft.com/office/drawing/2014/main" id="{82C9879D-16A9-4835-A6F0-CDB4A22C09FA}"/>
              </a:ext>
            </a:extLst>
          </p:cNvPr>
          <p:cNvSpPr/>
          <p:nvPr/>
        </p:nvSpPr>
        <p:spPr>
          <a:xfrm>
            <a:off x="5143191" y="4103642"/>
            <a:ext cx="2160000" cy="522515"/>
          </a:xfrm>
          <a:prstGeom prst="chevron">
            <a:avLst/>
          </a:prstGeom>
          <a:solidFill>
            <a:schemeClr val="accent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多元表現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3" name="燕尾形 6">
            <a:extLst>
              <a:ext uri="{FF2B5EF4-FFF2-40B4-BE49-F238E27FC236}">
                <a16:creationId xmlns:a16="http://schemas.microsoft.com/office/drawing/2014/main" id="{306BE913-B2FC-4C67-B88B-E3AD3F3E0E15}"/>
              </a:ext>
            </a:extLst>
          </p:cNvPr>
          <p:cNvSpPr/>
          <p:nvPr/>
        </p:nvSpPr>
        <p:spPr>
          <a:xfrm>
            <a:off x="7259988" y="4103642"/>
            <a:ext cx="2160000" cy="522515"/>
          </a:xfrm>
          <a:prstGeom prst="chevron">
            <a:avLst/>
          </a:prstGeom>
          <a:solidFill>
            <a:srgbClr val="FBA2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學習歷程自述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燕尾形 5">
            <a:extLst>
              <a:ext uri="{FF2B5EF4-FFF2-40B4-BE49-F238E27FC236}">
                <a16:creationId xmlns:a16="http://schemas.microsoft.com/office/drawing/2014/main" id="{A3F8670F-DC7D-4563-80AB-9F0FDFA867B5}"/>
              </a:ext>
            </a:extLst>
          </p:cNvPr>
          <p:cNvSpPr/>
          <p:nvPr/>
        </p:nvSpPr>
        <p:spPr>
          <a:xfrm>
            <a:off x="9376786" y="4103642"/>
            <a:ext cx="2160000" cy="522515"/>
          </a:xfrm>
          <a:prstGeom prst="chevron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000" b="1" dirty="0">
                <a:solidFill>
                  <a:schemeClr val="bg1"/>
                </a:solidFill>
                <a:latin typeface="+mn-ea"/>
              </a:rPr>
              <a:t>其他</a:t>
            </a:r>
            <a:endParaRPr kumimoji="1" lang="zh-CN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D4143A87-D0C7-400B-B3A2-DBFB1D23CBEF}"/>
              </a:ext>
            </a:extLst>
          </p:cNvPr>
          <p:cNvSpPr txBox="1"/>
          <p:nvPr/>
        </p:nvSpPr>
        <p:spPr>
          <a:xfrm>
            <a:off x="1053823" y="4708443"/>
            <a:ext cx="1728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應屆生</a:t>
            </a:r>
            <a:r>
              <a:rPr lang="zh-TW" altLang="en-US" dirty="0">
                <a:latin typeface="+mn-ea"/>
              </a:rPr>
              <a:t>由高中學習歷程資料庫提供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五個學期成績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3FE53397-068B-4DDC-99AC-3965B9191053}"/>
              </a:ext>
            </a:extLst>
          </p:cNvPr>
          <p:cNvSpPr txBox="1"/>
          <p:nvPr/>
        </p:nvSpPr>
        <p:spPr>
          <a:xfrm>
            <a:off x="3175338" y="4708443"/>
            <a:ext cx="1908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依校系要求內容或其他課程學習成果提供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3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F3CB4F15-B3C0-4E9E-8241-D37194C2C2D1}"/>
              </a:ext>
            </a:extLst>
          </p:cNvPr>
          <p:cNvSpPr txBox="1"/>
          <p:nvPr/>
        </p:nvSpPr>
        <p:spPr>
          <a:xfrm>
            <a:off x="5357981" y="4708443"/>
            <a:ext cx="1674351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依校系要求內容或其他多元表現提供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至多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件</a:t>
            </a:r>
            <a:endParaRPr lang="en-US" altLang="zh-TW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0DEE475C-AEC4-4F39-8DCA-B9CED4F0D445}"/>
              </a:ext>
            </a:extLst>
          </p:cNvPr>
          <p:cNvSpPr txBox="1"/>
          <p:nvPr/>
        </p:nvSpPr>
        <p:spPr>
          <a:xfrm>
            <a:off x="7434991" y="4708443"/>
            <a:ext cx="1692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依校系要求內容自行製作成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一個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上傳</a:t>
            </a:r>
            <a:endParaRPr lang="en-US" altLang="zh-TW" dirty="0">
              <a:latin typeface="+mn-ea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11B53CDA-C2BC-4CEF-AB75-F0FC65DE592E}"/>
              </a:ext>
            </a:extLst>
          </p:cNvPr>
          <p:cNvSpPr txBox="1"/>
          <p:nvPr/>
        </p:nvSpPr>
        <p:spPr>
          <a:xfrm>
            <a:off x="9593656" y="4708443"/>
            <a:ext cx="1692000" cy="9000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36000" rIns="36000" anchor="ctr">
            <a:noAutofit/>
          </a:bodyPr>
          <a:lstStyle/>
          <a:p>
            <a:pPr marL="0" lvl="2">
              <a:buClr>
                <a:srgbClr val="B098BF"/>
              </a:buClr>
            </a:pPr>
            <a:r>
              <a:rPr lang="zh-TW" altLang="en-US" dirty="0">
                <a:latin typeface="+mn-ea"/>
              </a:rPr>
              <a:t>依校系要求內容自行製作成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一個</a:t>
            </a:r>
            <a:r>
              <a:rPr lang="en-US" altLang="zh-TW" b="1" dirty="0">
                <a:solidFill>
                  <a:srgbClr val="FF0000"/>
                </a:solidFill>
                <a:latin typeface="+mn-ea"/>
              </a:rPr>
              <a:t>PDF</a:t>
            </a:r>
            <a:r>
              <a:rPr lang="zh-TW" altLang="en-US" b="1" dirty="0">
                <a:solidFill>
                  <a:srgbClr val="FF0000"/>
                </a:solidFill>
                <a:latin typeface="+mn-ea"/>
              </a:rPr>
              <a:t>檔案</a:t>
            </a:r>
            <a:r>
              <a:rPr lang="zh-TW" altLang="en-US" dirty="0">
                <a:latin typeface="+mn-ea"/>
              </a:rPr>
              <a:t>上傳</a:t>
            </a:r>
            <a:endParaRPr lang="en-US" altLang="zh-TW" dirty="0">
              <a:latin typeface="+mn-ea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63090B9-C3AD-44B3-8268-E84C605F5731}"/>
              </a:ext>
            </a:extLst>
          </p:cNvPr>
          <p:cNvSpPr txBox="1"/>
          <p:nvPr/>
        </p:nvSpPr>
        <p:spPr>
          <a:xfrm>
            <a:off x="5357981" y="5678242"/>
            <a:ext cx="2450802" cy="64800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另須製作一個多元表現綜整心得</a:t>
            </a:r>
            <a:r>
              <a:rPr lang="en-US" altLang="zh-TW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PDF</a:t>
            </a:r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檔案上傳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21" name="圖片 20">
            <a:extLst>
              <a:ext uri="{FF2B5EF4-FFF2-40B4-BE49-F238E27FC236}">
                <a16:creationId xmlns:a16="http://schemas.microsoft.com/office/drawing/2014/main" id="{31A5F299-0AFB-46C5-92B7-A0F0193C0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045" y="5952838"/>
            <a:ext cx="562946" cy="562946"/>
          </a:xfrm>
          <a:prstGeom prst="rect">
            <a:avLst/>
          </a:prstGeom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7C675710-31BD-45BF-B428-70A219697D63}"/>
              </a:ext>
            </a:extLst>
          </p:cNvPr>
          <p:cNvSpPr txBox="1"/>
          <p:nvPr/>
        </p:nvSpPr>
        <p:spPr>
          <a:xfrm>
            <a:off x="935784" y="5678242"/>
            <a:ext cx="1763393" cy="648000"/>
          </a:xfrm>
          <a:prstGeom prst="rect">
            <a:avLst/>
          </a:prstGeom>
          <a:solidFill>
            <a:srgbClr val="FF33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2000" rIns="72000" anchor="ctr">
            <a:no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其餘考生由本人自行上傳</a:t>
            </a:r>
            <a:endParaRPr lang="ko-KR" altLang="en-US" b="1" dirty="0">
              <a:solidFill>
                <a:schemeClr val="bg1"/>
              </a:solidFill>
              <a:latin typeface="+mn-ea"/>
              <a:cs typeface="Arial" pitchFamily="34" charset="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595611C5-C01E-4B45-9E36-4B73CDDF0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431" y="5952838"/>
            <a:ext cx="562946" cy="562946"/>
          </a:xfrm>
          <a:prstGeom prst="rect">
            <a:avLst/>
          </a:prstGeom>
        </p:spPr>
      </p:pic>
      <p:pic>
        <p:nvPicPr>
          <p:cNvPr id="25" name="圖片 24">
            <a:extLst>
              <a:ext uri="{FF2B5EF4-FFF2-40B4-BE49-F238E27FC236}">
                <a16:creationId xmlns:a16="http://schemas.microsoft.com/office/drawing/2014/main" id="{9B3696FC-B1FB-40EE-91B7-A72D405ADB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"/>
          <a:stretch/>
        </p:blipFill>
        <p:spPr>
          <a:xfrm>
            <a:off x="1508830" y="1558311"/>
            <a:ext cx="9360000" cy="23910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51" name="投影片編號版面配置區 1">
            <a:extLst>
              <a:ext uri="{FF2B5EF4-FFF2-40B4-BE49-F238E27FC236}">
                <a16:creationId xmlns:a16="http://schemas.microsoft.com/office/drawing/2014/main" id="{134AA325-C68E-4323-AC50-76B8C1A0D126}"/>
              </a:ext>
            </a:extLst>
          </p:cNvPr>
          <p:cNvSpPr txBox="1">
            <a:spLocks/>
          </p:cNvSpPr>
          <p:nvPr/>
        </p:nvSpPr>
        <p:spPr>
          <a:xfrm>
            <a:off x="9429946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1F3FB6C-D1E4-4BB4-A137-CAA02610EDB3}" type="slidenum">
              <a:rPr lang="zh-TW" altLang="en-US" sz="140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pPr/>
              <a:t>7</a:t>
            </a:fld>
            <a:endParaRPr lang="zh-TW" altLang="en-US" sz="140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852" name="组合 2">
            <a:extLst>
              <a:ext uri="{FF2B5EF4-FFF2-40B4-BE49-F238E27FC236}">
                <a16:creationId xmlns:a16="http://schemas.microsoft.com/office/drawing/2014/main" id="{DA60C866-9073-40DE-8DE3-5BB3B31B687F}"/>
              </a:ext>
            </a:extLst>
          </p:cNvPr>
          <p:cNvGrpSpPr>
            <a:grpSpLocks noChangeAspect="1"/>
          </p:cNvGrpSpPr>
          <p:nvPr/>
        </p:nvGrpSpPr>
        <p:grpSpPr>
          <a:xfrm>
            <a:off x="9107747" y="5745418"/>
            <a:ext cx="2478196" cy="977785"/>
            <a:chOff x="1966786" y="530112"/>
            <a:chExt cx="5199698" cy="2363788"/>
          </a:xfrm>
        </p:grpSpPr>
        <p:sp>
          <p:nvSpPr>
            <p:cNvPr id="853" name="Rectangle 9">
              <a:extLst>
                <a:ext uri="{FF2B5EF4-FFF2-40B4-BE49-F238E27FC236}">
                  <a16:creationId xmlns:a16="http://schemas.microsoft.com/office/drawing/2014/main" id="{0A50FF15-EEEC-4FF6-8ACD-9012808A3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486" y="693625"/>
              <a:ext cx="2320925" cy="163512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4" name="Rectangle 10">
              <a:extLst>
                <a:ext uri="{FF2B5EF4-FFF2-40B4-BE49-F238E27FC236}">
                  <a16:creationId xmlns:a16="http://schemas.microsoft.com/office/drawing/2014/main" id="{0806EC4F-5680-41BB-9C97-221F0FEDA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373" y="796812"/>
              <a:ext cx="2089150" cy="1336675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5" name="Freeform 11">
              <a:extLst>
                <a:ext uri="{FF2B5EF4-FFF2-40B4-BE49-F238E27FC236}">
                  <a16:creationId xmlns:a16="http://schemas.microsoft.com/office/drawing/2014/main" id="{34DDC1F2-2A63-4CF9-859B-03221530EB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4086" y="530112"/>
              <a:ext cx="2625725" cy="1895475"/>
            </a:xfrm>
            <a:custGeom>
              <a:avLst/>
              <a:gdLst>
                <a:gd name="T0" fmla="*/ 397 w 432"/>
                <a:gd name="T1" fmla="*/ 0 h 312"/>
                <a:gd name="T2" fmla="*/ 33 w 432"/>
                <a:gd name="T3" fmla="*/ 0 h 312"/>
                <a:gd name="T4" fmla="*/ 0 w 432"/>
                <a:gd name="T5" fmla="*/ 35 h 312"/>
                <a:gd name="T6" fmla="*/ 0 w 432"/>
                <a:gd name="T7" fmla="*/ 276 h 312"/>
                <a:gd name="T8" fmla="*/ 33 w 432"/>
                <a:gd name="T9" fmla="*/ 312 h 312"/>
                <a:gd name="T10" fmla="*/ 397 w 432"/>
                <a:gd name="T11" fmla="*/ 312 h 312"/>
                <a:gd name="T12" fmla="*/ 432 w 432"/>
                <a:gd name="T13" fmla="*/ 276 h 312"/>
                <a:gd name="T14" fmla="*/ 432 w 432"/>
                <a:gd name="T15" fmla="*/ 35 h 312"/>
                <a:gd name="T16" fmla="*/ 397 w 432"/>
                <a:gd name="T17" fmla="*/ 0 h 312"/>
                <a:gd name="T18" fmla="*/ 408 w 432"/>
                <a:gd name="T19" fmla="*/ 284 h 312"/>
                <a:gd name="T20" fmla="*/ 24 w 432"/>
                <a:gd name="T21" fmla="*/ 284 h 312"/>
                <a:gd name="T22" fmla="*/ 24 w 432"/>
                <a:gd name="T23" fmla="*/ 28 h 312"/>
                <a:gd name="T24" fmla="*/ 408 w 432"/>
                <a:gd name="T25" fmla="*/ 28 h 312"/>
                <a:gd name="T26" fmla="*/ 408 w 432"/>
                <a:gd name="T27" fmla="*/ 28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2" h="312">
                  <a:moveTo>
                    <a:pt x="397" y="0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95"/>
                    <a:pt x="15" y="312"/>
                    <a:pt x="33" y="312"/>
                  </a:cubicBezTo>
                  <a:cubicBezTo>
                    <a:pt x="397" y="312"/>
                    <a:pt x="397" y="312"/>
                    <a:pt x="397" y="312"/>
                  </a:cubicBezTo>
                  <a:cubicBezTo>
                    <a:pt x="416" y="312"/>
                    <a:pt x="432" y="295"/>
                    <a:pt x="432" y="276"/>
                  </a:cubicBezTo>
                  <a:cubicBezTo>
                    <a:pt x="432" y="35"/>
                    <a:pt x="432" y="35"/>
                    <a:pt x="432" y="35"/>
                  </a:cubicBezTo>
                  <a:cubicBezTo>
                    <a:pt x="432" y="16"/>
                    <a:pt x="416" y="0"/>
                    <a:pt x="397" y="0"/>
                  </a:cubicBezTo>
                  <a:close/>
                  <a:moveTo>
                    <a:pt x="408" y="284"/>
                  </a:moveTo>
                  <a:cubicBezTo>
                    <a:pt x="24" y="284"/>
                    <a:pt x="24" y="284"/>
                    <a:pt x="24" y="28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408" y="28"/>
                    <a:pt x="408" y="28"/>
                    <a:pt x="408" y="28"/>
                  </a:cubicBezTo>
                  <a:lnTo>
                    <a:pt x="408" y="284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6" name="Freeform 12">
              <a:extLst>
                <a:ext uri="{FF2B5EF4-FFF2-40B4-BE49-F238E27FC236}">
                  <a16:creationId xmlns:a16="http://schemas.microsoft.com/office/drawing/2014/main" id="{F52905DC-09D3-4169-A745-199850051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123" y="2546237"/>
              <a:ext cx="1257300" cy="322262"/>
            </a:xfrm>
            <a:custGeom>
              <a:avLst/>
              <a:gdLst>
                <a:gd name="T0" fmla="*/ 163 w 207"/>
                <a:gd name="T1" fmla="*/ 35 h 53"/>
                <a:gd name="T2" fmla="*/ 207 w 207"/>
                <a:gd name="T3" fmla="*/ 35 h 53"/>
                <a:gd name="T4" fmla="*/ 207 w 207"/>
                <a:gd name="T5" fmla="*/ 53 h 53"/>
                <a:gd name="T6" fmla="*/ 0 w 207"/>
                <a:gd name="T7" fmla="*/ 53 h 53"/>
                <a:gd name="T8" fmla="*/ 0 w 207"/>
                <a:gd name="T9" fmla="*/ 35 h 53"/>
                <a:gd name="T10" fmla="*/ 44 w 207"/>
                <a:gd name="T11" fmla="*/ 35 h 53"/>
                <a:gd name="T12" fmla="*/ 58 w 207"/>
                <a:gd name="T13" fmla="*/ 11 h 53"/>
                <a:gd name="T14" fmla="*/ 66 w 207"/>
                <a:gd name="T15" fmla="*/ 0 h 53"/>
                <a:gd name="T16" fmla="*/ 104 w 207"/>
                <a:gd name="T17" fmla="*/ 0 h 53"/>
                <a:gd name="T18" fmla="*/ 141 w 207"/>
                <a:gd name="T19" fmla="*/ 0 h 53"/>
                <a:gd name="T20" fmla="*/ 149 w 207"/>
                <a:gd name="T21" fmla="*/ 11 h 53"/>
                <a:gd name="T22" fmla="*/ 163 w 207"/>
                <a:gd name="T23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53">
                  <a:moveTo>
                    <a:pt x="163" y="35"/>
                  </a:moveTo>
                  <a:cubicBezTo>
                    <a:pt x="207" y="35"/>
                    <a:pt x="207" y="35"/>
                    <a:pt x="207" y="35"/>
                  </a:cubicBezTo>
                  <a:cubicBezTo>
                    <a:pt x="207" y="53"/>
                    <a:pt x="207" y="53"/>
                    <a:pt x="20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8" y="31"/>
                    <a:pt x="53" y="24"/>
                    <a:pt x="58" y="11"/>
                  </a:cubicBezTo>
                  <a:cubicBezTo>
                    <a:pt x="58" y="11"/>
                    <a:pt x="61" y="1"/>
                    <a:pt x="66" y="0"/>
                  </a:cubicBezTo>
                  <a:cubicBezTo>
                    <a:pt x="69" y="0"/>
                    <a:pt x="86" y="0"/>
                    <a:pt x="104" y="0"/>
                  </a:cubicBezTo>
                  <a:cubicBezTo>
                    <a:pt x="121" y="0"/>
                    <a:pt x="138" y="0"/>
                    <a:pt x="141" y="0"/>
                  </a:cubicBezTo>
                  <a:cubicBezTo>
                    <a:pt x="146" y="1"/>
                    <a:pt x="149" y="11"/>
                    <a:pt x="149" y="11"/>
                  </a:cubicBezTo>
                  <a:cubicBezTo>
                    <a:pt x="154" y="24"/>
                    <a:pt x="159" y="31"/>
                    <a:pt x="163" y="35"/>
                  </a:cubicBezTo>
                  <a:close/>
                </a:path>
              </a:pathLst>
            </a:cu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7" name="Freeform 13">
              <a:extLst>
                <a:ext uri="{FF2B5EF4-FFF2-40B4-BE49-F238E27FC236}">
                  <a16:creationId xmlns:a16="http://schemas.microsoft.com/office/drawing/2014/main" id="{53E50701-1224-4941-8A1C-B62789861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198" y="2546237"/>
              <a:ext cx="784225" cy="322262"/>
            </a:xfrm>
            <a:custGeom>
              <a:avLst/>
              <a:gdLst>
                <a:gd name="T0" fmla="*/ 85 w 129"/>
                <a:gd name="T1" fmla="*/ 35 h 53"/>
                <a:gd name="T2" fmla="*/ 71 w 129"/>
                <a:gd name="T3" fmla="*/ 11 h 53"/>
                <a:gd name="T4" fmla="*/ 63 w 129"/>
                <a:gd name="T5" fmla="*/ 0 h 53"/>
                <a:gd name="T6" fmla="*/ 26 w 129"/>
                <a:gd name="T7" fmla="*/ 0 h 53"/>
                <a:gd name="T8" fmla="*/ 0 w 129"/>
                <a:gd name="T9" fmla="*/ 0 h 53"/>
                <a:gd name="T10" fmla="*/ 59 w 129"/>
                <a:gd name="T11" fmla="*/ 53 h 53"/>
                <a:gd name="T12" fmla="*/ 129 w 129"/>
                <a:gd name="T13" fmla="*/ 53 h 53"/>
                <a:gd name="T14" fmla="*/ 129 w 129"/>
                <a:gd name="T15" fmla="*/ 35 h 53"/>
                <a:gd name="T16" fmla="*/ 85 w 129"/>
                <a:gd name="T17" fmla="*/ 3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53">
                  <a:moveTo>
                    <a:pt x="85" y="35"/>
                  </a:moveTo>
                  <a:cubicBezTo>
                    <a:pt x="81" y="31"/>
                    <a:pt x="76" y="24"/>
                    <a:pt x="71" y="11"/>
                  </a:cubicBezTo>
                  <a:cubicBezTo>
                    <a:pt x="71" y="11"/>
                    <a:pt x="68" y="1"/>
                    <a:pt x="63" y="0"/>
                  </a:cubicBezTo>
                  <a:cubicBezTo>
                    <a:pt x="60" y="0"/>
                    <a:pt x="43" y="0"/>
                    <a:pt x="26" y="0"/>
                  </a:cubicBezTo>
                  <a:cubicBezTo>
                    <a:pt x="16" y="0"/>
                    <a:pt x="7" y="0"/>
                    <a:pt x="0" y="0"/>
                  </a:cubicBezTo>
                  <a:cubicBezTo>
                    <a:pt x="21" y="15"/>
                    <a:pt x="41" y="33"/>
                    <a:pt x="59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9" y="35"/>
                    <a:pt x="129" y="35"/>
                    <a:pt x="129" y="35"/>
                  </a:cubicBezTo>
                  <a:lnTo>
                    <a:pt x="85" y="35"/>
                  </a:lnTo>
                  <a:close/>
                </a:path>
              </a:pathLst>
            </a:cu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8" name="Rectangle 14">
              <a:extLst>
                <a:ext uri="{FF2B5EF4-FFF2-40B4-BE49-F238E27FC236}">
                  <a16:creationId xmlns:a16="http://schemas.microsoft.com/office/drawing/2014/main" id="{BC387178-6FFE-4586-B90D-7929CC4D70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373" y="796812"/>
              <a:ext cx="728663" cy="26670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59" name="Rectangle 15">
              <a:extLst>
                <a:ext uri="{FF2B5EF4-FFF2-40B4-BE49-F238E27FC236}">
                  <a16:creationId xmlns:a16="http://schemas.microsoft.com/office/drawing/2014/main" id="{E5D323D1-C6F9-4CA0-9C8D-D4354DF81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373" y="1063512"/>
              <a:ext cx="728663" cy="1069975"/>
            </a:xfrm>
            <a:prstGeom prst="rect">
              <a:avLst/>
            </a:prstGeom>
            <a:solidFill>
              <a:srgbClr val="3C4F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0" name="Rectangle 16">
              <a:extLst>
                <a:ext uri="{FF2B5EF4-FFF2-40B4-BE49-F238E27FC236}">
                  <a16:creationId xmlns:a16="http://schemas.microsoft.com/office/drawing/2014/main" id="{E0987956-1614-44D5-8950-30DBB03E3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023" y="1185750"/>
              <a:ext cx="485775" cy="219075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1" name="Rectangle 17">
              <a:extLst>
                <a:ext uri="{FF2B5EF4-FFF2-40B4-BE49-F238E27FC236}">
                  <a16:creationId xmlns:a16="http://schemas.microsoft.com/office/drawing/2014/main" id="{6DA2DAC6-60C8-4442-BF26-57DCCAAA4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023" y="1550875"/>
              <a:ext cx="485775" cy="217487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2" name="Rectangle 18">
              <a:extLst>
                <a:ext uri="{FF2B5EF4-FFF2-40B4-BE49-F238E27FC236}">
                  <a16:creationId xmlns:a16="http://schemas.microsoft.com/office/drawing/2014/main" id="{A80815DD-6BAE-47A8-ABFE-5709290BEC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3023" y="1890600"/>
              <a:ext cx="485775" cy="122237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3" name="Rectangle 19">
              <a:extLst>
                <a:ext uri="{FF2B5EF4-FFF2-40B4-BE49-F238E27FC236}">
                  <a16:creationId xmlns:a16="http://schemas.microsoft.com/office/drawing/2014/main" id="{777181A2-81ED-43A3-ACB3-3707BCAB8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136" y="1088912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C543"/>
                </a:solidFill>
                <a:latin typeface="+mn-ea"/>
              </a:endParaRPr>
            </a:p>
          </p:txBody>
        </p:sp>
        <p:sp>
          <p:nvSpPr>
            <p:cNvPr id="864" name="Rectangle 20">
              <a:extLst>
                <a:ext uri="{FF2B5EF4-FFF2-40B4-BE49-F238E27FC236}">
                  <a16:creationId xmlns:a16="http://schemas.microsoft.com/office/drawing/2014/main" id="{48B50A8E-3C74-44A2-9676-26CE98B6F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136" y="1282587"/>
              <a:ext cx="898525" cy="73025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5" name="Rectangle 21">
              <a:extLst>
                <a:ext uri="{FF2B5EF4-FFF2-40B4-BE49-F238E27FC236}">
                  <a16:creationId xmlns:a16="http://schemas.microsoft.com/office/drawing/2014/main" id="{A144096F-A488-432F-80D2-C87E0C754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136" y="1477850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6" name="Rectangle 22">
              <a:extLst>
                <a:ext uri="{FF2B5EF4-FFF2-40B4-BE49-F238E27FC236}">
                  <a16:creationId xmlns:a16="http://schemas.microsoft.com/office/drawing/2014/main" id="{3AA67F82-CBF7-4FC6-B4B3-F8894DB5D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136" y="1671525"/>
              <a:ext cx="898525" cy="73025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7" name="Rectangle 23">
              <a:extLst>
                <a:ext uri="{FF2B5EF4-FFF2-40B4-BE49-F238E27FC236}">
                  <a16:creationId xmlns:a16="http://schemas.microsoft.com/office/drawing/2014/main" id="{A6883AD1-EE5D-495B-9097-12328AE0D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136" y="1866787"/>
              <a:ext cx="898525" cy="73025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C000"/>
                </a:solidFill>
                <a:latin typeface="+mn-ea"/>
              </a:endParaRPr>
            </a:p>
          </p:txBody>
        </p:sp>
        <p:sp>
          <p:nvSpPr>
            <p:cNvPr id="868" name="Rectangle 25">
              <a:extLst>
                <a:ext uri="{FF2B5EF4-FFF2-40B4-BE49-F238E27FC236}">
                  <a16:creationId xmlns:a16="http://schemas.microsoft.com/office/drawing/2014/main" id="{867D7DF9-8D09-4C91-A5BB-0E19F64A1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6786" y="2747850"/>
              <a:ext cx="231775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69" name="Rectangle 26">
              <a:extLst>
                <a:ext uri="{FF2B5EF4-FFF2-40B4-BE49-F238E27FC236}">
                  <a16:creationId xmlns:a16="http://schemas.microsoft.com/office/drawing/2014/main" id="{86221C6B-A449-4517-8D39-15AE4128C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561" y="2473212"/>
              <a:ext cx="223838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0" name="Rectangle 27">
              <a:extLst>
                <a:ext uri="{FF2B5EF4-FFF2-40B4-BE49-F238E27FC236}">
                  <a16:creationId xmlns:a16="http://schemas.microsoft.com/office/drawing/2014/main" id="{889EDB64-4B6C-42AB-876D-CB12C9412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2398" y="2060462"/>
              <a:ext cx="231775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1" name="Rectangle 28">
              <a:extLst>
                <a:ext uri="{FF2B5EF4-FFF2-40B4-BE49-F238E27FC236}">
                  <a16:creationId xmlns:a16="http://schemas.microsoft.com/office/drawing/2014/main" id="{C04380BF-3E56-4111-BD8D-3C56F41D6F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173" y="1763600"/>
              <a:ext cx="230188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2" name="Rectangle 29">
              <a:extLst>
                <a:ext uri="{FF2B5EF4-FFF2-40B4-BE49-F238E27FC236}">
                  <a16:creationId xmlns:a16="http://schemas.microsoft.com/office/drawing/2014/main" id="{475E2378-5B5F-4C8F-8092-60316BD5C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361" y="2406537"/>
              <a:ext cx="225425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3" name="Rectangle 30">
              <a:extLst>
                <a:ext uri="{FF2B5EF4-FFF2-40B4-BE49-F238E27FC236}">
                  <a16:creationId xmlns:a16="http://schemas.microsoft.com/office/drawing/2014/main" id="{CD6180CA-57E3-4C19-8454-B967C63EA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786" y="2692287"/>
              <a:ext cx="230188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4" name="Rectangle 32">
              <a:extLst>
                <a:ext uri="{FF2B5EF4-FFF2-40B4-BE49-F238E27FC236}">
                  <a16:creationId xmlns:a16="http://schemas.microsoft.com/office/drawing/2014/main" id="{1A71E7A8-FDBD-451A-A6BD-570E90CDD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2646" y="2747850"/>
              <a:ext cx="223838" cy="146050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5" name="Rectangle 33">
              <a:extLst>
                <a:ext uri="{FF2B5EF4-FFF2-40B4-BE49-F238E27FC236}">
                  <a16:creationId xmlns:a16="http://schemas.microsoft.com/office/drawing/2014/main" id="{24E16AAA-9853-4750-8409-7B0C59D3C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0871" y="2473212"/>
              <a:ext cx="231775" cy="420687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6" name="Rectangle 34">
              <a:extLst>
                <a:ext uri="{FF2B5EF4-FFF2-40B4-BE49-F238E27FC236}">
                  <a16:creationId xmlns:a16="http://schemas.microsoft.com/office/drawing/2014/main" id="{54294858-D514-4FE9-B7BC-0983D0568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683" y="2060462"/>
              <a:ext cx="230188" cy="833437"/>
            </a:xfrm>
            <a:prstGeom prst="rect">
              <a:avLst/>
            </a:prstGeom>
            <a:solidFill>
              <a:srgbClr val="464F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7" name="Rectangle 35">
              <a:extLst>
                <a:ext uri="{FF2B5EF4-FFF2-40B4-BE49-F238E27FC236}">
                  <a16:creationId xmlns:a16="http://schemas.microsoft.com/office/drawing/2014/main" id="{36CD37A0-E3C6-4D17-9A60-712E450DB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5258" y="1763600"/>
              <a:ext cx="225425" cy="1130300"/>
            </a:xfrm>
            <a:prstGeom prst="rect">
              <a:avLst/>
            </a:prstGeom>
            <a:solidFill>
              <a:srgbClr val="1C2B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8" name="Rectangle 36">
              <a:extLst>
                <a:ext uri="{FF2B5EF4-FFF2-40B4-BE49-F238E27FC236}">
                  <a16:creationId xmlns:a16="http://schemas.microsoft.com/office/drawing/2014/main" id="{EEA49764-9E21-4D00-9741-79A96766B8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5071" y="2406537"/>
              <a:ext cx="230188" cy="487362"/>
            </a:xfrm>
            <a:prstGeom prst="rect">
              <a:avLst/>
            </a:prstGeom>
            <a:solidFill>
              <a:srgbClr val="FFC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  <p:sp>
          <p:nvSpPr>
            <p:cNvPr id="879" name="Rectangle 37">
              <a:extLst>
                <a:ext uri="{FF2B5EF4-FFF2-40B4-BE49-F238E27FC236}">
                  <a16:creationId xmlns:a16="http://schemas.microsoft.com/office/drawing/2014/main" id="{1716D122-BE7C-4F83-9BE2-0A87ABF326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296" y="2692287"/>
              <a:ext cx="231775" cy="201612"/>
            </a:xfrm>
            <a:prstGeom prst="rect">
              <a:avLst/>
            </a:prstGeom>
            <a:solidFill>
              <a:srgbClr val="FC6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609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3C055201-9687-48AA-B5DA-A2E325919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2264735-7C4F-4A27-9C38-A751189519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 b="29705"/>
          <a:stretch/>
        </p:blipFill>
        <p:spPr>
          <a:xfrm>
            <a:off x="6386478" y="716437"/>
            <a:ext cx="5339101" cy="55514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62374A9-C51B-4B91-BDCC-D04E55F2AE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5" b="16242"/>
          <a:stretch/>
        </p:blipFill>
        <p:spPr>
          <a:xfrm>
            <a:off x="679362" y="3429000"/>
            <a:ext cx="5487619" cy="28388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5" name="群組 44">
            <a:extLst>
              <a:ext uri="{FF2B5EF4-FFF2-40B4-BE49-F238E27FC236}">
                <a16:creationId xmlns:a16="http://schemas.microsoft.com/office/drawing/2014/main" id="{FEA6AE7A-FC9C-4995-A006-3C4DEDF49359}"/>
              </a:ext>
            </a:extLst>
          </p:cNvPr>
          <p:cNvGrpSpPr/>
          <p:nvPr/>
        </p:nvGrpSpPr>
        <p:grpSpPr>
          <a:xfrm>
            <a:off x="590558" y="933767"/>
            <a:ext cx="5665225" cy="618600"/>
            <a:chOff x="515965" y="1037462"/>
            <a:chExt cx="5665225" cy="618600"/>
          </a:xfrm>
        </p:grpSpPr>
        <p:grpSp>
          <p:nvGrpSpPr>
            <p:cNvPr id="24" name="群組 23">
              <a:extLst>
                <a:ext uri="{FF2B5EF4-FFF2-40B4-BE49-F238E27FC236}">
                  <a16:creationId xmlns:a16="http://schemas.microsoft.com/office/drawing/2014/main" id="{1D0920A9-FA98-4020-BCF8-2E1FC3BD72AE}"/>
                </a:ext>
              </a:extLst>
            </p:cNvPr>
            <p:cNvGrpSpPr/>
            <p:nvPr/>
          </p:nvGrpSpPr>
          <p:grpSpPr>
            <a:xfrm>
              <a:off x="515965" y="1037462"/>
              <a:ext cx="5665225" cy="618600"/>
              <a:chOff x="616999" y="1298772"/>
              <a:chExt cx="5665225" cy="618600"/>
            </a:xfrm>
          </p:grpSpPr>
          <p:sp>
            <p:nvSpPr>
              <p:cNvPr id="33" name="Google Shape;1010;p28">
                <a:extLst>
                  <a:ext uri="{FF2B5EF4-FFF2-40B4-BE49-F238E27FC236}">
                    <a16:creationId xmlns:a16="http://schemas.microsoft.com/office/drawing/2014/main" id="{0E74ED27-D41F-4E2A-81A1-D47C099D4D0B}"/>
                  </a:ext>
                </a:extLst>
              </p:cNvPr>
              <p:cNvSpPr/>
              <p:nvPr/>
            </p:nvSpPr>
            <p:spPr>
              <a:xfrm>
                <a:off x="1062224" y="1338072"/>
                <a:ext cx="5220000" cy="54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5647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zh-TW" altLang="en-US" sz="2800" b="1" dirty="0">
                    <a:solidFill>
                      <a:schemeClr val="dk1"/>
                    </a:solidFill>
                    <a:latin typeface="+mn-ea"/>
                  </a:rPr>
                  <a:t>勾選使用高中學習歷程資料庫</a:t>
                </a:r>
              </a:p>
            </p:txBody>
          </p:sp>
          <p:sp>
            <p:nvSpPr>
              <p:cNvPr id="34" name="Google Shape;1012;p28">
                <a:extLst>
                  <a:ext uri="{FF2B5EF4-FFF2-40B4-BE49-F238E27FC236}">
                    <a16:creationId xmlns:a16="http://schemas.microsoft.com/office/drawing/2014/main" id="{BE3BC831-729E-424E-B2C0-AEC5CBB57A00}"/>
                  </a:ext>
                </a:extLst>
              </p:cNvPr>
              <p:cNvSpPr/>
              <p:nvPr/>
            </p:nvSpPr>
            <p:spPr>
              <a:xfrm>
                <a:off x="616999" y="1298772"/>
                <a:ext cx="618600" cy="618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35" name="Google Shape;774;p24">
              <a:extLst>
                <a:ext uri="{FF2B5EF4-FFF2-40B4-BE49-F238E27FC236}">
                  <a16:creationId xmlns:a16="http://schemas.microsoft.com/office/drawing/2014/main" id="{3FA14671-19CD-456E-B1C9-BE2A77736A90}"/>
                </a:ext>
              </a:extLst>
            </p:cNvPr>
            <p:cNvGrpSpPr/>
            <p:nvPr/>
          </p:nvGrpSpPr>
          <p:grpSpPr>
            <a:xfrm>
              <a:off x="639257" y="1160629"/>
              <a:ext cx="372015" cy="365111"/>
              <a:chOff x="3203214" y="2287243"/>
              <a:chExt cx="372015" cy="365111"/>
            </a:xfrm>
            <a:solidFill>
              <a:schemeClr val="bg1"/>
            </a:solidFill>
          </p:grpSpPr>
          <p:sp>
            <p:nvSpPr>
              <p:cNvPr id="36" name="Google Shape;775;p24">
                <a:extLst>
                  <a:ext uri="{FF2B5EF4-FFF2-40B4-BE49-F238E27FC236}">
                    <a16:creationId xmlns:a16="http://schemas.microsoft.com/office/drawing/2014/main" id="{ACFE86F9-BEB5-41DF-A347-329211C2FBBA}"/>
                  </a:ext>
                </a:extLst>
              </p:cNvPr>
              <p:cNvSpPr/>
              <p:nvPr/>
            </p:nvSpPr>
            <p:spPr>
              <a:xfrm>
                <a:off x="3314744" y="2565844"/>
                <a:ext cx="149777" cy="86510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2531" extrusionOk="0">
                    <a:moveTo>
                      <a:pt x="0" y="0"/>
                    </a:moveTo>
                    <a:lnTo>
                      <a:pt x="0" y="310"/>
                    </a:lnTo>
                    <a:cubicBezTo>
                      <a:pt x="0" y="715"/>
                      <a:pt x="262" y="1072"/>
                      <a:pt x="643" y="1191"/>
                    </a:cubicBezTo>
                    <a:cubicBezTo>
                      <a:pt x="762" y="2084"/>
                      <a:pt x="1471" y="2530"/>
                      <a:pt x="2179" y="2530"/>
                    </a:cubicBezTo>
                    <a:cubicBezTo>
                      <a:pt x="2888" y="2530"/>
                      <a:pt x="3596" y="2084"/>
                      <a:pt x="3715" y="1191"/>
                    </a:cubicBezTo>
                    <a:cubicBezTo>
                      <a:pt x="4120" y="1072"/>
                      <a:pt x="4382" y="715"/>
                      <a:pt x="4382" y="310"/>
                    </a:cubicBezTo>
                    <a:lnTo>
                      <a:pt x="438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76;p24">
                <a:extLst>
                  <a:ext uri="{FF2B5EF4-FFF2-40B4-BE49-F238E27FC236}">
                    <a16:creationId xmlns:a16="http://schemas.microsoft.com/office/drawing/2014/main" id="{5DFB6FC1-77F5-40A6-A7CE-A1E59F36CACC}"/>
                  </a:ext>
                </a:extLst>
              </p:cNvPr>
              <p:cNvSpPr/>
              <p:nvPr/>
            </p:nvSpPr>
            <p:spPr>
              <a:xfrm>
                <a:off x="3228439" y="2287243"/>
                <a:ext cx="333221" cy="257444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7532" extrusionOk="0">
                    <a:moveTo>
                      <a:pt x="4716" y="1293"/>
                    </a:moveTo>
                    <a:cubicBezTo>
                      <a:pt x="6097" y="1293"/>
                      <a:pt x="7216" y="2412"/>
                      <a:pt x="7216" y="3793"/>
                    </a:cubicBezTo>
                    <a:cubicBezTo>
                      <a:pt x="7216" y="3948"/>
                      <a:pt x="7094" y="4081"/>
                      <a:pt x="6943" y="4081"/>
                    </a:cubicBezTo>
                    <a:cubicBezTo>
                      <a:pt x="6931" y="4081"/>
                      <a:pt x="6919" y="4081"/>
                      <a:pt x="6907" y="4079"/>
                    </a:cubicBezTo>
                    <a:cubicBezTo>
                      <a:pt x="6895" y="4081"/>
                      <a:pt x="6882" y="4081"/>
                      <a:pt x="6870" y="4081"/>
                    </a:cubicBezTo>
                    <a:cubicBezTo>
                      <a:pt x="6720" y="4081"/>
                      <a:pt x="6597" y="3948"/>
                      <a:pt x="6597" y="3793"/>
                    </a:cubicBezTo>
                    <a:cubicBezTo>
                      <a:pt x="6597" y="2745"/>
                      <a:pt x="5740" y="1912"/>
                      <a:pt x="4716" y="1912"/>
                    </a:cubicBezTo>
                    <a:cubicBezTo>
                      <a:pt x="4287" y="1912"/>
                      <a:pt x="4287" y="1293"/>
                      <a:pt x="4716" y="1293"/>
                    </a:cubicBezTo>
                    <a:close/>
                    <a:moveTo>
                      <a:pt x="4785" y="1"/>
                    </a:moveTo>
                    <a:cubicBezTo>
                      <a:pt x="4501" y="1"/>
                      <a:pt x="4207" y="33"/>
                      <a:pt x="3906" y="102"/>
                    </a:cubicBezTo>
                    <a:cubicBezTo>
                      <a:pt x="1096" y="721"/>
                      <a:pt x="1" y="4127"/>
                      <a:pt x="1906" y="6270"/>
                    </a:cubicBezTo>
                    <a:cubicBezTo>
                      <a:pt x="2215" y="6627"/>
                      <a:pt x="2430" y="7056"/>
                      <a:pt x="2501" y="7532"/>
                    </a:cubicBezTo>
                    <a:lnTo>
                      <a:pt x="6931" y="7532"/>
                    </a:lnTo>
                    <a:cubicBezTo>
                      <a:pt x="7002" y="7056"/>
                      <a:pt x="7216" y="6603"/>
                      <a:pt x="7526" y="6246"/>
                    </a:cubicBezTo>
                    <a:cubicBezTo>
                      <a:pt x="9749" y="3762"/>
                      <a:pt x="7844" y="1"/>
                      <a:pt x="478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77;p24">
                <a:extLst>
                  <a:ext uri="{FF2B5EF4-FFF2-40B4-BE49-F238E27FC236}">
                    <a16:creationId xmlns:a16="http://schemas.microsoft.com/office/drawing/2014/main" id="{88415FD7-3ECC-4612-A006-E2A3A917D305}"/>
                  </a:ext>
                </a:extLst>
              </p:cNvPr>
              <p:cNvSpPr/>
              <p:nvPr/>
            </p:nvSpPr>
            <p:spPr>
              <a:xfrm>
                <a:off x="3203214" y="2416068"/>
                <a:ext cx="49698" cy="21192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20" extrusionOk="0">
                    <a:moveTo>
                      <a:pt x="429" y="0"/>
                    </a:moveTo>
                    <a:cubicBezTo>
                      <a:pt x="0" y="0"/>
                      <a:pt x="0" y="619"/>
                      <a:pt x="429" y="619"/>
                    </a:cubicBezTo>
                    <a:lnTo>
                      <a:pt x="1048" y="619"/>
                    </a:lnTo>
                    <a:cubicBezTo>
                      <a:pt x="1453" y="619"/>
                      <a:pt x="1453" y="0"/>
                      <a:pt x="104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78;p24">
                <a:extLst>
                  <a:ext uri="{FF2B5EF4-FFF2-40B4-BE49-F238E27FC236}">
                    <a16:creationId xmlns:a16="http://schemas.microsoft.com/office/drawing/2014/main" id="{7BA8E3D7-1802-4A72-A2D4-5B5030D28384}"/>
                  </a:ext>
                </a:extLst>
              </p:cNvPr>
              <p:cNvSpPr/>
              <p:nvPr/>
            </p:nvSpPr>
            <p:spPr>
              <a:xfrm>
                <a:off x="3205470" y="2344460"/>
                <a:ext cx="45801" cy="3657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070" extrusionOk="0">
                    <a:moveTo>
                      <a:pt x="448" y="1"/>
                    </a:moveTo>
                    <a:cubicBezTo>
                      <a:pt x="202" y="1"/>
                      <a:pt x="1" y="304"/>
                      <a:pt x="220" y="524"/>
                    </a:cubicBezTo>
                    <a:lnTo>
                      <a:pt x="673" y="976"/>
                    </a:lnTo>
                    <a:cubicBezTo>
                      <a:pt x="739" y="1042"/>
                      <a:pt x="814" y="1070"/>
                      <a:pt x="886" y="1070"/>
                    </a:cubicBezTo>
                    <a:cubicBezTo>
                      <a:pt x="1127" y="1070"/>
                      <a:pt x="1339" y="762"/>
                      <a:pt x="1101" y="524"/>
                    </a:cubicBezTo>
                    <a:lnTo>
                      <a:pt x="673" y="95"/>
                    </a:lnTo>
                    <a:cubicBezTo>
                      <a:pt x="601" y="28"/>
                      <a:pt x="522" y="1"/>
                      <a:pt x="44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779;p24">
                <a:extLst>
                  <a:ext uri="{FF2B5EF4-FFF2-40B4-BE49-F238E27FC236}">
                    <a16:creationId xmlns:a16="http://schemas.microsoft.com/office/drawing/2014/main" id="{3E5EE508-8AEF-4087-A79B-3B98623C7AF3}"/>
                  </a:ext>
                </a:extLst>
              </p:cNvPr>
              <p:cNvSpPr/>
              <p:nvPr/>
            </p:nvSpPr>
            <p:spPr>
              <a:xfrm>
                <a:off x="3205402" y="2472635"/>
                <a:ext cx="41802" cy="36914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080" extrusionOk="0">
                    <a:moveTo>
                      <a:pt x="889" y="0"/>
                    </a:moveTo>
                    <a:cubicBezTo>
                      <a:pt x="812" y="0"/>
                      <a:pt x="734" y="36"/>
                      <a:pt x="675" y="108"/>
                    </a:cubicBezTo>
                    <a:lnTo>
                      <a:pt x="222" y="536"/>
                    </a:lnTo>
                    <a:cubicBezTo>
                      <a:pt x="1" y="758"/>
                      <a:pt x="209" y="1080"/>
                      <a:pt x="458" y="1080"/>
                    </a:cubicBezTo>
                    <a:cubicBezTo>
                      <a:pt x="530" y="1080"/>
                      <a:pt x="605" y="1053"/>
                      <a:pt x="675" y="989"/>
                    </a:cubicBezTo>
                    <a:lnTo>
                      <a:pt x="1103" y="536"/>
                    </a:lnTo>
                    <a:cubicBezTo>
                      <a:pt x="1222" y="417"/>
                      <a:pt x="1222" y="227"/>
                      <a:pt x="1103" y="84"/>
                    </a:cubicBezTo>
                    <a:lnTo>
                      <a:pt x="1103" y="108"/>
                    </a:lnTo>
                    <a:cubicBezTo>
                      <a:pt x="1044" y="36"/>
                      <a:pt x="966" y="0"/>
                      <a:pt x="88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780;p24">
                <a:extLst>
                  <a:ext uri="{FF2B5EF4-FFF2-40B4-BE49-F238E27FC236}">
                    <a16:creationId xmlns:a16="http://schemas.microsoft.com/office/drawing/2014/main" id="{7039F282-6F43-472E-B3CE-D36DDCE1BFCE}"/>
                  </a:ext>
                </a:extLst>
              </p:cNvPr>
              <p:cNvSpPr/>
              <p:nvPr/>
            </p:nvSpPr>
            <p:spPr>
              <a:xfrm>
                <a:off x="3525532" y="2416068"/>
                <a:ext cx="49698" cy="21192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620" extrusionOk="0">
                    <a:moveTo>
                      <a:pt x="430" y="0"/>
                    </a:moveTo>
                    <a:cubicBezTo>
                      <a:pt x="1" y="0"/>
                      <a:pt x="1" y="619"/>
                      <a:pt x="430" y="619"/>
                    </a:cubicBezTo>
                    <a:lnTo>
                      <a:pt x="1049" y="619"/>
                    </a:lnTo>
                    <a:cubicBezTo>
                      <a:pt x="1454" y="619"/>
                      <a:pt x="1454" y="0"/>
                      <a:pt x="10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81;p24">
                <a:extLst>
                  <a:ext uri="{FF2B5EF4-FFF2-40B4-BE49-F238E27FC236}">
                    <a16:creationId xmlns:a16="http://schemas.microsoft.com/office/drawing/2014/main" id="{492FF865-E537-46AA-8A23-F85585E1DB63}"/>
                  </a:ext>
                </a:extLst>
              </p:cNvPr>
              <p:cNvSpPr/>
              <p:nvPr/>
            </p:nvSpPr>
            <p:spPr>
              <a:xfrm>
                <a:off x="3527822" y="2344016"/>
                <a:ext cx="42520" cy="37017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1083" extrusionOk="0">
                    <a:moveTo>
                      <a:pt x="887" y="1"/>
                    </a:moveTo>
                    <a:cubicBezTo>
                      <a:pt x="809" y="1"/>
                      <a:pt x="732" y="36"/>
                      <a:pt x="672" y="108"/>
                    </a:cubicBezTo>
                    <a:lnTo>
                      <a:pt x="220" y="537"/>
                    </a:lnTo>
                    <a:cubicBezTo>
                      <a:pt x="0" y="775"/>
                      <a:pt x="203" y="1083"/>
                      <a:pt x="449" y="1083"/>
                    </a:cubicBezTo>
                    <a:cubicBezTo>
                      <a:pt x="523" y="1083"/>
                      <a:pt x="601" y="1055"/>
                      <a:pt x="672" y="989"/>
                    </a:cubicBezTo>
                    <a:lnTo>
                      <a:pt x="1101" y="537"/>
                    </a:lnTo>
                    <a:cubicBezTo>
                      <a:pt x="1244" y="417"/>
                      <a:pt x="1244" y="227"/>
                      <a:pt x="1101" y="108"/>
                    </a:cubicBezTo>
                    <a:cubicBezTo>
                      <a:pt x="1041" y="36"/>
                      <a:pt x="964" y="1"/>
                      <a:pt x="88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82;p24">
                <a:extLst>
                  <a:ext uri="{FF2B5EF4-FFF2-40B4-BE49-F238E27FC236}">
                    <a16:creationId xmlns:a16="http://schemas.microsoft.com/office/drawing/2014/main" id="{32B095F7-A8C5-40D9-8EB3-6B1098350515}"/>
                  </a:ext>
                </a:extLst>
              </p:cNvPr>
              <p:cNvSpPr/>
              <p:nvPr/>
            </p:nvSpPr>
            <p:spPr>
              <a:xfrm>
                <a:off x="3527753" y="2472362"/>
                <a:ext cx="45904" cy="37188"/>
              </a:xfrm>
              <a:custGeom>
                <a:avLst/>
                <a:gdLst/>
                <a:ahLst/>
                <a:cxnLst/>
                <a:rect l="l" t="t" r="r" b="b"/>
                <a:pathLst>
                  <a:path w="1343" h="1088" extrusionOk="0">
                    <a:moveTo>
                      <a:pt x="457" y="1"/>
                    </a:moveTo>
                    <a:cubicBezTo>
                      <a:pt x="208" y="1"/>
                      <a:pt x="0" y="323"/>
                      <a:pt x="222" y="544"/>
                    </a:cubicBezTo>
                    <a:lnTo>
                      <a:pt x="674" y="997"/>
                    </a:lnTo>
                    <a:cubicBezTo>
                      <a:pt x="738" y="1061"/>
                      <a:pt x="811" y="1088"/>
                      <a:pt x="881" y="1088"/>
                    </a:cubicBezTo>
                    <a:cubicBezTo>
                      <a:pt x="1125" y="1088"/>
                      <a:pt x="1343" y="766"/>
                      <a:pt x="1103" y="544"/>
                    </a:cubicBezTo>
                    <a:lnTo>
                      <a:pt x="674" y="92"/>
                    </a:lnTo>
                    <a:cubicBezTo>
                      <a:pt x="605" y="28"/>
                      <a:pt x="529" y="1"/>
                      <a:pt x="45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矩形 43">
            <a:extLst>
              <a:ext uri="{FF2B5EF4-FFF2-40B4-BE49-F238E27FC236}">
                <a16:creationId xmlns:a16="http://schemas.microsoft.com/office/drawing/2014/main" id="{89734C3F-91B8-451F-8E0F-438747187787}"/>
              </a:ext>
            </a:extLst>
          </p:cNvPr>
          <p:cNvSpPr/>
          <p:nvPr/>
        </p:nvSpPr>
        <p:spPr>
          <a:xfrm>
            <a:off x="625714" y="1703967"/>
            <a:ext cx="565101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+mn-ea"/>
              </a:rPr>
              <a:t>頁</a:t>
            </a:r>
            <a:r>
              <a:rPr lang="zh-TW" altLang="zh-TW" sz="2200" dirty="0">
                <a:latin typeface="+mn-ea"/>
              </a:rPr>
              <a:t>面可</a:t>
            </a:r>
            <a:r>
              <a:rPr lang="zh-TW" altLang="en-US" sz="2200" dirty="0">
                <a:latin typeface="+mn-ea"/>
              </a:rPr>
              <a:t>選擇</a:t>
            </a:r>
            <a:r>
              <a:rPr lang="zh-TW" altLang="zh-TW" sz="2200" dirty="0">
                <a:latin typeface="+mn-ea"/>
              </a:rPr>
              <a:t>「</a:t>
            </a:r>
            <a:r>
              <a:rPr lang="zh-TW" altLang="zh-TW" sz="2200" b="1" dirty="0">
                <a:latin typeface="+mn-ea"/>
              </a:rPr>
              <a:t>完整</a:t>
            </a:r>
            <a:r>
              <a:rPr lang="zh-TW" altLang="zh-TW" sz="2200" dirty="0">
                <a:latin typeface="+mn-ea"/>
              </a:rPr>
              <a:t>」或「</a:t>
            </a:r>
            <a:r>
              <a:rPr lang="zh-TW" altLang="zh-TW" sz="2200" b="1" dirty="0">
                <a:latin typeface="+mn-ea"/>
              </a:rPr>
              <a:t>清單</a:t>
            </a:r>
            <a:r>
              <a:rPr lang="zh-TW" altLang="zh-TW" sz="2200" dirty="0">
                <a:latin typeface="+mn-ea"/>
              </a:rPr>
              <a:t>」方式呈現。</a:t>
            </a:r>
            <a:endParaRPr lang="en-US" altLang="zh-TW" sz="2200" dirty="0">
              <a:latin typeface="+mn-ea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200" dirty="0">
                <a:latin typeface="+mn-ea"/>
              </a:rPr>
              <a:t>「課程學習成果」至多勾選</a:t>
            </a:r>
            <a:r>
              <a:rPr lang="en-US" altLang="zh-TW" sz="2200" dirty="0">
                <a:latin typeface="+mn-ea"/>
              </a:rPr>
              <a:t>3</a:t>
            </a:r>
            <a:r>
              <a:rPr lang="zh-TW" altLang="en-US" sz="2200" dirty="0">
                <a:latin typeface="+mn-ea"/>
              </a:rPr>
              <a:t>件、「多元表現」至多勾選</a:t>
            </a:r>
            <a:r>
              <a:rPr lang="en-US" altLang="zh-TW" sz="2200" dirty="0">
                <a:latin typeface="+mn-ea"/>
              </a:rPr>
              <a:t>10</a:t>
            </a:r>
            <a:r>
              <a:rPr lang="zh-TW" altLang="en-US" sz="2200" dirty="0">
                <a:latin typeface="+mn-ea"/>
              </a:rPr>
              <a:t>件，</a:t>
            </a:r>
            <a:r>
              <a:rPr lang="zh-TW" altLang="en-US" sz="2200" b="1" dirty="0">
                <a:solidFill>
                  <a:srgbClr val="FF0000"/>
                </a:solidFill>
                <a:latin typeface="+mn-ea"/>
              </a:rPr>
              <a:t>勾選超過規定件數者，系統將無法執行儲存</a:t>
            </a:r>
            <a:r>
              <a:rPr lang="zh-TW" altLang="en-US" sz="2200" dirty="0">
                <a:latin typeface="+mn-ea"/>
              </a:rPr>
              <a:t>。</a:t>
            </a:r>
            <a:endParaRPr lang="en-US" altLang="zh-TW" sz="2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942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211AD9CF-66A8-4A20-AF59-C5A10553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FB6C-D1E4-4BB4-A137-CAA02610EDB3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3" name="標題 5">
            <a:extLst>
              <a:ext uri="{FF2B5EF4-FFF2-40B4-BE49-F238E27FC236}">
                <a16:creationId xmlns:a16="http://schemas.microsoft.com/office/drawing/2014/main" id="{023C1104-DFAA-472C-ADF1-2B08B644F044}"/>
              </a:ext>
            </a:extLst>
          </p:cNvPr>
          <p:cNvSpPr txBox="1">
            <a:spLocks/>
          </p:cNvSpPr>
          <p:nvPr/>
        </p:nvSpPr>
        <p:spPr>
          <a:xfrm>
            <a:off x="2053520" y="455559"/>
            <a:ext cx="8422120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5400" b="1" spc="300" dirty="0">
                <a:solidFill>
                  <a:schemeClr val="tx2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執行確認完成繳交資料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821F76-6628-467A-906F-B6C4723E9D91}"/>
              </a:ext>
            </a:extLst>
          </p:cNvPr>
          <p:cNvSpPr/>
          <p:nvPr/>
        </p:nvSpPr>
        <p:spPr>
          <a:xfrm>
            <a:off x="1527683" y="1392012"/>
            <a:ext cx="9360000" cy="7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5" name="组合 23">
            <a:extLst>
              <a:ext uri="{FF2B5EF4-FFF2-40B4-BE49-F238E27FC236}">
                <a16:creationId xmlns:a16="http://schemas.microsoft.com/office/drawing/2014/main" id="{7779F9AD-5C5E-457A-AF89-4EF7AAF95BD2}"/>
              </a:ext>
            </a:extLst>
          </p:cNvPr>
          <p:cNvGrpSpPr/>
          <p:nvPr/>
        </p:nvGrpSpPr>
        <p:grpSpPr>
          <a:xfrm>
            <a:off x="10373333" y="947531"/>
            <a:ext cx="514350" cy="284207"/>
            <a:chOff x="10501313" y="528290"/>
            <a:chExt cx="514350" cy="33218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89A8AD65-2E72-4E9C-ADD1-FE9E30E32418}"/>
                </a:ext>
              </a:extLst>
            </p:cNvPr>
            <p:cNvSpPr/>
            <p:nvPr/>
          </p:nvSpPr>
          <p:spPr>
            <a:xfrm>
              <a:off x="10501313" y="700088"/>
              <a:ext cx="102306" cy="160387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41F0816-555E-4985-A344-CC93974E76D5}"/>
                </a:ext>
              </a:extLst>
            </p:cNvPr>
            <p:cNvSpPr/>
            <p:nvPr/>
          </p:nvSpPr>
          <p:spPr>
            <a:xfrm>
              <a:off x="10707335" y="597694"/>
              <a:ext cx="102306" cy="26278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22E50A4-1B01-4F03-8097-3337D095AB9B}"/>
                </a:ext>
              </a:extLst>
            </p:cNvPr>
            <p:cNvSpPr/>
            <p:nvPr/>
          </p:nvSpPr>
          <p:spPr>
            <a:xfrm>
              <a:off x="10913357" y="528290"/>
              <a:ext cx="102306" cy="33218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9" name="Google Shape;1574;p34">
            <a:extLst>
              <a:ext uri="{FF2B5EF4-FFF2-40B4-BE49-F238E27FC236}">
                <a16:creationId xmlns:a16="http://schemas.microsoft.com/office/drawing/2014/main" id="{F3D09600-0773-4ECA-BDC4-CCBAC505C294}"/>
              </a:ext>
            </a:extLst>
          </p:cNvPr>
          <p:cNvSpPr/>
          <p:nvPr/>
        </p:nvSpPr>
        <p:spPr>
          <a:xfrm>
            <a:off x="1020620" y="781045"/>
            <a:ext cx="1032900" cy="3546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Step 4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41C54DEF-637B-4865-9EAA-63AE9AD5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50" y="1637406"/>
            <a:ext cx="6651590" cy="26671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1388E558-5F23-4491-95E8-2B8E031CC0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2650" y="5271446"/>
            <a:ext cx="2699822" cy="1433860"/>
          </a:xfrm>
          <a:prstGeom prst="rect">
            <a:avLst/>
          </a:prstGeom>
        </p:spPr>
      </p:pic>
      <p:sp>
        <p:nvSpPr>
          <p:cNvPr id="169" name="Google Shape;2062;p41">
            <a:extLst>
              <a:ext uri="{FF2B5EF4-FFF2-40B4-BE49-F238E27FC236}">
                <a16:creationId xmlns:a16="http://schemas.microsoft.com/office/drawing/2014/main" id="{D89065BF-F26B-4709-A94F-20900E777364}"/>
              </a:ext>
            </a:extLst>
          </p:cNvPr>
          <p:cNvSpPr/>
          <p:nvPr/>
        </p:nvSpPr>
        <p:spPr>
          <a:xfrm>
            <a:off x="7589238" y="1588063"/>
            <a:ext cx="4140000" cy="792000"/>
          </a:xfrm>
          <a:prstGeom prst="roundRect">
            <a:avLst/>
          </a:prstGeom>
          <a:solidFill>
            <a:srgbClr val="FFC580">
              <a:alpha val="25099"/>
            </a:srgbClr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288000"/>
            <a:r>
              <a:rPr lang="zh-TW" altLang="en-US" sz="2400" b="1" dirty="0">
                <a:latin typeface="+mn-ea"/>
              </a:rPr>
              <a:t>檢視所有上傳</a:t>
            </a:r>
            <a:r>
              <a:rPr lang="en-US" altLang="zh-TW" sz="2400" b="1" dirty="0">
                <a:latin typeface="+mn-ea"/>
              </a:rPr>
              <a:t>(</a:t>
            </a:r>
            <a:r>
              <a:rPr lang="zh-TW" altLang="en-US" sz="2400" b="1" dirty="0">
                <a:latin typeface="+mn-ea"/>
              </a:rPr>
              <a:t>或勾選</a:t>
            </a:r>
            <a:r>
              <a:rPr lang="en-US" altLang="zh-TW" sz="2400" b="1" dirty="0">
                <a:latin typeface="+mn-ea"/>
              </a:rPr>
              <a:t>)</a:t>
            </a:r>
            <a:r>
              <a:rPr lang="zh-TW" altLang="en-US" sz="2400" b="1" dirty="0">
                <a:latin typeface="+mn-ea"/>
              </a:rPr>
              <a:t>檔案內容無誤且不再做修改</a:t>
            </a:r>
          </a:p>
        </p:txBody>
      </p:sp>
      <p:sp>
        <p:nvSpPr>
          <p:cNvPr id="170" name="Google Shape;2064;p41">
            <a:extLst>
              <a:ext uri="{FF2B5EF4-FFF2-40B4-BE49-F238E27FC236}">
                <a16:creationId xmlns:a16="http://schemas.microsoft.com/office/drawing/2014/main" id="{01156988-3C37-4D59-9534-4935779B4895}"/>
              </a:ext>
            </a:extLst>
          </p:cNvPr>
          <p:cNvSpPr/>
          <p:nvPr/>
        </p:nvSpPr>
        <p:spPr>
          <a:xfrm>
            <a:off x="7409238" y="162297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152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Google Shape;2062;p41">
            <a:extLst>
              <a:ext uri="{FF2B5EF4-FFF2-40B4-BE49-F238E27FC236}">
                <a16:creationId xmlns:a16="http://schemas.microsoft.com/office/drawing/2014/main" id="{4C98F465-99C9-43BB-ADE3-BE076EC47B53}"/>
              </a:ext>
            </a:extLst>
          </p:cNvPr>
          <p:cNvSpPr/>
          <p:nvPr/>
        </p:nvSpPr>
        <p:spPr>
          <a:xfrm>
            <a:off x="7589238" y="2553457"/>
            <a:ext cx="4140000" cy="792000"/>
          </a:xfrm>
          <a:prstGeom prst="roundRect">
            <a:avLst/>
          </a:prstGeom>
          <a:solidFill>
            <a:srgbClr val="FFC580">
              <a:alpha val="25099"/>
            </a:srgbClr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288000"/>
            <a:r>
              <a:rPr lang="zh-TW" altLang="en-US" sz="2400" b="1" dirty="0">
                <a:latin typeface="+mn-ea"/>
              </a:rPr>
              <a:t>輸入「考生個人密碼」執行「確認」鍵送出資料</a:t>
            </a:r>
          </a:p>
        </p:txBody>
      </p:sp>
      <p:sp>
        <p:nvSpPr>
          <p:cNvPr id="172" name="Google Shape;2064;p41">
            <a:extLst>
              <a:ext uri="{FF2B5EF4-FFF2-40B4-BE49-F238E27FC236}">
                <a16:creationId xmlns:a16="http://schemas.microsoft.com/office/drawing/2014/main" id="{93E32036-C812-4DE6-A850-1D47D82C859D}"/>
              </a:ext>
            </a:extLst>
          </p:cNvPr>
          <p:cNvSpPr/>
          <p:nvPr/>
        </p:nvSpPr>
        <p:spPr>
          <a:xfrm>
            <a:off x="7409238" y="258836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152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Google Shape;2062;p41">
            <a:extLst>
              <a:ext uri="{FF2B5EF4-FFF2-40B4-BE49-F238E27FC236}">
                <a16:creationId xmlns:a16="http://schemas.microsoft.com/office/drawing/2014/main" id="{531F9BA9-88E4-4B9B-B80D-C0B5229F7193}"/>
              </a:ext>
            </a:extLst>
          </p:cNvPr>
          <p:cNvSpPr/>
          <p:nvPr/>
        </p:nvSpPr>
        <p:spPr>
          <a:xfrm>
            <a:off x="7589238" y="3539953"/>
            <a:ext cx="4140000" cy="792000"/>
          </a:xfrm>
          <a:prstGeom prst="roundRect">
            <a:avLst/>
          </a:prstGeom>
          <a:solidFill>
            <a:srgbClr val="FFC580">
              <a:alpha val="25099"/>
            </a:srgbClr>
          </a:solidFill>
          <a:ln>
            <a:noFill/>
          </a:ln>
        </p:spPr>
        <p:txBody>
          <a:bodyPr spcFirstLastPara="1" wrap="square" lIns="36000" tIns="91425" rIns="36000" bIns="91425" anchor="ctr" anchorCtr="0">
            <a:noAutofit/>
          </a:bodyPr>
          <a:lstStyle/>
          <a:p>
            <a:pPr marL="288000"/>
            <a:r>
              <a:rPr lang="zh-TW" altLang="en-US" sz="2400" b="1" dirty="0">
                <a:latin typeface="+mn-ea"/>
              </a:rPr>
              <a:t>點選「審查資料上傳確認表」下載儲存</a:t>
            </a:r>
          </a:p>
        </p:txBody>
      </p:sp>
      <p:sp>
        <p:nvSpPr>
          <p:cNvPr id="174" name="Google Shape;2064;p41">
            <a:extLst>
              <a:ext uri="{FF2B5EF4-FFF2-40B4-BE49-F238E27FC236}">
                <a16:creationId xmlns:a16="http://schemas.microsoft.com/office/drawing/2014/main" id="{D5904481-4582-4243-9C24-AD6DFC158E5F}"/>
              </a:ext>
            </a:extLst>
          </p:cNvPr>
          <p:cNvSpPr/>
          <p:nvPr/>
        </p:nvSpPr>
        <p:spPr>
          <a:xfrm>
            <a:off x="7409238" y="357486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0565" h="20870" extrusionOk="0">
                <a:moveTo>
                  <a:pt x="0" y="11173"/>
                </a:moveTo>
                <a:lnTo>
                  <a:pt x="9696" y="20870"/>
                </a:lnTo>
                <a:lnTo>
                  <a:pt x="30565" y="0"/>
                </a:lnTo>
              </a:path>
            </a:pathLst>
          </a:custGeom>
          <a:noFill/>
          <a:ln w="152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13A0B011-F87F-407D-A2AD-105EA16AFAB8}"/>
              </a:ext>
            </a:extLst>
          </p:cNvPr>
          <p:cNvSpPr/>
          <p:nvPr/>
        </p:nvSpPr>
        <p:spPr>
          <a:xfrm>
            <a:off x="3007360" y="3958977"/>
            <a:ext cx="2418080" cy="3363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7A7BEAC2-0921-4A67-90D9-1EAA5560F8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9" r="892"/>
          <a:stretch/>
        </p:blipFill>
        <p:spPr>
          <a:xfrm>
            <a:off x="4553527" y="4461161"/>
            <a:ext cx="6945746" cy="20340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6" name="矩形 175">
            <a:extLst>
              <a:ext uri="{FF2B5EF4-FFF2-40B4-BE49-F238E27FC236}">
                <a16:creationId xmlns:a16="http://schemas.microsoft.com/office/drawing/2014/main" id="{25301E56-9332-4F5A-9493-86423871B9AC}"/>
              </a:ext>
            </a:extLst>
          </p:cNvPr>
          <p:cNvSpPr/>
          <p:nvPr/>
        </p:nvSpPr>
        <p:spPr>
          <a:xfrm>
            <a:off x="7571048" y="6095999"/>
            <a:ext cx="2418080" cy="36619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7" name="矩形 4">
            <a:extLst>
              <a:ext uri="{FF2B5EF4-FFF2-40B4-BE49-F238E27FC236}">
                <a16:creationId xmlns:a16="http://schemas.microsoft.com/office/drawing/2014/main" id="{6ADDA219-C9AC-4A77-8F57-499282894FFB}"/>
              </a:ext>
            </a:extLst>
          </p:cNvPr>
          <p:cNvSpPr>
            <a:spLocks noChangeArrowheads="1"/>
          </p:cNvSpPr>
          <p:nvPr/>
        </p:nvSpPr>
        <p:spPr bwMode="auto">
          <a:xfrm rot="240000">
            <a:off x="819452" y="4445994"/>
            <a:ext cx="3672000" cy="684000"/>
          </a:xfrm>
          <a:prstGeom prst="foldedCorner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 tIns="108000" bIns="36000" anchor="ctr">
            <a:noAutofit/>
          </a:bodyPr>
          <a:lstStyle>
            <a:lvl1pPr marL="182563" indent="-182563"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1pPr>
            <a:lvl2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2pPr>
            <a:lvl3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3pPr>
            <a:lvl4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4pPr>
            <a:lvl5pPr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5pPr>
            <a:lvl6pPr marL="22844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6pPr>
            <a:lvl7pPr marL="27416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7pPr>
            <a:lvl8pPr marL="31988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8pPr>
            <a:lvl9pPr marL="3656013" indent="1588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entury Gothic" panose="020B0502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/>
            <a:r>
              <a:rPr lang="zh-TW" altLang="en-US" sz="2000" b="1" dirty="0">
                <a:solidFill>
                  <a:schemeClr val="bg1"/>
                </a:solidFill>
                <a:latin typeface="+mn-ea"/>
                <a:ea typeface="+mn-ea"/>
                <a:cs typeface="Times New Roman" panose="02020603050405020304" pitchFamily="18" charset="0"/>
              </a:rPr>
              <a:t>一旦按下「確定」鍵即送出資料，不得再修改，請特別留意！</a:t>
            </a:r>
          </a:p>
        </p:txBody>
      </p:sp>
      <p:pic>
        <p:nvPicPr>
          <p:cNvPr id="178" name="圖片 177">
            <a:extLst>
              <a:ext uri="{FF2B5EF4-FFF2-40B4-BE49-F238E27FC236}">
                <a16:creationId xmlns:a16="http://schemas.microsoft.com/office/drawing/2014/main" id="{77FFBA4D-2730-4892-A588-D31B742EDF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9" y="3679361"/>
            <a:ext cx="798576" cy="798576"/>
          </a:xfrm>
          <a:prstGeom prst="rect">
            <a:avLst/>
          </a:prstGeom>
        </p:spPr>
      </p:pic>
      <p:sp>
        <p:nvSpPr>
          <p:cNvPr id="24" name="文字方塊 23">
            <a:extLst>
              <a:ext uri="{FF2B5EF4-FFF2-40B4-BE49-F238E27FC236}">
                <a16:creationId xmlns:a16="http://schemas.microsoft.com/office/drawing/2014/main" id="{F1750BE0-F665-4534-AE37-AC850216AED0}"/>
              </a:ext>
            </a:extLst>
          </p:cNvPr>
          <p:cNvSpPr txBox="1"/>
          <p:nvPr/>
        </p:nvSpPr>
        <p:spPr>
          <a:xfrm rot="360000">
            <a:off x="9306423" y="4279852"/>
            <a:ext cx="2315907" cy="1191867"/>
          </a:xfrm>
          <a:prstGeom prst="foldedCorner">
            <a:avLst/>
          </a:prstGeom>
          <a:solidFill>
            <a:srgbClr val="FF33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>
            <a:noAutofit/>
          </a:bodyPr>
          <a:lstStyle/>
          <a:p>
            <a:pPr algn="just"/>
            <a:r>
              <a:rPr lang="zh-TW" altLang="en-US" b="1" dirty="0">
                <a:solidFill>
                  <a:schemeClr val="bg1"/>
                </a:solidFill>
                <a:latin typeface="+mn-ea"/>
              </a:rPr>
              <a:t>送出確認後，各審查項目檔案不會進行合併，將直接移交至申請之校系。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:a16="http://schemas.microsoft.com/office/drawing/2014/main" id="{45684595-A691-476B-A464-9D2C1DE78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349" y="5205258"/>
            <a:ext cx="714480" cy="71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4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1228</Words>
  <Application>Microsoft Office PowerPoint</Application>
  <PresentationFormat>寬螢幕</PresentationFormat>
  <Paragraphs>131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30" baseType="lpstr">
      <vt:lpstr>Fira Sans Extra Condensed</vt:lpstr>
      <vt:lpstr>굴림</vt:lpstr>
      <vt:lpstr>Microsoft YaHei</vt:lpstr>
      <vt:lpstr>Microsoft YaHei</vt:lpstr>
      <vt:lpstr>黑体</vt:lpstr>
      <vt:lpstr>微軟正黑體</vt:lpstr>
      <vt:lpstr>新細明體</vt:lpstr>
      <vt:lpstr>新細明體</vt:lpstr>
      <vt:lpstr>Adobe Arabic</vt:lpstr>
      <vt:lpstr>Arial</vt:lpstr>
      <vt:lpstr>Britannic Bold</vt:lpstr>
      <vt:lpstr>Calibri</vt:lpstr>
      <vt:lpstr>Segoe UI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CAC-ADM</dc:creator>
  <cp:lastModifiedBy>甄選委員會試務組陳佳純</cp:lastModifiedBy>
  <cp:revision>119</cp:revision>
  <dcterms:created xsi:type="dcterms:W3CDTF">2022-02-04T09:12:04Z</dcterms:created>
  <dcterms:modified xsi:type="dcterms:W3CDTF">2022-02-09T06:41:44Z</dcterms:modified>
</cp:coreProperties>
</file>